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2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notesSlides/notesSlide3.xml" ContentType="application/vnd.openxmlformats-officedocument.presentationml.notesSlide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notesSlides/notesSlide4.xml" ContentType="application/vnd.openxmlformats-officedocument.presentationml.notesSlide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notesSlides/notesSlide5.xml" ContentType="application/vnd.openxmlformats-officedocument.presentationml.notesSlide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notesSlides/notesSlide6.xml" ContentType="application/vnd.openxmlformats-officedocument.presentationml.notesSlide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notesSlides/notesSlide7.xml" ContentType="application/vnd.openxmlformats-officedocument.presentationml.notesSlide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notesSlides/notesSlide8.xml" ContentType="application/vnd.openxmlformats-officedocument.presentationml.notesSlide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notesSlides/notesSlide9.xml" ContentType="application/vnd.openxmlformats-officedocument.presentationml.notesSlide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notesSlides/notesSlide14.xml" ContentType="application/vnd.openxmlformats-officedocument.presentationml.notesSlide+xml"/>
  <Override PartName="/ppt/ink/ink2312.xml" ContentType="application/inkml+xml"/>
  <Override PartName="/ppt/ink/ink2313.xml" ContentType="application/inkml+xml"/>
  <Override PartName="/ppt/notesSlides/notesSlide15.xml" ContentType="application/vnd.openxmlformats-officedocument.presentationml.notesSlide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notesSlides/notesSlide16.xml" ContentType="application/vnd.openxmlformats-officedocument.presentationml.notesSlide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notesSlides/notesSlide17.xml" ContentType="application/vnd.openxmlformats-officedocument.presentationml.notesSlide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notesSlides/notesSlide20.xml" ContentType="application/vnd.openxmlformats-officedocument.presentationml.notesSlide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notesSlides/notesSlide21.xml" ContentType="application/vnd.openxmlformats-officedocument.presentationml.notesSlide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notesSlides/notesSlide22.xml" ContentType="application/vnd.openxmlformats-officedocument.presentationml.notesSlide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05" r:id="rId2"/>
    <p:sldId id="1441" r:id="rId3"/>
    <p:sldId id="1456" r:id="rId4"/>
    <p:sldId id="1442" r:id="rId5"/>
    <p:sldId id="1444" r:id="rId6"/>
    <p:sldId id="1445" r:id="rId7"/>
    <p:sldId id="1446" r:id="rId8"/>
    <p:sldId id="1457" r:id="rId9"/>
    <p:sldId id="1458" r:id="rId10"/>
    <p:sldId id="1447" r:id="rId11"/>
    <p:sldId id="1448" r:id="rId12"/>
    <p:sldId id="1449" r:id="rId13"/>
    <p:sldId id="1450" r:id="rId14"/>
    <p:sldId id="1451" r:id="rId15"/>
    <p:sldId id="1452" r:id="rId16"/>
    <p:sldId id="1453" r:id="rId17"/>
    <p:sldId id="1454" r:id="rId18"/>
    <p:sldId id="1455" r:id="rId19"/>
    <p:sldId id="1459" r:id="rId20"/>
    <p:sldId id="1466" r:id="rId21"/>
    <p:sldId id="1467" r:id="rId22"/>
    <p:sldId id="1468" r:id="rId23"/>
    <p:sldId id="1460" r:id="rId24"/>
    <p:sldId id="1443" r:id="rId25"/>
    <p:sldId id="1461" r:id="rId26"/>
    <p:sldId id="1462" r:id="rId27"/>
    <p:sldId id="1463" r:id="rId28"/>
    <p:sldId id="1464" r:id="rId29"/>
    <p:sldId id="1465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16848,'0'0'9000,"63"-56"-8679,-13 50-1,4 2-160,2 3-192,-7 1-1089,-11 0-1954,-8 0-1537,-14 0-3107</inkml:trace>
  <inkml:trace contextRef="#ctx0" brushRef="#br0" timeOffset="1">27 258 16816,'0'0'5061,"81"-23"-3011,-31 1-801,3-1-929,-2 1-256,-8 8-1217,-14 2-2947,-14 7-2786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14318,'0'0'5285,"71"-9"-3652,-22-6-95,15-3-193,13-7-192,13 0-448,12-5-545,6 2-96,5 3-545,-10-1-1793,-16 6-1890,-18 3-2594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247 293 14221,'0'0'2648,"5"-8"454,0 1-2137,-3 5-695,0 0 1,0-1 0,-1 1 0,1-1 0,0 1 0,-1-1 0,0 1 0,0-1 0,0 0 0,0 0 0,0 0 0,-1 0 0,1 0 0,0-3 0,-2 5-193,1 1 1,-1-1-1,1 1 0,-1-1 1,0 1-1,1-1 1,-1 1-1,0-1 1,1 1-1,-1 0 0,0-1 1,1 1-1,-1 0 1,0-1-1,0 1 1,1 0-1,-1 0 1,0 0-1,0 0 0,0 0 1,1 0-1,-1 0 1,0 0-1,0 0 1,1 0-1,-1 0 1,-1 1-1,-24 2 48,16 1-124,-1 1 1,1 0 0,0 0-1,0 1 1,1 0 0,0 0-1,0 1 1,0 1 0,1 0-1,-11 12 1,4-1 3,0 0 0,1 0 0,-21 41 0,6 14 104,27-70-100,1 1 1,0 0-1,0 0 1,0 0-1,1 0 1,-1 0-1,1 0 1,0 0-1,1 0 1,-1 0-1,1 0 1,0-1-1,3 8 0,-3-10-7,0 0 0,0-1-1,1 1 1,-1-1 0,1 1-1,-1-1 1,1 0 0,0 1-1,-1-1 1,1 0-1,0 0 1,0 0 0,0-1-1,0 1 1,0 0 0,0-1-1,0 1 1,0-1-1,0 1 1,0-1 0,0 0-1,0 0 1,0 0 0,0 0-1,1-1 1,-1 1-1,0 0 1,0-1 0,0 1-1,3-3 1,3 1 108,0-1 0,0 0 0,-1 0 1,0-1-1,1 0 0,11-9 0,1-4 181,-2-1 0,0 0-1,-1-2 1,-1 0 0,-1-1 0,-1 0-1,18-36 1,-24 40-115,0-1-1,-1 0 1,-1-1-1,0 1 1,-1-1-1,-2 0 1,0 0-1,-1-1 1,0 1-1,-3-32 1,0 45-202,0-1 1,0 1-1,-1 0 0,0-1 0,-1 1 1,1 0-1,-1 0 0,0 0 0,0 0 1,-1 1-1,0-1 0,0 1 1,0 0-1,-1 0 0,1 1 0,-1-1 1,-1 1-1,1 0 0,0 0 0,-1 1 1,0 0-1,0 0 0,0 0 1,0 0-1,0 1 0,0 0 0,-1 0 1,1 1-1,-1 0 0,1 0 0,-1 1 1,0-1-1,1 2 0,-1-1 1,1 0-1,-1 1 0,-12 4 0,14-3-201,1-1 0,-1 2 0,1-1-1,-1 0 1,1 1 0,0 0-1,0 0 1,0 0 0,1 1 0,-1-1-1,1 1 1,0 0 0,0 0-1,0 0 1,0 0 0,-3 7 0,3-4-976,-1 0 1,2 0-1,-1 1 1,1-1-1,0 1 1,-1 7 0,2 2-3956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48 5157,'0'0'10442,"3"-9"-5547,-3 6-4881,10-25 3604,-10 28-3579,0 0 0,0 1 0,0-1 0,0 0 0,0 0-1,0 0 1,0 0 0,0 0 0,0 0 0,0 0 0,0 0 0,0 0 0,0 0 0,0 0 0,0 1-1,0-1 1,0 0 0,0 0 0,0 0 0,0 0 0,0 0 0,0 0 0,0 0 0,0 0-1,0 0 1,1 0 0,-1 0 0,0 0 0,0 0 0,0 0 0,0 0 0,0 0 0,0 0 0,0 1-1,0-1 1,0 0 0,0 0 0,0 0 0,0 0 0,1 0 0,-1 0 0,0 0 0,0 0 0,0 0-1,0 0 1,0 0 0,0 0 0,0 0 0,0-1 0,0 1 0,0 0 0,0 0 0,1 0-1,-1 0 1,-1 25 612,-5 22-411,-3-1-1,-1 0 0,-19 48 1,11-37-174,-11 63-1,29-120-56,0 0-1,0 0 1,0 0 0,0 1-1,0-1 1,0 0 0,-1 0-1,1 0 1,0 1 0,0-1-1,0 0 1,0 0 0,0 1-1,0-1 1,0 0 0,0 0-1,0 1 1,0-1 0,0 0-1,0 0 1,0 0 0,0 1-1,0-1 1,0 0-1,0 0 1,1 1 0,-1-1-1,0 0 1,0 0 0,0 0-1,0 1 1,0-1 0,0 0-1,1 0 1,-1 0 0,0 0-1,0 1 1,0-1 0,1 0-1,-1 0 1,0 0 0,0 0-1,0 0 1,1 0 0,-1 0-1,0 1 1,0-1 0,1 0-1,-1 0 1,0 0 0,0 0-1,0 0 1,1 0-1,-1 0 1,0 0 0,0 0-1,1-1 1,17-11 254,18-24 93,75-96 126,30-34-445,-45 60-3150,-99 106-3283,-18 15 129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6790,'0'0'17873,"82"4"-16239,-42-4-1186,4 1-384,0 3-1441,-6 0-2338,-6 1-3108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18161,'6'-9'2397,"0"-2"-1393,2 1 1,0 0-1,0 0 0,1 1 0,14-12 1,-18 17-761,0 0 1,1 0-1,-1 0 1,1 1 0,0 0-1,0 0 1,0 1-1,1 0 1,-1 0 0,1 0-1,-1 1 1,1-1-1,-1 2 1,9-1 0,-13 1-245,-1 0 0,1 1 0,0-1 1,-1 1-1,1-1 0,-1 1 1,1-1-1,-1 1 0,1 0 0,-1 0 1,1 0-1,-1 0 0,0 0 0,1 0 1,-1 0-1,0 0 0,0 0 0,0 1 1,0-1-1,0 1 0,0-1 1,0 0-1,0 1 0,0 0 0,-1-1 1,1 1-1,-1-1 0,1 1 0,-1 0 1,0-1-1,0 1 0,1 0 1,-1-1-1,0 1 0,-1 0 0,1-1 1,0 1-1,0 0 0,-1 2 0,0 4 24,-1 1 0,1-1 0,-1 0 0,-1 0 0,0 0 0,0-1 0,-4 9 0,-10 9 181,0-1-1,-28 30 1,-10 12 676,54-65-881,1-1 0,0 0 0,-1 0 0,1 0 0,0 0 0,-1 1 0,1-1 0,0 0 0,0 0 0,-1 1 0,1-1 0,0 0 0,0 0 0,0 1 0,-1-1 0,1 0 0,0 1 0,0-1 0,0 0 0,0 1 0,0-1 0,0 0 0,-1 1 0,1-1 0,0 0 0,0 1 0,0-1 0,0 1 0,0-1 0,1 0 0,-1 1 0,0-1 0,0 0 0,0 1 0,0-1 0,0 0 0,0 1 0,0-1 0,1 0 0,-1 1 0,0-1 0,0 0 0,0 0 0,1 1 0,-1-1 0,1 0 0,21-3 0,34-19-77,-52 21 53,78-36-2233,-26 10-3745,-14 6-2918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 3011,'11'-3'14226,"-10"7"-7213,-22 19-3157,-24 17-6287,31-29 4115,-36 30-1562,-122 107 162,170-146-280,1-1 0,-1 1 0,1-1 0,-1 1 0,1-1 0,0 1 0,-1 0 0,1 0 0,0-1 0,0 1 0,0 0 0,1 0 0,-1 0 1,0 0-1,0 3 0,1-4-4,1-1 1,-1 1 0,0-1 0,0 1 0,1 0 0,-1-1 0,0 1 0,1-1-1,-1 1 1,1-1 0,-1 1 0,1-1 0,-1 1 0,1-1 0,-1 0-1,1 1 1,-1-1 0,1 0 0,0 1 0,-1-1 0,1 0 0,0 0 0,-1 1-1,1-1 1,0 0 0,-1 0 0,1 0 0,0 0 0,-1 0 0,2 0-1,10 0 31,1-1 0,-1 0 0,22-4 0,-28 4-6,104-20-51,111-17-1417,-74 24-4428,-97 12-1533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20820,'0'0'6438,"-11"-5"-5344,6 3-1011,3 1-70,0-1 1,0 1-1,0 0 1,0 0-1,0 0 1,0 0-1,-1 1 1,1-1-1,0 1 1,0-1-1,-1 1 1,1 0-1,0 0 1,-1 0-1,1 0 1,0 0-1,-1 0 1,1 1-1,0-1 1,0 1-1,-1 0 1,1-1-1,0 1 1,0 0-1,0 0 1,0 0-1,0 1 1,0-1-1,0 0 1,0 1-1,1-1 1,-1 1-1,1 0 1,-3 3-1,-4 6-10,0 1-1,1 0 0,1 0 1,0 1-1,1 0 0,0 0 1,1 0-1,1 1 0,0-1 1,0 1-1,2 0 0,0 0 1,0-1-1,1 1 0,3 22 1,-2-32 5,1 0 1,0 0 0,0 0 0,0-1-1,0 1 1,0 0 0,1-1 0,-1 0 0,1 1-1,0-1 1,0 0 0,0 0 0,1-1-1,-1 1 1,1-1 0,-1 0 0,1 1-1,0-2 1,0 1 0,0 0 0,0-1-1,0 0 1,0 0 0,1 0 0,-1 0-1,0-1 1,5 1 0,0 0 10,0-1 1,0 0-1,0 0 0,-1-1 1,1 0-1,0 0 0,0-1 1,-1 0-1,1-1 0,-1 0 1,0 0-1,10-6 0,-12 6 34,-2 0 0,1 0 0,0-1 0,-1 0 0,1 0 1,-1 0-1,0 0 0,0-1 0,-1 0 0,0 0 0,1 0 0,-2 0 0,1 0 0,0 0 0,-1-1 0,0 1 0,-1-1 0,1 0 0,-1 1 0,0-1 0,0 0 0,-1 0 0,0 0 1,0 0-1,0 0 0,0 0 0,-1 1 0,0-1 0,-1 0 0,1 0 0,-1 1 0,0-1 0,0 1 0,-1 0 0,0-1 0,0 1 0,0 0 0,0 1 0,-1-1 0,0 0 1,0 1-1,0 0 0,0 0 0,-1 0 0,0 1 0,0-1 0,0 1 0,-8-4 0,5 4-283,0 0 0,-1 0 0,1 1 0,-1 0 0,1 1-1,-17-2 1,-25 8-8633,29 3-2871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58 13229,'0'0'5349,"6"-9"-2467,19-28-789,-25 36-1981,0 1 1,0-1-1,0 0 0,0 1 0,1-1 1,-1 1-1,0-1 0,1 1 1,-1-1-1,0 1 0,1-1 1,-1 1-1,1-1 0,-1 1 0,1-1 1,-1 1-1,1 0 0,-1-1 1,1 1-1,-1 0 0,1-1 0,-1 1 1,1 0-1,0 0 0,-1 0 1,1-1-1,-1 1 0,1 0 1,0 0-1,-1 0 0,1 0 0,0 0 1,3 20 680,-12 31-802,-10-4 207,13-36-95,0 0-1,1 0 1,1 0-1,-1 0 1,2 1-1,-1 0 1,2-1-1,-1 15 1,2-25-98,0-1 0,0 1 0,0 0 1,1 0-1,-1 0 0,0 0 0,1-1 1,-1 1-1,0 0 0,1-1 1,-1 1-1,1 0 0,-1 0 0,1-1 1,0 1-1,-1-1 0,1 1 0,0-1 1,-1 1-1,1-1 0,0 1 1,-1-1-1,1 1 0,0-1 0,0 0 1,1 1-1,30 2 177,31-14 166,106-27-626,-96 27-6800,-41 7-3871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17617,'0'0'9593,"-1"13"-8931,-5 25-406,1-15-174,2 0 0,0 0 0,1 0 1,3 42-1,-1-64-81,1 0-1,-1 0 1,0 0-1,1 0 1,-1 0 0,1 0-1,-1 0 1,1 0 0,-1-1-1,1 1 1,-1 0-1,1 0 1,0-1 0,0 1-1,-1 0 1,1-1-1,0 1 1,0 0 0,0-1-1,0 0 1,0 1 0,0-1-1,0 1 1,1-1-1,32 3 44,31-16 111,119-48 269,-106 33-3120,-53 19 745,14-7-5347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20820,'0'0'1986,"-7"72"-1538,1-32 225,5 3-577,1 2-32,0-5-32,4-4-1185,9-5-897,-1-5-481,-7-8-1408,-5-11-3204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16047,'0'0'5381,"83"-14"-4100,-36 14-928,7 5-257,9 1 32,0-4-2050,-1-2-4324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69 20307,'0'0'3919,"-9"-5"-1517,7 3-2329,-1 0 0,0 0 1,0 0-1,0 1 0,0-1 0,0 1 1,0 0-1,0 0 0,-1 0 0,1 0 0,0 1 1,-1-1-1,1 1 0,0 0 0,-1 0 1,1 0-1,0 0 0,-1 1 0,1-1 1,0 1-1,-1 0 0,1 0 0,0 0 1,0 1-1,0-1 0,0 1 0,0-1 0,0 1 1,0 0-1,1 0 0,-4 3 0,-7 7-54,0 0 0,0 1 0,1 0 0,1 1 0,0 0-1,-12 22 1,17-26 3,1 1-1,0 0 1,1 0-1,0 0 1,0 0-1,1 1 1,1 0-1,0-1 1,1 1-1,-1 18 1,3-26-20,-1-1 0,0 0 1,1 0-1,-1 1 0,1-1 0,0 0 1,0 0-1,0 0 0,1 0 0,-1 0 1,1 0-1,-1 0 0,1-1 0,0 1 1,0-1-1,0 1 0,1-1 0,-1 1 1,0-1-1,4 2 0,0-1-3,0 1-1,0-1 1,0 0 0,1-1-1,-1 0 1,1 0-1,-1 0 1,1-1 0,8 1-1,7 0-518,1-2-1,-1 0 0,0-2 0,0 0 1,25-7-1,22-13-3526,-6-7-1948</inkml:trace>
  <inkml:trace contextRef="#ctx0" brushRef="#br0" timeOffset="1">588 1 13453,'0'0'9000,"-8"51"-6918,7-12-416,-1 6-641,2 5-737,0-2-192,0-2-32,5-4-32,3-7-801,-2-5-1024,-5-10-1378,1-11-1506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19442,'0'0'2323,"11"-10"-33,-8 7-2121,4-5 122,1 0 0,0 1 0,0 1 0,1-1 1,-1 1-1,1 1 0,1 0 0,-1 0 0,18-6 0,2 3-80,0 1-1,0 2 1,1 1-1,0 1 1,-1 1-1,1 2 1,0 1 0,32 6-1,-58-7-213,-1 0 1,0 1-1,0 0 0,0-1 1,0 1-1,-1 0 0,1 1 0,0-1 1,0 0-1,-1 1 0,1 0 0,0-1 1,-1 1-1,0 0 0,1 0 1,-1 1-1,0-1 0,0 0 0,0 1 1,0-1-1,-1 1 0,1 0 1,-1-1-1,0 1 0,1 0 0,-1 0 1,0 0-1,-1 0 0,1 0 1,0 0-1,-1 0 0,0 0 0,0 0 1,0 0-1,0 0 0,0 0 0,-1 0 1,1 0-1,-1 0 0,0 0 1,0 0-1,0 0 0,0 0 0,0 0 1,-1 0-1,1-1 0,-1 1 1,0-1-1,1 1 0,-6 4 0,-12 13 552,0-1 0,-44 32-1,39-33-80,1 2-1,-22 23 1,44-42-451,-1 0 1,1 0-1,0 1 1,0-1 0,-1 1-1,1-1 1,0 1 0,0 0-1,1-1 1,-1 1-1,0 0 1,0-1 0,1 1-1,-1 0 1,1 0-1,0 0 1,-1 0 0,1 3-1,1-4-9,-1 0-1,1 0 1,-1 0-1,1 0 1,-1 0-1,1 0 0,0 0 1,0 0-1,-1-1 1,1 1-1,0 0 1,0 0-1,0-1 1,0 1-1,0-1 1,0 1-1,0-1 0,0 1 1,0-1-1,0 1 1,0-1-1,2 0 1,10 3 30,1-2 0,-1 0 0,1-1 1,15-1-1,-10 1 60,10-1-513,-1 1-64,1 1-1,34 4 0,-25 5-3562,-1 6-3734,-20-7-1454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16 865,'0'0'17665,"-10"-4"-12055,3 2-5407,0-1 0,0 1 0,0 1 0,0-1-1,0 1 1,-1 1 0,1-1 0,0 1 0,-1 0 0,1 1 0,0 0-1,-1 0 1,1 1 0,0 0 0,0 0 0,-12 5 0,15-5-181,-95 50 183,91-47-170,0 1 0,0-1-1,0 1 1,0 1-1,1 0 1,0 0 0,0 0-1,-10 16 1,16-22-27,1 0 1,-1-1-1,1 1 1,-1 0-1,1 0 0,-1-1 1,1 1-1,0 0 1,0 0-1,-1-1 1,1 1-1,0 0 0,0 0 1,0 0-1,0 0 1,0-1-1,0 1 1,0 0-1,0 0 0,0 0 1,0 0-1,0-1 1,1 1-1,-1 0 1,0 0-1,1 0 0,-1-1 1,0 1-1,1 0 1,-1-1-1,1 1 1,-1 0-1,1-1 0,-1 1 1,1 0-1,0-1 1,-1 1-1,1-1 1,0 1-1,-1-1 0,1 0 1,0 1-1,0-1 1,-1 0-1,1 1 1,0-1-1,1 0 0,45 6 169,-37-6-133,68 2 91,-49-3-519,0 1 1,-1 2 0,1 0 0,-1 2 0,0 2 0,39 12 0,-64-17 369,0 0 0,0 0 0,-1 0-1,1 0 1,-1 1 0,1-1 0,-1 1 0,0 0-1,1 0 1,-1 0 0,0 0 0,0 0 0,0 0-1,-1 0 1,1 1 0,0-1 0,-1 0 0,0 1-1,1 0 1,-1-1 0,0 1 0,1 4 0,-2-5 119,0 1 0,0 0 0,-1 0 0,1 0 0,-1 0 0,1 0 0,-1 0 1,0-1-1,0 1 0,0 0 0,-1 0 0,1-1 0,-1 1 0,1-1 0,-1 1 0,0-1 1,0 0-1,0 0 0,0 0 0,0 0 0,-5 3 0,-25 17 549,0-1-1,-2-3 1,0 0-1,-1-2 1,-1-2-1,-73 20 1,103-32-674,-31 5-967,37-6 874,-1-1-1,0 0 0,0 0 0,0 0 0,0 0 0,1 0 0,-1 0 1,0 0-1,0 0 0,0 0 0,0 0 0,1 0 0,-1 0 0,0-1 1,0 1-1,0 0 0,1-1 0,-1 1 0,0-1 0,0 1 1,1 0-1,-1-1 0,0 0 0,1 1 0,-1-1 0,1 1 0,-1-1 1,1 0-1,-1 1 0,1-1 0,-1 0 0,1 0 0,0 1 0,-1-3 1,0-24-9149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12172,'0'0'14611,"1"8"-12519,0 2-1838,-2-1-1,1 1 0,-1 0 1,-1-1-1,1 1 0,-2 0 1,-5 15-1,-33 74 1463,27-69-1567,-35 71-118,25-55-98,3 2-1,-25 73 1,52-133-6994,18-39-553,-4-3-1627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16464,'0'0'4612,"-4"51"-2946,-6-8 800,-1 10-544,3 8-833,-1 0-417,6-5-383,3-8-225,7-12-1378,10-15-1760,1-14-578,-1-7-576,-7-2-2658</inkml:trace>
  <inkml:trace contextRef="#ctx0" brushRef="#br0" timeOffset="1">55 320 12620,'0'0'8360,"-50"-26"-4805,46 25-1056,4 0-866,0 0-672,13-3-737,10-3-128,10-7-32,11-4-32,6-9-1505,1-7-2499,-9-4-2178,-7-1-3266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13485,'0'0'12673,"-1"12"-11296,-2 13-1084,2 1 0,1-1 0,1 1 0,1 0 0,2-1 0,0 0 0,12 40 0,-4-38-392,24 39-1,8 20-1441,-51-101 1644,-1 0 0,0 0 0,-1 1 0,-1 0 0,0 0 0,-18-17 0,-2 2 1688,-48-37-1,78 65-1785,-1 1 0,1 0 0,0 0 0,-1 0 0,1-1 0,-1 1 0,1 0 0,0 0-1,-1-1 1,1 1 0,0 0 0,-1-1 0,1 1 0,0 0 0,0-1 0,-1 1 0,1 0 0,0-1-1,0 1 1,0-1 0,0 1 0,-1 0 0,1-1 0,0 1 0,0-1 0,0 1 0,0-1 0,0 1-1,0 0 1,0-1 0,0 1 0,0-1 0,0 1 0,0-1 0,1 1 0,-1-1 0,0 1-1,0-1 1,21-8 95,48 1-62,-49 7-41,1-1-378,5-1-2923,1 0 0,-1-2 0,32-9 0,-30 2-8467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18674,'0'0'6400,"-1"10"-3917,-1 11-1952,1 0 1,2 0 0,0 0-1,1 0 1,6 27-1,-5-36-347,0 1 0,1-1-1,0 0 1,1 0 0,0 0 0,1 0-1,0-1 1,1 0 0,0 0-1,15 16 1,-20-25-184,-1 0 0,1 0 0,0 0 0,0 0 0,1-1 0,-1 1 0,0 0 0,1-1 0,-1 0 0,0 1 0,1-1 0,0 0 0,-1 0 0,1 0 0,0-1 0,-1 1 0,1-1 0,0 1 0,0-1 0,-1 0 0,1 0 0,0 0 0,0-1 0,-1 1 0,1-1 0,0 1 0,-1-1 0,1 0 0,0 0 0,-1 0 0,1 0 0,-1 0 0,1-1 0,-1 1 0,3-4 0,7-5 0,-2-1 0,1 0 0,-2-1 0,1 0 0,10-20 0,8-8 0,-27 39 0,-1 1 0,0 0 0,0-1 0,0 1 0,1-1 0,-1 1 0,0 0 0,1-1 0,-1 1 0,0 0 0,1-1 0,-1 1 0,0 0 0,1 0 0,-1-1 0,1 1 0,-1 0 0,0 0 0,1 0 0,-1 0 0,1 0 0,-1-1 0,1 1 0,-1 0 0,1 0 0,-1 0 0,0 0 0,1 0 0,-1 0 0,1 0 0,-1 1 0,1-1 0,-1 0 0,1 0 0,-1 0 0,0 0 0,1 0 0,-1 1 0,1-1 0,-1 0 0,0 0 0,1 1 0,-1-1 0,0 0 0,1 1 0,-1-1 0,0 0 0,1 1 0,-1-1 0,0 1 0,0-1 0,1 0 0,-1 1 0,0-1 0,0 1 0,0-1 0,0 0 0,0 1 0,0-1 0,1 1 0,-1-1 0,0 1 0,0-1 0,0 1 0,-1-1 0,1 1 0,0-1 0,0 1 0,4 44 0,-4-35 0,0-7-77,1 0 0,-1-1-1,0 1 1,1 0 0,0 0 0,0 0-1,-1-1 1,2 1 0,-1-1 0,0 1 0,0-1-1,1 1 1,-1-1 0,1 1 0,0-1 0,0 0-1,0 0 1,0 0 0,0 0 0,5 3-1,-4-4-204,1 1-1,0-1 1,0 0-1,-1 0 1,1 0-1,0 0 1,0-1-1,0 1 0,0-1 1,0 0-1,0 0 1,0-1-1,6-1 1,0 0-578,0 0 0,0-2-1,0 1 1,0-1 0,0-1 0,-1 1 0,0-2 0,0 1 0,0-1 0,13-13 0,6-12-7580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39 288 14894,'0'0'14531,"-6"11"-12465,-1-1-1446,4-7-569,0 1-1,1-1 1,-1 1-1,1 0 1,0 0-1,0-1 0,0 2 1,1-1-1,-1 0 1,1 0-1,0 0 1,0 5-1,1-8-50,0 0 0,0-1 0,0 1 0,0 0 0,0-1 0,0 1 0,0 0 0,0-1 0,1 1 0,-1 0 0,0-1 0,0 1 0,1-1 0,-1 1 0,1 0 0,-1-1 0,0 1 0,1-1 0,-1 1 0,1-1 0,-1 1 0,1-1 0,-1 1 0,1-1 0,-1 0 0,1 1 0,0-1 0,-1 0 0,1 0 0,0 1 0,0-1 0,32 3 0,30-13 0,-5-11 0,-46 15 0,0 1 0,1 0 0,-1 1 0,1 1 0,0 0 0,0 0 0,1 1 0,-1 1 0,14 1 0,-24 0 0,1 1 0,-1 0 0,1 0 0,-1 0 0,1 1 0,-1-1 0,0 1 0,3 2 0,-2-2 0,-1 0 0,1 0 0,-1-1 0,1 1 0,-1-1 0,1 0 0,0 0 0,0 0 0,5 1 0,1-2-90,0 0-1,0-1 1,0 0-1,0-1 1,0 0 0,-1 0-1,1-1 1,-1-1-1,0 1 1,0-1 0,10-6-1,6-6-560,-1-1-1,30-27 1,-29 22 206,46-29 0,-71 51 492,1-1 0,0 1 1,-1 0-1,1-1 0,-1 1 0,1 0 0,0 0 1,-1 0-1,1-1 0,0 1 0,-1 0 1,1 0-1,0 0 0,0 0 0,-1 0 0,1 0 1,0 0-1,-1 1 0,1-1 0,0 0 0,-1 0 1,1 0-1,0 1 0,-1-1 0,1 0 1,-1 1-1,1-1 0,-1 1 0,1-1 0,0 0 1,-1 1-1,0-1 0,1 1 0,-1-1 0,1 1 1,-1 0-1,1-1 0,-1 1 0,0-1 0,0 1 1,1 0-1,-1-1 0,0 1 0,0 0 1,0-1-1,1 2 0,-1 0 43,1 0 0,0-1 0,-1 1 0,1-1 0,0 1 0,0-1 0,0 1 0,0-1 0,1 0 0,-1 0 0,0 1 0,0-1 0,1 0 0,-1 0 0,1 0 0,-1 0 0,1 0 0,2 0 0,8 1-90,0-1 0,0 0 0,0 0 0,1-2 0,-1 0 0,0 0 0,0-1 0,0 0 0,0-1 0,-1 0 0,1-1 0,-1-1 0,1 0 0,11-7 0,-11 6 0,-1 0 0,0-1 0,0-1 0,-1 0 0,0 0 0,0-1 0,-1 0 0,0 0 0,-1-1 0,0-1 0,0 1 0,-1-1 0,7-14 0,-13 23 0,-1 1 0,1-1 0,0 1 0,-1-1 0,1 0 0,-1 1 0,1-1 0,-1 0 0,0 1 0,0-1 0,0 0 0,0 0 0,0 1 0,0-4 0,-1 5 0,1-1 0,0 1 0,-1 0 0,1-1 0,0 1 0,-1 0 0,1 0 0,0-1 0,-1 1 0,1 0 0,-1 0 0,1 0 0,-1-1 0,1 1 0,0 0 0,-1 0 0,1 0 0,-1 0 0,1 0 0,-1 0 0,1 0 0,-1 0 0,1 0 0,0 0 0,-1 0 0,1 0 0,-1 0 0,1 0 0,-1 0 0,1 1 0,-1-1 0,1 0 0,-5 2 0,0 0 0,1 1 0,0-1 0,-1 1 0,1 0 0,0 0 0,-7 7 0,7-5 0,0 0 0,0 0 0,0 1 0,1-1 0,0 1 0,0-1 0,0 1 0,1 0 0,-1 0 0,-1 9 0,4-13 0,-1 0 0,1 0 0,0 0 0,0 1 0,0-1 0,0 0 0,0 0 0,0 0 0,1 0 0,-1 0 0,1 1 0,0-1 0,-1 0 0,1 0 0,0 0 0,0-1 0,0 1 0,0 0 0,1 0 0,-1 0 0,0-1 0,1 1 0,-1-1 0,1 1 0,-1-1 0,1 1 0,0-1 0,0 0 0,0 0 0,0 0 0,0 0 0,0 0 0,3 0 0,10 4-239,1-1 0,0-1 0,0 0-1,0-1 1,0-1 0,0 0 0,0-2 0,0 0 0,20-3-1,19-12-7233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305 330 16015,'0'0'4970,"-6"-8"-2242,4 5-2599,0 0-1,0 0 0,-1 0 1,1 0-1,-1 1 1,0-1-1,0 1 1,0 0-1,0-1 0,-1 1 1,1 1-1,0-1 1,-1 0-1,1 1 0,-1 0 1,0 0-1,1 0 1,-1 0-1,0 1 1,1-1-1,-1 1 0,0 0 1,0 0-1,0 0 1,1 1-1,-1-1 1,0 1-1,0 0 0,1 0 1,-1 0-1,1 1 1,-1-1-1,1 1 1,-7 4-1,2 0-30,0 0 0,1 1 0,0 1 0,0-1 0,0 1 0,1 0 0,0 1 0,0-1 0,1 1 0,0 0 0,1 1 0,0-1 0,1 1 0,0 0 1,0-1-1,1 1 0,0 1 0,0-1 0,2 0 0,-1 0 0,2 11 0,-1-20-92,0 0 0,1 0 0,-1 0 1,0 0-1,1 0 0,-1 0 0,1-1 0,0 1 1,-1 0-1,1 0 0,0 0 0,-1-1 0,1 1 1,0 0-1,0-1 0,0 1 0,-1-1 0,1 1 1,0-1-1,0 1 0,0-1 0,0 0 0,0 1 1,0-1-1,0 0 0,0 0 0,0 0 0,0 1 0,0-1 1,0 0-1,0-1 0,0 1 0,0 0 0,2 0 1,37-12 197,-27 4-97,-1 0 0,-1 0-1,0-1 1,0-1 0,0 0-1,-1 0 1,-1-1 0,0 0-1,10-17 1,-4 5 76,-1 0-1,-2-1 1,0 0 0,8-30 0,-15 41-183,-2-1 0,1 1 0,-2-1 0,0 1 0,-1-1 0,0 0 0,-1 1 0,-2-25 0,1 33 0,0 0 0,0 1 0,0-1 0,-1 0 0,1 1 0,-1-1 0,0 1 0,0 0 0,-1 0 0,1 0 0,-1 0 0,0 0 0,0 0 0,-1 1 0,1-1 0,-1 1 0,1 0 0,-1 0 0,0 0 0,0 1 0,0-1 0,-1 1 0,1 0 0,-1 0 0,1 0 0,-1 1 0,-7-2 0,4 2 2,0 0-1,-1 0 1,1 1 0,0 0 0,0 1-1,-1-1 1,1 2 0,0-1-1,0 1 1,0 0 0,0 1-1,0 0 1,0 0 0,1 0 0,0 1-1,-1 1 1,-11 9 0,8-6-16,1 1 0,0 1 0,1 0 0,0 0 0,1 1 0,0 0 0,0 0 0,1 1 0,1 0 0,-7 16 0,12-25-162,-7 24-771,11-16-1953,10-8-3812,15-6-3858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18738,'0'0'9577,"47"69"-8296,-38-35-288,5 2-417,-2 2-447,3-6-97,1-1-225,2-6-1120,2-8-801,-5-2-512,-6-6-481,-7-4-1474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9289,'0'0'11018,"26"-68"-7302,6 48-1570,12 1-705,7-2-128,10 5-512,4 0-641,-2 5-160,-4 2-1954,-10 0-2882,-13 1-2948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18097,'0'0'10442,"90"-21"-9737,-36 3-449,9-4-128,7-3-96,0-5-1089,-9-4-3427,-10-7-5382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11819,'0'0'12481,"16"1"-10938,0-1-1221,1-1-1,-1-1 1,0 0-1,0-1 1,0-1-1,0 0 1,-1-1-1,18-8 1,272-133-371,320-206 1,-593 332-341,-14 9-492,0-1 0,0 0 0,18-18 0,-31 20-3464,-7 5-2937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18481,'-1'-4'10686,"2"19"-8192,8 28-1986,-8-39-491,1 0 0,0 0 0,0-1 0,0 1 0,1-1 0,-1 1 0,1-1 0,0 0 0,0 0 1,0 0-1,0 0 0,0-1 0,1 1 0,-1-1 0,1 0 0,-1 0 0,1 0 0,0 0 0,0-1 0,0 1 0,0-1 0,0 0 0,0 0 0,1-1 0,4 1 0,-4-2-9,0 1-1,0-1 0,0 0 1,0 0-1,0-1 0,0 1 1,0-1-1,0 0 1,-1 0-1,1-1 0,-1 0 1,1 1-1,-1-2 0,0 1 1,0 0-1,0-1 1,-1 1-1,1-1 0,-1 0 1,4-6-1,-1 0-7,0-1 0,-1 1 0,0-1 0,0 0 0,-1 0 0,-1 0 0,0-1 0,-1 1 0,0-1 0,1-16 0,-3 28 0,0 0 0,0 1 0,0-1 0,0 0 0,-1 0 0,1 0 0,0 1 0,0-1 0,0 0 0,0 0 0,0 0 0,-1 0 0,1 0 0,0 0 0,0 1 0,0-1 0,-1 0 0,1 0 0,0 0 0,0 0 0,0 0 0,-1 0 0,1 0 0,0 0 0,0 0 0,0 0 0,-1 0 0,1 0 0,0 0 0,0 0 0,0 0 0,-1 0 0,1 0 0,0 0 0,0 0 0,0 0 0,-1-1 0,1 1 0,0 0 0,0 0 0,0 0 0,-1 0 0,1 0 0,0 0 0,0-1 0,0 1 0,0 0 0,0 0 0,0 0 0,-1 0 0,1-1 0,0 1 0,0 0 0,0 0 0,0 0 0,0-1 0,0 1 0,0 0 0,-2 4 0,0 1 0,0 0 0,0 0 0,1 0 0,0 1 0,0-1 0,1 0 0,-1 0 0,1 0 0,0 1 0,0-1 0,1 0 0,0 0 0,1 7 0,-1-9 0,0 0 0,-1-1 0,1 1 0,1 0 0,-1-1 0,0 1 0,1-1 0,-1 1 0,1-1 0,-1 1 0,1-1 0,0 0 0,0 0 0,0 0 0,1 0 0,-1 0 0,0-1 0,1 1 0,-1-1 0,1 1 0,0-1 0,-1 0 0,1 0 0,0 0 0,-1 0 0,1-1 0,4 1 0,-3 0 0,0-1 0,1 1 0,-1-1 0,1 0 0,-1-1 0,1 1 0,-1-1 0,0 0 0,1 0 0,-1 0 0,0 0 0,0-1 0,0 0 0,0 0 0,0 0 0,0 0 0,0 0 0,-1-1 0,1 0 0,-1 0 0,1 0 0,-1 0 0,0 0 0,-1-1 0,1 1 0,0-1 0,-1 0 0,0 0 0,0 0 0,0 0 0,-1 0 0,1 0 0,-1-1 0,0 1 0,0 0 0,0-1 0,-1 1 0,1 0 0,-1-1 0,-1-5 0,1 7 10,0-1 0,0 1 0,0 0 1,-1-1-1,1 1 0,-1 0 0,0 0 0,0 0 0,-2-4 0,2 6-25,1 0-1,-1 0 0,0 0 0,1 0 0,-1 0 0,0 1 0,0-1 1,0 0-1,1 1 0,-1-1 0,0 0 0,0 1 0,0-1 1,0 1-1,0-1 0,0 1 0,0 0 0,0 0 0,-1-1 0,1 1 1,0 0-1,0 0 0,0 0 0,0 0 0,0 0 0,0 0 1,0 0-1,0 0 0,-1 1 0,1-1 0,-2 1 0,3-1-300,0 1 1,0-1-1,0 0 0,-1 0 0,1 1 0,0-1 0,0 0 0,0 1 0,0-1 0,0 0 1,0 0-1,0 1 0,-1-1 0,1 0 0,0 1 0,0-1 0,0 0 0,0 1 0,0-1 1,0 0-1,1 1 0,-1-1 0,0 0 0,0 1 0,0-1 0,0 0 0,0 0 0,0 1 1,0-1-1,1 0 0,-1 1 0,0-1 0,0 0 0,0 0 0,1 1 0,-1-1 0,0 0 1,0 0-1,1 0 0,-1 0 0,0 1 0,0-1 0,1 0 0,-1 0 0,0 0 0,1 0 1,-1 0-1,0 0 0,1 1 0,-1-1 0,1 0 0,11 0-5978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14862,'0'0'17483,"4"-1"-17114,-2 0-385,0 1 0,-1 0 0,1 0 0,-1 0 0,1 0 1,-1 0-1,1 0 0,0 0 0,-1 0 0,1 1 0,-1-1 1,1 1-1,-1-1 0,1 1 0,-1-1 0,0 1 0,1 0 0,-1 0 1,0 0-1,1 0 0,-1 0 0,0 0 0,0 0 0,0 0 1,0 0-1,2 3 0,17 14-693,-20-18 713,1 0 0,-1 1 0,1-1 0,-1 0 0,1 0 0,-1 1 0,1-1 0,-1 0 1,1 0-1,-1 0 0,1 0 0,-1 0 0,1 0 0,0 0 0,-1 0 0,1 0 0,-1 0 1,1 0-1,-1 0 0,1 0 0,-1 0 0,1 0 0,0 0 0,-1-1 0,1 1 0,-1 0 0,1 0 1,-1-1-1,0 1 0,1 0 0,-1-1 0,1 1 0,-1 0 0,1-1 0,-1 1 0,0-1 1,1 1-1,-1-1 0,0 1 0,0-1 0,1 1 0,-1-1 0,0 1 0,0-1 0,0 1 1,0-1-1,1 1 0,-1-1 0,0 1 0,0-1 0,0 0 0,0 1 0,0-1 0,0 1 1,-1-1-1,1 0 0,1-42 66,-1 37-49,-6-14 4,3 10-131,19-3-64,-2 4-617,-1 1 0,-1-2 0,0 0 0,0-1 0,-1 0 0,20-24 0,-20 19-1350,-1 0 0,0 0 0,-2-1 0,1 0-1,7-27 1,-5 6-4071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7495,'0'0'12423,"-6"12"-10235,0 2-1580,1 0 0,0 0 0,1 1-1,0-1 1,1 1 0,-2 29 0,5-19 43,-1-7 7,2 1-1,3 30 1,-3-44-563,0 0 0,1 0 0,-1 0-1,1 0 1,0 0 0,0 0 0,0 0 0,1-1 0,0 1-1,0-1 1,0 0 0,0 0 0,1 0 0,4 4-1,-6-7-57,0 1 0,0-1 0,0 0 0,1 0 0,-1 0 0,0 0 0,1 0 0,-1 0 0,1 0 0,-1-1 0,1 1 0,-1-1 0,1 0 0,0 0 0,-1 0 0,1 0 0,-1 0 0,1 0 0,-1-1 0,1 1 0,-1-1 0,1 0 0,-1 0 0,1 0 0,-1 0 0,0 0 0,1 0 0,-1-1 0,0 1 0,0-1 0,0 1 0,0-1-1,2-3 1,8-6 237,-1-1 0,-1 0 0,18-27-1,-25 35-265,15-21-8,24-35 0,-39 55 0,-1 0 0,1 0 0,-1 0 0,0 0 0,0-1 0,0 1 0,-1-1 0,1 1 0,0-9 0,-3 14-103,1-1 0,-1 1 0,1 0 0,-1 0 0,1-1 0,0 1 0,-1 0 0,1 0 0,-1 0 0,1 0 0,-1-1 0,1 1 0,-1 0 0,1 0 0,-1 0 0,1 0 0,-1 0 0,1 0 0,-1 0 0,1 1 0,-1-1 0,1 0 0,-1 0 0,1 0 0,-1 0 0,1 1 0,-1-1 0,1 0 0,-1 0 0,1 1 0,0-1 0,-1 0 0,0 1 0,-17 9-7243,2 1-1473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19763,'0'0'8039,"54"19"-5476,-19-19-1282,4 0-320,3 0-801,1-4-160,-7-3-2402,-12-1-5286,-9-1-11562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303 229 20948,'-11'0'2621,"-8"-1"-1638,1 2 0,-1 0 0,1 1 0,-1 1 0,1 1 0,-20 6-1,32-7-897,0-1 0,0 0 0,1 1 0,-1 0-1,1 1 1,0-1 0,0 1 0,0 0 0,0 0-1,1 1 1,0-1 0,0 1 0,0 0 0,0 0-1,1 0 1,0 0 0,0 1 0,0 0 0,0-1-1,1 1 1,0 0 0,1 0 0,-1 0 0,0 7-1,1-8-75,1 0-1,-1-1 0,1 1 1,0 0-1,0 0 1,1 0-1,0 0 0,-1 0 1,1-1-1,1 1 0,-1 0 1,1-1-1,0 1 0,0-1 1,0 1-1,1-1 0,-1 0 1,1 0-1,3 4 0,-3-6-6,1 1-1,-1 0 0,1-1 1,-1 0-1,1 1 0,0-1 1,0-1-1,0 1 0,0-1 1,0 1-1,0-1 0,0 0 1,0-1-1,1 1 0,-1-1 1,0 0-1,0 0 0,1 0 1,-1 0-1,0-1 0,0 0 1,8-2-1,-3 0-1,0-1 0,0 0 0,0 0 0,-1-1 0,1 0 0,-1-1 0,0 0 0,-1 0 0,1-1 0,-1 0 0,-1 0 0,1 0 0,-1-1 0,0 0 0,6-13 0,0 1 0,-2 0 0,0-1 0,-1-1 0,-1 0 0,7-34 0,-12 46 0,-1-1 0,0 1 0,-1-1 0,0 1 0,-1-1 0,0 1 0,-1-1 0,0 1 0,0-1 0,-1 1 0,-4-13 0,3 18 0,1 1 0,-1-1 0,0 0 0,0 1 0,0-1 0,0 1 0,-1 0 0,0 0 0,0 1 0,0-1 0,0 1 0,0-1 0,-1 2 0,0-1 0,1 0 0,-1 1 0,0 0 0,0 0 0,0 0 0,-1 1 0,1-1 0,0 1 0,-7 0 0,1-1-69,0 1 0,0 1 0,1 0-1,-1 0 1,0 1 0,0 0 0,1 1 0,-1 0 0,1 1 0,-1 0 0,1 1-1,0 0 1,0 0 0,-13 9 0,17-9-53,-1 0-1,1 1 1,1 0-1,-1 0 1,1 1-1,0-1 1,0 1-1,0 1 1,1-1-1,0 0 1,0 1-1,1 0 1,-1 0-1,2 0 1,-1 0-1,1 0 1,0 1-1,0-1 1,1 1-1,0-1 1,0 10-1,1-12-803,1 13-2607,5-10-1622,9-6-2287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20179,'0'0'137,"0"1"0,0-1-1,0 0 1,0 0 0,0 0 0,1 0-1,-1 1 1,0-1 0,0 0 0,0 0 0,0 0-1,1 0 1,-1 1 0,0-1 0,0 0-1,0 0 1,0 0 0,1 0 0,-1 0-1,0 0 1,0 0 0,1 0 0,-1 0-1,0 0 1,0 0 0,0 0 0,1 0 0,-1 0-1,0 0 1,0 0 0,1 0 0,-1 0-1,0 0 1,0 0 0,0 0 0,1 0-1,-1 0 1,0 0 0,0 0 0,0 0-1,1 0 1,-1-1 0,0 1 0,0 0 0,0 0-1,0 0 1,1 0 0,-1-1 0,0 1-1,0 0 1,0 0 0,0 0 0,0-1-1,0 1 1,0 0 0,0 0 0,1 0-1,-1-1 1,0 1 0,0 0 0,0 0 0,0-1-1,8 34 2021,2 48-1308,-5-18-551,-4-25-215,2-1-1,2 0 0,1 0 0,13 42 1,-18-76-80,-1-1-1,1 0 1,0 1 0,0-1 0,0 0-1,0 0 1,0 0 0,0 0 0,0 0-1,1 0 1,-1 0 0,1 0 0,-1-1-1,1 1 1,0 0 0,0-1 0,0 1-1,0-1 1,0 0 0,0 0 0,0 0-1,0 0 1,0 0 0,0 0 0,1 0 0,-1-1-1,0 1 1,1-1 0,-1 0 0,0 0-1,1 1 1,-1-2 0,1 1 0,-1 0-1,0 0 1,1-1 0,-1 1 0,0-1-1,0 0 1,4-1 0,8-5 20,-1 0 0,0 0 0,-1-2 0,0 1 0,14-14 1,-15 12-20,64-45-1658,42-21-5233,-104 67-1484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398 397 14638,'0'0'6534,"-8"-4"-3171,0 0-2621,0 1 0,0 0-1,0 0 1,-1 1 0,-16-3 0,21 4-616,1 1 1,-1 0 0,0 0-1,0 0 1,1 0-1,-1 1 1,0-1 0,1 1-1,-1 0 1,1 0-1,-1 0 1,1 1 0,-1-1-1,1 1 1,0 0-1,0 0 1,0 0 0,0 0-1,-5 6 1,-1 2-120,1 1 0,0 1 0,1 0 0,0 0 0,1 0 0,0 1 0,1 0 0,1 0 0,0 1 0,0-1 0,2 1 0,-1-1 0,2 1 0,0 0 0,1 0 0,0 0 0,1 0 0,2 14 0,-3-26-9,1 0 0,-1 1 0,1-1 0,0 0 0,-1 1 0,1-1 0,0 0 0,0 0 0,0 0 1,1 0-1,-1 0 0,1 0 0,-1 0 0,1 0 0,-1-1 0,1 1 0,0 0 0,0-1 0,0 1 0,0-1 0,0 0 0,0 0 0,0 0 0,0 0 0,0 0 0,1 0 0,-1-1 0,0 1 0,1-1 0,-1 1 0,0-1 0,1 0 0,-1 0 0,1 0 0,-1 0 0,0 0 0,1-1 0,-1 1 0,0-1 0,4-1 0,3 0 16,-1-1 0,1-1 0,-1 1 0,0-1 0,0-1 0,0 0 0,-1 0 0,0 0 0,10-9 0,1-5 48,-1-1 1,-2-1-1,1 0 0,-2-1 0,-1-1 1,-1 0-1,-1 0 0,9-28 1,-13 29-14,0 1 1,-2-1-1,0-1 1,-2 1 0,0-1-1,-2 0 1,0 1 0,-2-1-1,-4-36 1,2 51-50,1-1 0,-2 0 0,1 0 1,-1 1-1,0 0 0,-1 0 0,1 0 0,-2 0 0,1 1 1,-1 0-1,0 0 0,-1 0 0,0 1 0,0 0 0,0 0 1,0 1-1,-1 0 0,0 0 0,0 1 0,-1 0 0,1 0 1,-1 1-1,1 0 0,-14-2 0,11 2-1,-1 0 0,1 1 0,0 1 0,-1 0 0,1 0 0,-1 1 0,1 1 0,0 0 0,-1 0 0,1 1 0,0 1 0,0 0 0,0 0 0,0 1 0,0 1 0,1-1 0,0 2 0,0-1 0,-13 11 0,12-6-91,2 0 0,-1 1 1,1 0-1,0 1 0,1-1 0,1 2 0,0-1 1,-6 17-1,9-20-107,0 0 1,1 1-1,0 0 1,1 0 0,0 0-1,0 0 1,1 0-1,1 0 1,-1 0-1,2 0 1,-1 0 0,4 14-1,-3-21-32,-1 0 0,1 0 0,1-1-1,-1 1 1,0 0 0,0-1 0,1 1 0,0-1-1,-1 1 1,1-1 0,0 0 0,0 0 0,1 0-1,-1 0 1,0 0 0,0 0 0,1-1 0,-1 1-1,1-1 1,3 2 0,1-1-733,1 1 1,-1-1-1,1-1 1,-1 0-1,1 0 0,11 0 1,36 0-6532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25240,'0'0'7527,"8"48"-7527,-1-10 0,5 4 0,2-1 0,1-2 0,4-6 0,1-6 0,1-5-384,-3-4-1602,-4-5-192,-7-4-737,-7-4-480,-17-4-6855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18161,'0'0'10762,"5"-63"-9705,36 43-192,18-5-128,5-2-353,5 4-288,-5 1-32,-8 7-736,-14 7-1602,-14 4-1730,-13 4-1057</inkml:trace>
  <inkml:trace contextRef="#ctx0" brushRef="#br0" timeOffset="1">141 395 21236,'0'0'1602,"64"-26"1184,-14-10-95,9-5-1826,1-5-289,-5 2-416,-9 4-1249,-15 6-4996,-8 5-8201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10762,'0'0'8173,"9"8"-7121,-7-6-1000,0 1 3,1-1 0,-1 0 0,0 0 0,1 0 0,-1 0-1,1 0 1,0 0 0,0-1 0,-1 1 0,1-1 0,0 0 0,0 0 0,1 0 0,-1 0 0,0 0-1,0-1 1,0 1 0,0-1 0,1 0 0,-1 0 0,0 0 0,0 0 0,1-1 0,-1 0 0,0 1-1,0-1 1,0 0 0,4-2 0,77-36 1707,110-69 0,-127 69-1245,552-354 2687,-225 107-5036,-376 272 1145,18-14-1545,-18 9-2168,-14 9-3634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245 302 6790,'11'-2'2515,"-6"2"-2160,62-15 4317,-64 14-4112,1 0-1,-1 0 1,0 0-1,0-1 1,1 1-1,-1-1 1,0 0-1,-1 0 1,1 0 0,0 0-1,0 0 1,-1-1-1,0 1 1,1-1-1,-1 1 1,0-1-1,0 0 1,0 0-1,2-6 1,-4 8-450,0 0 0,0 1 1,0-1-1,-1 0 0,1 0 0,0 1 1,0-1-1,0 0 0,-1 1 0,1-1 1,-1 0-1,1 1 0,0-1 1,-1 1-1,1-1 0,-1 1 0,1-1 1,-1 0-1,1 1 0,-1 0 0,0-1 1,1 1-1,-1-1 0,0 1 1,1 0-1,-1-1 0,0 1 0,1 0 1,-1 0-1,0 0 0,0 0 0,1-1 1,-1 1-1,0 0 0,1 0 0,-1 0 1,0 1-1,0-1 0,1 0 1,-1 0-1,-1 0 0,-36 3-58,36-3 53,-12 3-92,1 0-1,-1 2 0,1-1 1,-1 2-1,1 0 0,1 0 1,-1 1-1,1 1 0,0 0 1,1 0-1,0 2 0,-17 17 1,11-9 49,1 0 1,0 2-1,1-1 1,2 2-1,0 0 1,-16 36-1,25-46 26,0 1 0,0 0-1,1 0 1,1 0 0,0 0-1,-1 12 1,3-22-83,0 0-1,0 0 1,0-1-1,0 1 1,0 0-1,1 0 1,-1-1-1,0 1 1,1 0-1,0-1 1,-1 1 0,1 0-1,0-1 1,0 1-1,0-1 1,0 1-1,0-1 1,0 1-1,0-1 1,0 0-1,0 0 1,1 1-1,-1-1 1,1 0-1,-1 0 1,1 0-1,-1-1 1,1 1 0,-1 0-1,1 0 1,0-1-1,-1 1 1,1-1-1,0 0 1,0 1-1,-1-1 1,1 0-1,0 0 1,0 0-1,0 0 1,-1 0-1,4-2 1,5 1 11,-1 0 1,1-1-1,-1-1 0,0 0 1,1 0-1,-2 0 0,10-6 1,3-3 23,-1-1 0,0-1 0,-1-1-1,-1 0 1,0-1 0,-1-1 0,0-1 0,-2-1 0,0 0 0,-2-1 0,0 0 0,-1-1 0,0-1 0,-2 1 0,-1-2 0,-1 1-1,-1-1 1,0-1 0,-2 1 0,-1-1 0,-1 0 0,0-28 0,-3 47-40,0-1 0,-1 1 0,0 0 0,0 0 0,0 0 0,-1 0 0,1 0 0,-1 0 0,-1 0 0,1 1 0,0-1 0,-1 1 0,0-1 0,0 1 0,-1 0 0,1 0 0,-8-6 0,4 5 0,0 0 0,-1 0 0,1 1 0,-1 0 0,0 0 0,0 1 0,0 0 0,0 1 0,0 0 0,-13-2 0,11 2 0,-1 1 0,1 0 0,-1 1 0,1 0 0,0 0 0,-1 1 0,1 1 0,0 0 0,-1 0 0,1 1 0,0 0 0,1 1 0,-1 0 0,1 0 0,-1 1 0,1 0 0,1 1 0,-15 12 0,19-15-331,1 1 1,0 1-1,0-1 1,0 0-1,0 1 1,1 0-1,0-1 1,0 1-1,0 0 1,0 0-1,1 0 1,0 0-1,0 0 1,0 1-1,1-1 1,0 0-1,0 0 1,0 1-1,1 7 1,0-9-7,0-1 1,1 1-1,-1-1 1,0 1-1,1-1 1,0 0 0,0 0-1,0 0 1,0 0-1,0 0 1,1 0-1,-1 0 1,1-1-1,0 1 1,-1-1-1,1 0 1,1 0-1,-1 0 1,0 0 0,0 0-1,1-1 1,-1 1-1,1-1 1,-1 0-1,1 0 1,-1 0-1,8 0 1,35 1-5830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16239,'0'0'13709,"0"12"-13121,3 30-155,2 1 0,16 65 0,-14-83-277,0 0-1,2 0 0,0-1 0,2 0 1,26 43-1,-35-64-155,-1 0 0,1 0 0,1 0 0,-1 0 0,0-1 0,1 1 0,-1 0 0,1-1 0,0 0 0,0 0 0,0 0 0,0 0 0,0 0 0,0 0 0,0-1 0,1 1 0,-1-1 0,1 0 0,-1 0 0,1 0 0,-1-1 0,1 1 0,-1-1 0,1 0 0,0 0 0,-1 0 0,1-1 0,-1 1 0,1-1 0,0 0 0,-1 0 0,0 0 0,1 0 0,-1 0 0,0-1 0,1 0 0,-1 0 0,0 0 0,0 0 0,0 0 0,-1 0 0,1-1 0,-1 1 0,1-1 0,3-5 0,16-22 0,-2 0 0,0-2 0,19-45 0,36-107 0,-70 173 0,-1 0 0,-1 0 0,0 0 0,0-1 0,-1 0 0,0-12 0,-2 23-88,0 1-1,0 0 1,0-1 0,0 1 0,0 0-1,0 0 1,0-1 0,0 1-1,0 0 1,0-1 0,-1 1 0,1 0-1,0 0 1,0-1 0,0 1-1,0 0 1,-1 0 0,1-1 0,0 1-1,0 0 1,0 0 0,-1-1-1,1 1 1,0 0 0,0 0 0,-1 0-1,1 0 1,0 0 0,-1-1-1,1 1 1,0 0 0,0 0 0,-1 0-1,1 0 1,0 0 0,-1 0-1,1 0 1,0 0 0,-1 0 0,-12 2-9555,13-1 9028,-20 8-15064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18033,'0'0'5445,"65"38"-2274,-35-32-1601,3-1-545,0-2-769,2 0-544,-6-2-3556,-4-1-4067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600 120 10602,'0'0'3006,"2"-8"31,-2 6-3012,1-4 805,0-1-1,0 0 1,-1 0-1,0 1 1,0-1-1,-1-10 1,0 14-582,0 1 0,0-1 0,0 1 0,0 0 1,0-1-1,0 1 0,0 0 0,-1 0 0,1 0 0,-1 0 0,0 0 1,1 0-1,-1 0 0,0 0 0,0 1 0,0-1 0,0 1 0,-1-1 1,1 1-1,0 0 0,0 0 0,-1 0 0,-4-1 0,-3 0-131,0 0 1,0 0-1,-1 1 0,1 1 0,-1 0 1,1 0-1,0 1 0,-1 0 0,1 1 1,0 0-1,0 1 0,0 0 0,0 0 0,0 1 1,1 1-1,-1-1 0,-12 10 0,2-1 7,1 1 1,1 0-1,0 1 0,1 1 0,0 1 0,-24 32 0,37-43-87,0 0-1,1 0 1,-1 0 0,1 0 0,0 1-1,1-1 1,-3 11 0,4-16-33,1 1 1,-1 0-1,1-1 1,0 1 0,0 0-1,0 0 1,0-1-1,0 1 1,0 0 0,1-1-1,-1 1 1,0 0-1,1-1 1,-1 1 0,1-1-1,0 1 1,-1-1-1,1 1 1,0-1 0,0 1-1,0-1 1,0 0-1,0 1 1,0-1 0,1 0-1,-1 0 1,0 0-1,1 0 1,-1 0 0,1 0-1,-1 0 1,1-1-1,-1 1 1,1 0 0,2 0-1,13 3-268,1-1-1,0 0 1,0-1-1,0-1 1,29-2-1,-27 0-181,0 1-1,0 1 0,39 7 0,-58-8 412,0 0-1,1 1 0,-1-1 1,0 0-1,1 1 0,-1-1 1,0 1-1,1-1 0,-1 1 1,0 0-1,0 0 0,0-1 1,0 1-1,0 0 0,0 0 1,0 0-1,0 0 0,0 0 1,0 0-1,0 1 0,-1-1 1,1 0-1,0 0 0,-1 0 1,1 1-1,-1-1 0,1 0 1,-1 1-1,0-1 1,0 0-1,1 1 0,-1-1 1,0 1-1,0-1 0,0 0 1,-1 1-1,1-1 0,0 0 1,0 1-1,-1-1 0,1 0 1,-1 1-1,1-1 0,-1 0 1,0 1-1,1-1 0,-1 0 1,0 0-1,-1 1 0,-4 8 65,-1 0 0,0-1 0,0 0 0,-13 11-1,-9 8 523,-1-2-1,-2-1 0,0-2 0,-35 20 1,49-33-336,1-1 1,-1-1 0,-1-1 0,1-1 0,-1 0-1,0-1 1,-1-1 0,1-1 0,-1-1-1,-21 0 1,40-2-226,1 1 0,-1-1 0,0 0-1,0 0 1,0 0 0,0 0 0,0 0-1,0-1 1,0 1 0,1 0 0,-1 0-1,0 0 1,0-1 0,0 1 0,0-1-1,1 1 1,-1 0 0,0-1 0,0 0-1,1 1 1,-1-1 0,0 1 0,1-1-1,-1 0 1,1 1 0,-1-1 0,1 0-1,-1 0 1,1 1 0,-1-1 0,1 0-1,0 0 1,-1 0 0,1 0 0,0 1-1,0-1 1,0 0 0,0 0 0,-1 0 0,1 0-1,0 0 1,1 0 0,-1 1 0,0-1-1,0 0 1,0 0 0,0 0 0,1 0-1,-1 0 1,0 1 0,1-1 0,-1 0-1,1 0 1,0-1 0,1-3-393,1 0 0,0 0 1,0 0-1,0 1 0,1-1 1,0 1-1,5-5 0,67-47-8981,-50 38 4216,11-8-6619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18257,'0'0'10992,"-7"14"-10015,-2 7-722,-69 162 1114,69-159-1242,2 1 0,0 0 0,1 0 1,2 0-1,1 1 0,-1 27 0,4-51-126,0 1 1,0-1-1,0 0 0,1 1 0,-1-1 0,1 1 0,-1-1 1,1 0-1,0 0 0,0 1 0,0-1 0,0 0 0,0 0 1,0 0-1,0 0 0,1 0 0,-1 0 0,1 0 0,0 0 1,-1-1-1,1 1 0,3 1 0,-2-1-1,0-1 1,1 0-1,-1 0 1,1 0-1,-1 0 1,1 0-1,-1-1 1,1 0-1,0 1 1,-1-1-1,1-1 1,0 1-1,4-1 1,6-2-2,0-1 0,0 0 0,-1-1 0,1 0 0,-1-1 0,17-10 0,41-37-136,-53 38 65,0 1 1,33-19-1,-51 34 62,1-1 1,-1 1-1,0 0 0,1-1 1,-1 1-1,0 0 1,1 0-1,-1 0 1,0-1-1,0 1 0,0 0 1,1 0-1,-1 0 1,0-1-1,0 1 1,0 0-1,-1 0 1,1 0-1,0-1 0,0 1 1,0 0-1,0 0 1,-1 1-1,-5 19 62,-1 1 0,-18 38 0,18-47-14,1 0 1,1 0 0,0 0 0,0 0-1,1 1 1,1 0 0,1 0 0,0 0-1,0 0 1,2 27 0,0-40-57,0 1-1,0-1 1,0 0 0,1 0-1,-1 0 1,0 1 0,1-1 0,-1 0-1,1 0 1,0 0 0,-1 0-1,1 0 1,0 0 0,0 0-1,-1 0 1,1 0 0,0-1 0,0 1-1,0 0 1,0 0 0,0-1-1,0 1 1,0 0 0,0-1-1,0 1 1,2-1 0,0 1-117,0 0 1,1-1-1,-1 0 1,0 0-1,0 0 1,1 0-1,-1 0 1,0-1-1,6-1 1,1 0-497,-1-1 0,0-1 0,0 0 0,0 0 0,0-1-1,8-5 1,19-23-6180,2-6-3183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17072,'-12'5'3209,"3"0"-2685,-12 4 1603,0 1 0,-36 24 0,52-31-1877,1 0 0,-1 0 0,1 1 1,0-1-1,0 1 0,0 0 0,0 0 1,1 1-1,0-1 0,0 1 0,0-1 0,0 1 1,1 0-1,0 0 0,0 0 0,0 0 1,0 1-1,1-1 0,-1 9 0,2-12-238,0 1 0,0-1 0,0 0 0,1 0-1,-1 0 1,1 0 0,0 1 0,0-1-1,-1 0 1,1 0 0,1 0 0,-1 0-1,0-1 1,0 1 0,1 0 0,-1 0 0,1-1-1,-1 1 1,3 1 0,1 1-1,0-1-1,0-1 1,0 1 0,0 0-1,0-1 1,0 0 0,9 2 0,6 0 16,1-1 1,-1-1 0,25 0 0,-30-2-11,1 0-1,0-2 1,0 0 0,0 0-1,29-10 1,-42 12-16,0-1 0,0 0 1,0 0-1,0 0 0,0-1 1,0 1-1,0-1 0,0 0 0,0 0 1,-1 0-1,1 0 0,-1 0 0,1 0 1,-1-1-1,0 1 0,0-1 0,0 0 1,0 1-1,0-1 0,-1 0 0,1 0 1,-1 0-1,0 0 0,0 0 0,0-1 1,0 1-1,-1 0 0,1 0 0,-1-1 1,0 1-1,0 0 0,0-1 0,0 1 1,-2-6-1,1 5-1,-1 0 0,0 1 0,0-1 0,0 1 0,-1-1 0,1 1 0,-1 0 0,0 0 0,0 0 0,0 0 0,0 1 0,0-1 0,-1 1 0,1 0 0,-1-1 0,1 2 0,-1-1 0,0 0 0,-7-1 0,-6-3 0,-1 1 0,-36-6 0,-47 7-37,101 4-20,-1 0 1,0 0 0,1 0 0,-1 0-1,1 0 1,-1 0 0,0 0 0,1 0-1,-1 1 1,1-1 0,-1 0 0,0 0-1,1 0 1,-1 1 0,1-1 0,-1 0-1,1 1 1,-1-1 0,1 0 0,-1 1-1,1-1 1,-1 1 0,1-1 0,-1 2-1,1-2-88,0 1 0,0-1-1,0 1 1,0-1 0,1 1 0,-1-1-1,0 1 1,0 0 0,0-1-1,1 1 1,-1-1 0,0 1-1,1-1 1,-1 0 0,0 1-1,1-1 1,-1 1 0,1-1 0,-1 0-1,1 1 1,-1-1 0,1 0-1,-1 1 1,1-1 0,-1 0-1,1 0 1,-1 1 0,1-1-1,0 0 1,18 6-2699,1-1-1,-1 0 1,1-2-1,0 0 1,34 0-1,-8-1-5963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41 103 3748,'0'0'4308,"8"-9"128,-4 5-3498,24-31 2798,-27 33-3158,1-1 0,-1 1 0,0-1 0,1 0 0,-1 1 0,-1-1 0,1 0 0,0 0 0,0 0 0,-1 1 0,0-1 0,0 0 0,0 0 0,0 0 0,-1-6 0,1 9-477,0 0 0,-1-1 0,1 1 0,0-1 0,-1 1 0,1 0 0,-1 0-1,1-1 1,-1 1 0,1 0 0,-1 0 0,1-1 0,-1 1 0,1 0 0,-1 0 0,1 0-1,-1 0 1,1 0 0,-1 0 0,1 0 0,-1 0 0,1 0 0,-1 0 0,1 0 0,-1 0 0,1 0-1,-1 0 1,1 0 0,-1 1 0,1-1 0,-1 0 0,1 0 0,-1 1 0,0 0 0,-18 9 227,14-5-271,0 0-1,0 0 1,0 1 0,1-1 0,0 1-1,1 0 1,-1 1 0,1-1-1,0 0 1,0 1 0,1 0 0,0 0-1,0 0 1,-1 13 0,2-17-52,1 0 0,0 0 1,0 0-1,0 0 0,0 0 1,1 0-1,-1 0 0,1 0 0,0 0 1,-1 0-1,1 0 0,1 0 1,-1-1-1,0 1 0,1 0 0,-1-1 1,1 1-1,0-1 0,0 1 1,0-1-1,0 0 0,0 0 0,1 0 1,-1 0-1,0 0 0,1 0 0,0-1 1,-1 1-1,1-1 0,0 0 1,0 0-1,0 0 0,0 0 0,0 0 1,0-1-1,4 1 0,6 1 21,1-1-1,0-1 0,0 0 0,0-1 0,0 0 1,0-1-1,23-7 0,-30 7-13,0 0-1,0 0 1,0-1 0,0 0 0,0-1-1,-1 0 1,0 0 0,1 0-1,-2 0 1,1-1 0,0 0-1,-1-1 1,0 1 0,0-1-1,-1 0 1,5-6 0,-9 11-5,1 1 1,-1 0-1,0-1 1,1 1-1,-1-1 1,0 1-1,1-1 1,-1 1-1,0 0 1,0-1 0,1 1-1,-1-1 1,0 0-1,0 1 1,0-1-1,0 1 1,0-1-1,0 1 1,0-1-1,0 1 1,0-1-1,0 1 1,0-1 0,0 1-1,0-1 1,0 0-1,0 1 1,0-1-1,-1 1 1,1-1-1,0 1 1,0-1-1,-1 1 1,1 0-1,0-1 1,-1 1-1,1-1 1,0 1 0,-1 0-1,1-1 1,-1 1-1,1 0 1,0-1-1,-1 1 1,1 0-1,-1-1 1,1 1-1,-1 0 1,1 0-1,-1 0 1,1 0-1,-1 0 1,0-1 0,1 1-1,-1 0 1,1 0-1,-1 0 1,1 0-1,-1 1 1,1-1-1,-1 0 1,1 0-1,-1 0 1,1 0-1,-1 0 1,1 1 0,-1-1-1,0 1 1,-37 13 150,35-11-146,0-1 0,0 1 0,0 0 0,0 0 0,1 0 0,-1 0 0,1 0 0,0 1 0,0-1 0,0 1 0,1-1 0,-1 1 0,1 0 0,0-1 0,0 1 0,-1 7 0,2-9-7,0 1 0,0-1 0,0 0 0,1 0 0,-1 0 1,1 0-1,-1 1 0,1-1 0,0 0 0,0 0 0,0 0 0,0 0 1,0-1-1,0 1 0,0 0 0,1 0 0,-1-1 0,1 1 0,-1-1 0,1 1 1,-1-1-1,1 1 0,0-1 0,0 0 0,0 0 0,0 0 0,0 0 0,0 0 1,0-1-1,0 1 0,3 0 0,12 2-5,-1 0 0,1-1 0,0-1 0,-1-1 0,1-1 0,0 0 0,0-1 0,-1 0 0,1-2 0,-1 0 0,0 0 0,0-2 0,0 0 0,-1-1 0,0 0 0,0-1 0,16-12 0,-32 20 0,1 0 0,-1 1 0,1-1 0,-1 0 0,1 1 0,-1-1 0,1 1 0,-1-1 0,1 1 0,0-1 0,-1 1 0,1 0 0,0-1 0,0 1 0,-1-1 0,1 1 0,0 0 0,0-1 0,0 1 0,0-1 0,0 1 0,0 0 0,0-1 0,0 1 0,0 0 0,0-1 0,0 1 0,0-1 0,0 1 0,0 0 0,0-1 0,1 1 0,-1-1 0,0 1 0,1 0 0,-1-1 0,0 1 0,1-1 0,-1 1 0,0-1 0,1 1 0,-1-1 0,1 0 0,-1 1 0,1-1 0,-1 1 0,1-1 0,0 0 0,-1 0 0,1 1 0,-1-1 0,1 0 0,0 0 0,-1 0 0,1 1 0,0-1 0,3 0 0,0 0 0,-1 0 0,1 0 0,0 0 0,-1-1 0,1 0 0,0 0 0,-1 0 0,1 0 0,-1 0 0,1 0 0,-1-1 0,0 0 0,1 0 0,-1 0 0,0 0 0,0 0 0,-1-1 0,1 1 0,0-1 0,-1 1 0,1-1 0,-1 0 0,0 0 0,0-1 0,0 1 0,-1 0 0,1 0 0,-1-1 0,0 1 0,1-1 0,-2 0 0,1 1 0,0-6 0,-1 7 0,-1-1 0,1 1 0,-1-1 0,0 1 0,0-1 0,0 1 0,0 0 0,0 0 0,-1 0 0,1-1 0,-1 1 0,0 0 0,1 1 0,-1-1 0,0 0 0,0 0 0,0 1 0,0-1 0,0 1 0,0 0 0,-1 0 0,1-1 0,0 1 0,-1 1 0,-2-2 0,-66-18 0,12 15-5189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80 12492,'0'0'7692,"-2"-11"-4350,-11-35-742,13 45-2490,-1-1 0,1 1 0,-1 0 1,0 0-1,1-1 0,-1 1 0,0 0 0,0 0 0,0 0 0,0 0 1,0 0-1,0 0 0,0 0 0,0 0 0,0 1 0,-1-1 0,1 0 1,0 1-1,0-1 0,-1 0 0,1 1 0,0 0 0,-1-1 0,1 1 1,0 0-1,-1 0 0,1 0 0,-1 0 0,1 0 0,-1 0 0,1 0 1,0 0-1,-1 0 0,1 1 0,0-1 0,-2 1 0,-2 1-2,1-1 0,-1 1-1,1 1 1,0-1 0,0 1 0,0-1-1,0 1 1,-3 3 0,-4 6 19,0-1 0,2 2 0,-1-1 0,1 1 1,1 0-1,-12 27 0,16-31-68,1 0 0,-1 1 0,1-1-1,1 1 1,0 0 0,0-1 0,1 1 0,0 0 0,1 0-1,0 0 1,3 18 0,-2-24-68,0-1 0,0 0 1,0 0-1,0 0 0,1 0 0,-1 0 1,1 0-1,0-1 0,0 1 0,0-1 0,0 1 1,0-1-1,0 1 0,1-1 0,-1 0 0,1 0 1,4 3-1,0-2-49,-1 0 1,1-1-1,-1 1 0,1-1 1,0-1-1,0 1 1,-1-1-1,9 0 0,0 0-239,0-1-1,0-1 0,-1 0 0,1-1 0,0 0 1,0-1-1,18-7 0,16-15-4645,-6-3-2878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18578,'0'0'4735,"-3"13"-2184,-25 145 3277,20-41-4961,7-104-909,3 43 72,-2-55-102,0 1-1,0-1 1,1 1 0,-1-1-1,0 0 1,1 1 0,-1-1 0,1 0-1,-1 1 1,1-1 0,-1 0-1,1 1 1,0-1 0,0 0 0,0 0-1,0 0 1,0 0 0,0 0-1,0 0 1,0 0 0,0 0 0,0 0-1,0-1 1,1 1 0,-1 0-1,0-1 1,0 1 0,1-1 0,-1 1-1,3 0 1,-3-2-80,0 1 0,0 0 0,0-1 0,0 1 0,0 0 0,0-1 0,0 1 0,0-1 0,-1 0 0,1 1 0,0-1 0,0 0 0,0 1 0,-1-1 0,1 0 0,0 0 0,-1 0 0,1 0 0,-1 0 0,1 1 0,-1-1 0,1 0 0,-1 0 0,0 0 0,1 0 0,-1 0 0,0 0 0,0-1 0,0 1 0,0-1 0,4-39-4030,-4 37 3579,0-14-1848,0 0 1,-2-1-1,0 1 1,-8-27-1,-16-30-1124,-5 16 8259,-7 3 10496,42 57-11374,8-2-3468,-4 1-83,22 1 107,113 0 1117,-125-3-2094,0 0 1,-1 0-1,1-2 0,-1 0 0,33-14 1,-40 12-981,-7 1-941,-21 2-15189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 12684,'0'0'17296,"77"16"-16591,-35-25-545,1-2-96,-3 5-288,-8 2-1089,-12 4-1794,-10 0-769,-10 14-544,-10 4-2659</inkml:trace>
  <inkml:trace contextRef="#ctx0" brushRef="#br0" timeOffset="1">65 238 12011,'0'0'4100,"-52"37"-865,39-25 96,13-6-576,0-3-385,21-3-768,12-3-673,8-10-481,13-3-352,4-1-64,5-4-224,-5 3-1409,-5-1-2371,-8 1-2114,-1-2-3523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14894,'0'0'4906,"-12"-1"-1292,2 0-3117,0 1-1,-1 0 1,1 1-1,0 0 1,0 0-1,0 1 0,0 0 1,0 1-1,0 0 1,1 1-1,-14 6 1,12-3-161,1 0 0,-1 1 1,1 0-1,-10 11 0,18-16-284,-1 0-1,0 0 1,1 0 0,-1 0-1,1 1 1,0-1-1,0 1 1,1-1 0,-1 1-1,1 0 1,-1 0 0,1 0-1,1 0 1,-1 0-1,0 0 1,1 0 0,0 4-1,0-6-47,1-1 0,-1 1-1,1 0 1,0 0-1,0-1 1,0 1 0,-1-1-1,2 1 1,-1-1 0,0 1-1,0-1 1,0 1-1,1-1 1,-1 0 0,0 0-1,1 0 1,0 0 0,-1 0-1,1 0 1,-1 0-1,1 0 1,0-1 0,0 1-1,-1 0 1,4 0 0,51 9-324,-51-10 214,108 7-2957,-69-5 1792,76 11 0,-121-13 1325,1 0 0,-1 0 0,1 1-1,0-1 1,-1 0 0,1 0 0,0 1 0,-1-1 0,1 0 0,0 1 0,-1-1 0,1 0-1,0 1 1,-1-1 0,1 0 0,0 1 0,0-1 0,0 1 0,-1-1 0,1 0-1,0 1 1,0-1 0,0 1 0,0-1 0,0 1 0,0-1 0,0 0 0,0 1 0,0-1-1,0 1 1,0-1 0,0 1 0,0-1 0,0 1 0,0-1 0,0 0 0,1 1-1,-1-1 1,0 1 0,0-1 0,1 0 0,-1 1 0,0-1 0,0 0 0,1 1 0,-1-1-1,0 0 1,1 1 0,-1-1 0,0 0 0,1 0 0,-1 1 0,1-1 0,-1 0-1,0 0 1,1 0 0,-1 1 0,1-1 0,-1 0 0,1 0 0,-1 0 0,0 0-1,1 0 1,-1 0 0,1 0 0,-1 0 0,1 0 0,-32 17 1540,-265 100-756,277-110-4937,14-6-4534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41 8552,'0'0'14729,"8"-1"-14206,-2 0-619,0 0 0,0 1 0,0 0-1,0 0 1,0 1 0,0-1 0,0 1 0,0 1 0,11 3 0,-15-4-26,0 0 0,-1-1 1,1 1-1,0-1 0,0 1 1,0-1-1,0 0 0,1 1 0,-1-1 1,0 0-1,0 0 0,0-1 0,0 1 1,0 0-1,0-1 0,0 1 1,2-2-1,-3 1 333,0 0 0,0 0 0,0 0 0,0 0 0,0 0 0,-1 0 0,1 0 0,0-1 0,0 1 1,-1 0-1,1 0 0,-1-1 0,1 1 0,-1 0 0,0-1 0,0 1 0,1-1 0,-1 1 0,0 0 0,0-1 0,0 1 0,0-1 0,-1 1 0,0-3 1,1 3-97,0 0 1,-1 0 0,1 1-1,-1-1 1,0 0 0,1 0-1,-1 0 1,0 1 0,1-1-1,-1 0 1,0 1 0,0-1-1,0 1 1,0-1 0,1 1 0,-1-1-1,0 1 1,0-1 0,0 1-1,0 0 1,0 0 0,0-1-1,0 1 1,0 0 0,0 0-1,0 0 1,-2 0 0,-38 0 3077,30 1-2787,-4 0-406,1 0 0,-1 2 0,1 0 0,-1 0 0,1 2 0,1-1 0,-20 11 0,2 0 0,1 1 0,-29 22 0,47-29 0,1 0 0,0 1 0,0 0 0,1 0 0,1 1 0,0 1 0,0 0 0,1 0 0,1 0 0,-11 25 0,16-32 0,0 0 0,0 0 0,0 0 0,1 0 0,0 0 0,0 0 0,0 0 0,1 0 0,0 1 0,0-1 0,0 0 0,0 0 0,1 0 0,0 0 0,0 0 0,0 0 0,1 0 0,0 0 0,0 0 0,0 0 0,0-1 0,1 1 0,0-1 0,0 0 0,0 1 0,0-1 0,1-1 0,-1 1 0,1 0 0,0-1 0,0 0 0,10 5 0,0 0 0,0-2 0,1 0 0,0-1 0,1 0 0,-1-1 0,1-1 0,0 0 0,0-1 0,19-1 0,10 0 0,0-3 0,46-8 0,-85 10-12,95-19-2471,-93 17 1962,1 0-1,-1-1 1,0 0 0,0-1-1,0 1 1,0-2 0,-1 1-1,0-1 1,9-7-1,-1-7-6375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26425,'0'0'4708,"-38"55"-4131,30-19 64,2 5-417,6 3-160,0-1-96,14-4-673,3-1-1089,0-9-2145,-2-11-2884,-9-5-1921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17681,'1'-10'2167,"-1"7"-1936,0 0-1,0-1 0,0 1 1,0 0-1,1-1 1,-1 1-1,1 0 0,0-1 1,0 1-1,0 0 1,1 0-1,-1 0 0,1 0 1,-1 0-1,1 0 1,0 1-1,0-1 1,0 0-1,1 1 0,-1-1 1,1 1-1,-1 0 1,1 0-1,0 0 0,-1 0 1,1 1-1,0-1 1,0 1-1,1 0 0,3-2 1,11-1 280,0 1 0,1 1 0,-1 1 0,0 0 0,1 2 0,-1 0 0,19 3 0,-8 1-324,0 2 0,-1 0 0,44 19 0,-65-24-183,0 1 0,0 1 0,0-1 0,-1 1 0,0 0 0,0 1-1,0 0 1,0 0 0,7 8 0,-12-11 19,1 0 1,-1 0-1,0 1 0,0-1 0,0 0 1,0 0-1,0 1 0,0-1 0,-1 0 1,1 1-1,-1-1 0,1 0 0,-1 1 1,0-1-1,0 1 0,0-1 0,-1 1 1,1-1-1,0 1 0,-1-1 0,0 0 1,1 1-1,-1-1 0,0 0 0,0 0 1,0 0-1,-1 1 0,1-1 1,-1 0-1,1 0 0,-1-1 0,-2 4 1,-11 9 3,0 0 1,-1-1 0,0 0-1,-1-1 1,-28 14 0,25-15-36,0 2-1,0 0 1,-29 27 0,49-40 8,0 0 0,-1 0 0,1 1 0,-1-1 0,1 0 0,0 1 0,-1-1 0,1 0 0,0 1 0,-1-1 0,1 0 0,0 1 0,0-1 0,0 1 0,-1-1 0,1 0 0,0 1 0,0-1 0,0 1 0,0-1 0,-1 1 0,1-1 0,0 1 0,0-1 0,0 1 0,0-1 0,0 1 0,0-1 0,1 1 0,-1-1 0,0 0 0,0 1 0,0-1 0,0 1 0,0-1 0,1 1 0,19 6 0,43-6 0,-49-2 0,13 2-308,5-1-2679,-1 0 0,1-2-1,49-10 1,-34-2-8490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23254,'0'0'3112,"-10"-1"-624,-36-6-828,43 7-1598,0 0 0,-1 1 0,1-1 0,0 1-1,0-1 1,0 1 0,0 0 0,0 0 0,0 0 0,0 0 0,1 1-1,-1-1 1,0 1 0,1 0 0,-1 0 0,1 0 0,-1 0 0,1 0-1,0 0 1,0 1 0,0-1 0,-2 4 0,2-3-13,0 0 0,0 1-1,0-1 1,0 1 0,1-1 0,-1 1 0,1-1 0,0 1-1,0 0 1,0-1 0,1 1 0,0 0 0,-1 0 0,1 0-1,0-1 1,2 7 0,-1-8-48,0 0 0,0-1-1,0 1 1,0 0 0,1-1 0,-1 1 0,1-1 0,-1 0-1,1 0 1,-1 1 0,1-1 0,0 0 0,0 0-1,-1-1 1,1 1 0,0 0 0,0 0 0,0-1-1,2 1 1,48 9-36,-39-8-15,60 9-892,-52-10 455,-1 1-1,1 2 1,-1 0-1,0 1 0,0 0 1,0 2-1,29 14 1,-48-20 544,1 0 1,-1 0 0,1 0 0,-1 0-1,0 0 1,0 0 0,1 0-1,-1 0 1,0 1 0,0-1-1,0 0 1,0 1 0,0-1 0,-1 1-1,1-1 1,0 1 0,-1-1-1,1 1 1,-1 0 0,1-1-1,-1 1 1,0 0 0,0-1 0,0 1-1,0 0 1,0-1 0,0 1-1,0 0 1,-1-1 0,1 1 0,0 0-1,-1-1 1,0 1 0,1-1-1,-1 1 1,0-1 0,0 1-1,1-1 1,-1 1 0,0-1 0,-1 0-1,1 1 1,0-1 0,-2 1-1,-6 8 406,-1 0 0,-1-1-1,1-1 1,-15 9 0,24-16-462,-63 40-1,-3-2 0,-90 38 0,151-74-129,0 0 0,-1-1 0,0 0 0,0 0 0,-10 1 0,12-6-5706,5-12-8632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16271,'0'0'4463,"2"10"-2359,15 48-135,2-1 1,30 63 0,68 116-1803,-24-52 152,-77-152-22,87 201-44,-103-232-574,7 23-1876,-9-13-5033,-6-10 1481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19571,'0'0'6235,"12"2"-4634,-6-1-1486,-1 0-1,1 0 0,0 0 1,-1-1-1,1 0 0,0 0 1,-1 0-1,1-1 0,0 0 1,-1 0-1,1 0 0,-1-1 1,1 1-1,-1-2 0,0 1 1,0 0-1,0-1 0,0 0 1,0 0-1,0-1 0,-1 1 1,0-1-1,7-6 0,1-5 33,0 0 0,-1 0 0,-1-1-1,-1-1 1,0 0 0,-1 0 0,0 0 0,-2-1-1,8-29 1,-9 20 45,0-1-1,-1 0 0,-2 0 0,-1 0 1,-4-50-1,6 91-191,1-1 0,0 0 0,1 0 0,0-1 0,0 1 0,12 16 0,53 75 0,-57-85-483,2 0 0,0 0 0,1-2 0,1 1 0,0-2 0,28 18 0,-36-26-30,1-1 0,0-1 0,0 0 0,1 0 0,-1-1 0,1-1 0,0 0 0,0 0 0,1-1-1,-1 0 1,0-1 0,1 0 0,-1-1 0,23-2 0,8-10-10095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18642,'0'0'11749,"-6"12"-11412,-33 67 331,-46 139 0,49-119-456,35-112-1969,3-79-8205,-2 86 9226,1-51-5664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12812,'0'0'13245,"8"10"-11596,129 153 1274,-112-137-2495,1-1-1,1-2 1,1-1-1,42 26 1,-54-38-645,-6-4-926,1 1 0,-1-2 1,1 1-1,0-2 1,0 1-1,22 4 0,-12-8-8162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16816,'0'0'8488,"5"13"-6107,31 90-36,16 45-1347,-42-124-933,1 0 0,0-1 0,28 39 0,-36-59-30,0 1 0,0-1-1,0 1 1,0-1 0,0 0-1,1-1 1,-1 1 0,1 0-1,0-1 1,5 3 0,-8-5-3,1 1 0,0-1 0,-1 0 0,1 1 0,-1-1 0,1 0 0,-1 0 1,1 0-1,0 0 0,-1 0 0,1 0 0,-1-1 0,1 1 0,-1-1 0,1 1 1,-1-1-1,1 1 0,-1-1 0,1 0 0,-1 1 0,0-1 0,1 0 0,-1 0 1,0 0-1,0 0 0,0 0 0,0-1 0,0 1 0,0 0 0,0 0 0,1-3 1,10-15-19,-2-1 1,-1 0-1,0 0 0,-2-1 1,9-32-1,16-112-31,-30 157 17,10-93 0,-21 116-4758,3-2-125,-8 10-3861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13965,'0'0'7463,"74"27"-4484,-38-22-288,3-3-641,3 0-705,0 1-897,0 0-384,-4 1-1473,-5-4-4356,-2 0-10795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9161,'0'0'21855,"1"8"-20670,2 21-1065,2 0 0,0-1 0,20 54 0,42 89-34,-55-142-86,-3-5 5,-7-15-11,1-1 1,0 0-1,0 0 0,1 0 0,0-1 0,1 1 1,-1-1-1,1 0 0,1 0 0,9 9 0,-15-15-75,0-1-1,1 0 0,-1 1 1,0-1-1,1 0 1,-1 1-1,0-1 0,1 0 1,-1 0-1,1 1 1,-1-1-1,0 0 0,1 0 1,-1 0-1,1 1 1,-1-1-1,1 0 0,-1 0 1,1 0-1,-1 0 0,0 0 1,1 0-1,-1 0 1,1 0-1,-1 0 0,1 0 1,-1 0-1,1 0 1,-1 0-1,1-1 0,-1 1 1,0 0-1,1 0 1,-1 0-1,1-1 0,-1 1 1,0 0-1,1 0 1,-1-1-1,0 1 0,1 0 1,-1-1-1,0 1 0,1-1 1,-1 1-1,0 0 1,0-1-1,1 1 0,-1-1 1,0 1-1,0 0 1,0-1-1,0 0 0,2-28-8040,-3 25 6846,-1-27-10388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15 263 16207,'0'0'2413,"-3"10"-688,1-4-1510,0 0 0,0 0 1,0 0-1,1 0 0,0 0 0,1 0 1,-1 0-1,1 0 0,0 0 1,0 0-1,1 0 0,0 0 1,0 0-1,0 0 0,1 0 1,0 0-1,0 0 0,1-1 1,-1 1-1,6 6 0,-4-6-62,25 32 2742,-27-37-2600,-1 1 0,1 0 0,0 0 0,0-1 0,0 1 0,0-1 0,0 0 0,1 0 0,-1 0 0,0 0 0,1 0 0,-1 0 0,0 0 0,1-1 0,4 1 0,-5-2-289,0 0 0,0 0 0,0 0 0,0-1 0,0 1 1,-1 0-1,1-1 0,0 0 0,-1 1 0,1-1 1,-1 0-1,0 0 0,0 0 0,0 0 0,0 0 0,0 0 1,0 0-1,0 0 0,0-1 0,-1 1 0,1 0 1,-1-3-1,4-5-15,11-42 9,-1 0 0,-3 0 0,-2-1 0,-3 0 0,0-98 0,-6 159-58,1-1-1,0 1 1,0 0 0,0 0-1,1-1 1,0 1 0,1-1-1,0 1 1,0-1 0,0 0-1,1 0 1,0 0 0,1-1-1,-1 1 1,1-1 0,10 10-1,-10-12-189,0 0 0,0 0 1,0-1-1,0 0 0,1 0 0,0 0 0,-1 0 0,1-1 0,0 0 0,0 0 0,0 0 0,0-1 0,11 1 0,12-1-8485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14734,'0'0'15508,"7"14"-14323,-4-8-1066,0 1-38,1 0 1,-1 0-1,-1 0 1,1 0-1,-1 1 1,0-1-1,-1 1 1,0-1-1,0 1 1,0 0-1,-1-1 1,0 1-1,-2 10 1,-20 68-377,-3-1 0,-40 88-1,42-116-1781,22-71-7185,1-18 1356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13965,'0'0'13768,"9"4"-12076,9 9-1300,-1 1-1,0 1 1,-1 0 0,-1 1-1,14 18 1,-4-5 104,37 33 0,-29-38-585,1 0 0,0-2-1,42 19 1,8 5-547,-81-45 449,20 14-2294,-10-3-3761,-8-2-6052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6758,'1'-13'1295,"3"-5"7534,2 16-1068,2 18-5365,9 45-441,15 103 0,-1 4-137,-29-161-1818,0 0 0,0-1 0,0 1 0,1 0 0,0-1 0,4 7 0,-6-11 0,0-1 0,0 0 0,0 0 0,0 0 0,-1 0 0,1-1 0,0 1 0,1 0 0,-1 0 0,0-1 0,0 1 0,0 0 0,0-1 0,0 1 0,1-1 0,-1 1 0,0-1 0,1 0 0,-1 0 0,0 1 0,0-1 0,1 0 0,-1 0 0,0 0 0,1-1 0,-1 1 0,0 0 0,1 0 0,-1-1 0,0 1 0,0-1 0,1 1 0,-1-1 0,0 1 0,0-1 0,0 0 0,0 1 0,0-1 0,0 0 0,0 0 0,1-1 0,17-15 0,-2-1 0,0-1 0,-1-1 0,19-30 0,19-22 0,-37 52-220,0 2 0,29-25 1,-39 37-274,1 1 1,-1-1 0,1 2-1,0-1 1,1 1 0,-1 0-1,1 1 1,0 0 0,0 0-1,9-1 1,-6 2-12459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1851 5 10346,'0'0'8194,"11"-1"-8012,-3 1-115,0 0 0,0 1 0,0 0 0,0 0 0,0 0 0,0 1 0,0 1-1,-1-1 1,1 1 0,12 7 0,11 6 96,-11-6 143,-1 0-1,0 1 1,-1 1 0,0 1-1,30 27 1,-48-39-275,0-1 1,1 1-1,-1 0 0,0-1 1,0 1-1,1-1 1,-1 1-1,0 0 0,0-1 1,0 1-1,0 0 0,0-1 1,0 1-1,0 0 1,0-1-1,0 1 0,0-1 1,0 1-1,-1 0 0,1-1 1,0 1-1,0 0 1,-1-1-1,1 1 0,0-1 1,-1 1-1,1-1 0,0 1 1,-1-1-1,1 1 1,-1-1-1,1 1 0,-1-1 1,1 0-1,-1 1 0,1-1 1,-1 0-1,0 1 1,1-1-1,-1 0 0,1 0 1,-1 1-1,0-1 0,-1 0 1,-38 15 1413,30-11-907,-12 4-173,0 0 1,-1-2-1,1 0 0,-1-2 1,0 0-1,-39 0 0,-197 20 563,58-2 13,181-20-867,-12 0 368,0 0 0,1-2 0,-1-1 0,-52-9 1,10-3-270,-80-4 0,89 12-132,1-3 0,-77-19 0,29-13 14,86 28-45,-2 2 1,1 1-1,-1 1 1,-41-7-1,34 12 3,-286-41 439,318 43-460,0 0 0,0 1 1,0-1-1,0-1 1,0 1-1,1 0 1,-1-1-1,0 1 1,1-1-1,-1 0 0,-3-3 1,6 5-41,0 0 0,-1-1 0,1 1 0,0 0-1,0 0 1,0-1 0,-1 1 0,1 0 0,0-1 0,0 1 0,0 0 0,0-1 0,0 1 0,0 0 0,0 0 0,-1-1-1,1 1 1,0 0 0,0-1 0,0 1 0,0 0 0,1-1 0,-1 1 0,0 0 0,0-1 0,0 1 0,0 0 0,0-1-1,0 1 1,0 0 0,1-1 0,-1 1 0,0 0 0,0 0 0,1-1 0,22-6-4280,22 1-5762,-18-2 871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2 8872,'0'0'12161,"-9"0"-11232,-188-2 3470,192 3-4181,0 1 0,-1-1 0,1 1 0,0 0 0,0 0 0,0 0 0,1 1 0,-1-1 0,-8 7 1,-20 10 750,2-6-894,-60 29-27,83-37-41,1-1 1,-1 1 0,1 0-1,0 1 1,1 0 0,-1 0-1,1 0 1,-10 14 0,15-18-3,-1 0 0,1 0 0,0 0 0,0 0 0,-1 0 0,1 0 0,1 0 0,-1 0 0,0 0 0,0 0 0,1 1 0,-1-1 0,1 0 0,0 0 0,0 1 0,0-1 0,0 0 0,0 1 0,0-1 0,0 0 0,1 0 0,0 1 0,-1-1 0,1 0 0,0 0 0,0 0 0,0 0 0,0 0 0,0 0 0,0 0 0,1 0 0,-1 0 0,1 0 0,-1-1 0,1 1 0,0-1 0,0 1 0,-1-1 0,1 1 0,0-1 0,0 0 0,1 0 0,1 1 0,11 4 11,0 0-1,0-1 1,0-1 0,30 4 0,-43-7-11,160 22 258,-45-6-1593,-41-4-2733,-70-13-1494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68 9289,'0'0'1938,"10"-10"469,34-33 113,-43 42-2307,0-1 0,0 1 0,0 0 0,0 1 0,0-1 0,0 0 0,0 0 0,0 0 0,0 0 0,0 1 0,0-1 0,0 1 0,1-1 0,-1 1 0,0-1 0,0 1 0,1-1 1,-1 1-1,2 0 0,-3 1-123,1-1 1,-1 1 0,0 0 0,1-1 0,-1 1 0,0 0 0,0-1 0,1 1 0,-1 0 0,0 0 0,0-1 0,0 1 0,0 0 0,0 0 0,0-1 0,0 1 0,0 0-1,-1 0 1,1-1 0,0 1 0,0 0 0,-1 1 0,-17 45 1645,-52 81-39,-168 233 1,231-355-3020,4-8 94,5-20-1050,15-33-2327,4-9-2111,0-12-3715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12268,'0'0'12620,"30"79"-11499,-23-15-385,6 5-191,0 7-1,7-4-255,5-2-161,1-9-64,3-9-1185,0-11-2018,-3-14-2531,-5-13-7686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13741,'0'0'609,"53"0"-3044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15182,'4'-11'1111,"-1"2"-185,0 0-1,0 0 1,1 0 0,0 1 0,1-1-1,-1 1 1,2 0 0,-1 0 0,1 1-1,0 0 1,13-12 0,-19 19-899,0 0 0,0 0 0,0 0 0,0 0 0,1 0 0,-1 0 0,0-1-1,0 1 1,0 0 0,1 0 0,-1 0 0,0 0 0,0 0 0,1 0 0,-1 0 0,0 0 0,0 0 0,0 0 0,1 0 0,-1 0 0,0 0 0,0 0 0,1 0-1,-1 0 1,0 0 0,0 0 0,0 1 0,1-1 0,-1 0 0,0 0 0,0 0 0,0 0 0,0 0 0,1 0 0,-1 1 0,0-1 0,0 0 0,0 0 0,0 0-1,0 0 1,1 1 0,-1-1 0,0 0 0,0 0 0,0 0 0,0 1 0,0-1 0,0 0 0,0 0 0,0 1 0,1 18 368,-8 21-114,-13 29 43,-25 104 484,41-150-587,1 0-1,1 1 1,0-1-1,2 0 1,4 36 0,-4-57-215,1 1 1,-1-1 0,0 1 0,1-1 0,0 1 0,0-1 0,0 1 0,0-1 0,0 0 0,0 0 0,0 1 0,1-1 0,-1 0 0,1 0 0,0 0 0,-1 0 0,1-1 0,0 1 0,0 0 0,0-1 0,1 0 0,-1 1 0,0-1 0,0 0 0,1 0 0,-1 0 0,0 0 0,1 0-1,-1-1 1,1 1 0,-1-1 0,1 0 0,0 0 0,-1 0 0,1 0 0,-1 0 0,4-1 0,3 0 12,-1 0-1,0-1 1,-1-1 0,1 1-1,0-1 1,-1 0 0,1-1-1,-1 0 1,0 0 0,10-8-1,-7 4 27,-1-1-1,0 0 1,-1 0 0,10-13-1,-16 19-35,0 0 0,0 0 0,0 0-1,0-1 1,0 1 0,-1 0 0,0-1-1,1 1 1,-1-1 0,-1 0 0,1 1 0,0-1-1,-1 0 1,0 1 0,0-1 0,0 0-1,0 0 1,-2-7 0,1 10-9,-1-1 0,1 0 0,-1 0 0,1 1 0,-1-1 0,0 0 0,1 1 0,-1 0 0,0-1 0,0 1 0,0 0 0,0 0 0,0 0 0,0 0 0,0 1 0,-1-1 0,1 1 0,0-1 0,0 1 0,-1 0 0,1-1 0,0 1 0,0 0 0,-1 1 0,1-1 0,0 0 0,-5 2 0,0-1 0,0 0 0,0 0 0,0 0 0,1 1 0,-1 1 0,0-1 0,1 1 0,-7 3 0,13-6 0,-3 2-9,1-1-1,-1 1 1,1 0 0,-1 0 0,1 0-1,-1 0 1,1 0 0,0 0 0,0 1-1,0-1 1,0 1 0,1-1-1,-1 1 1,1 0 0,-1 0 0,1 0-1,0 0 1,-1 5 0,2-8-181,0 1 1,1-1 0,-1 0 0,0 1-1,1-1 1,-1 0 0,0 1-1,0-1 1,1 0 0,-1 0-1,1 1 1,-1-1 0,0 0-1,1 0 1,-1 0 0,1 0-1,-1 0 1,0 1 0,1-1-1,-1 0 1,1 0 0,-1 0-1,1 0 1,-1 0 0,0 0-1,1 0 1,-1 0 0,1 0-1,-1-1 1,1 1 0,-1 0-1,0 0 1,1 0 0,0-1-1,16-4-8350,2-11-7315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9 558 15663,'-9'12'8305,"24"-16"-5743,27-16-1231,452-291 3575,-483 305-4906,140-91 0,-136 86 0,-1-1 0,0-1 0,0 0 0,-1-1 0,-1 0 0,0-1 0,13-22 0,-24 35-445,-3 4-758,-9 10-2696,-3 4-2037,-1-3-1767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11691,'0'0'5926,"9"-9"-3615,30-27-42,-39 35-2089,1-1 0,0 1 0,0 0 0,0 0-1,1 0 1,-1 1 0,0-1 0,0 0 0,0 0 0,1 1 0,-1-1 0,0 0 0,1 1 0,-1 0-1,0-1 1,1 1 0,-1 0 0,1-1 0,-1 1 0,1 0 0,1 0 0,-2 1-87,0 0 1,-1 0-1,1-1 1,-1 1 0,1 0-1,-1 0 1,1 0-1,-1-1 1,1 1-1,-1 0 1,0 0 0,1 0-1,-1 0 1,0 0-1,0 0 1,0 0 0,0 0-1,0 0 1,0 0-1,0 0 1,0 0-1,-1 1 1,-12 53 1184,7-42-1062,0 1 0,1 0 0,0 0-1,1 0 1,1 1 0,0-1 0,1 1-1,1 0 1,0 0 0,1 0 0,2 23-1,-1-35-212,-1 0 1,1-1-1,0 1 0,0 0 0,0 0 0,0-1 0,0 1 0,1 0 0,-1-1 0,1 0 0,0 1 0,-1-1 0,1 0 0,0 0 0,1 0 0,-1 0 0,0 0 0,0 0 0,1-1 0,-1 1 0,1-1 0,-1 1 0,1-1 0,0 0 0,0 0 1,-1-1-1,1 1 0,0 0 0,0-1 0,0 0 0,0 1 0,0-1 0,0 0 0,0-1 0,-1 1 0,1 0 0,3-2 0,0 1 21,0 0 0,-1-1-1,1 0 1,0 0 0,-1 0 0,0 0 0,1-1 0,-1 0-1,0 0 1,-1-1 0,1 0 0,0 1 0,-1-1 0,0-1-1,0 1 1,0-1 0,5-7 0,-7 9-21,0-1 0,-1 1 0,1-1 0,-1 1 0,1-1 0,-1 0 0,0 1 0,0-1 0,-1 0 0,1 0 0,-1 0 0,0 0 0,0 1 0,0-1 0,0 0 0,-1 0 0,1 0 0,-1 0 0,-2-4 0,1 5-3,1 1-1,-1-1 1,0 1-1,0 0 1,-1-1-1,1 1 1,0 1-1,-1-1 1,1 0-1,-1 0 1,0 1-1,1 0 1,-1-1-1,0 1 1,0 0-1,0 0 1,0 1-1,0-1 1,0 0-1,0 1 1,0 0-1,0 0 1,0 0-1,-4 0 1,4 1 1,0-1 0,0 1 0,0-1 0,0 1 0,0 0 0,0 0 0,0 1 0,0-1 0,0 1 0,0-1 0,0 1-1,1 0 1,-1 0 0,1 0 0,-1 0 0,1 0 0,0 1 0,0-1 0,0 1 0,-3 4 0,3-3-8,0 0 1,0 0-1,0 0 0,0 0 1,0 0-1,1 1 0,0-1 1,0 0-1,0 1 0,0-1 1,1 1-1,0-1 0,0 1 1,1 7-1,-1-11-142,1-1-1,-1 1 1,1 0 0,-1 0 0,1 0-1,-1-1 1,1 1 0,0 0 0,-1 0-1,1-1 1,0 1 0,0-1-1,0 1 1,0-1 0,-1 1 0,1-1-1,0 1 1,0-1 0,0 0 0,0 1-1,0-1 1,0 0 0,0 0-1,0 0 1,0 0 0,0 0 0,0 0-1,0 0 1,0 0 0,0 0 0,0 0-1,0-1 1,0 1 0,0 0 0,0-1-1,-1 1 1,2-1 0,37-16-7616,-7-5-210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18001,'0'0'14766,"57"9"-14766,-30-25 0,-3-2 0,3-1 0,-4-1-769,-4-2-4516,-7-1-4420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22005,'0'0'10564,"7"-13"-10382,19-37-179,-3-1 0,-1-1 1,-3 0-1,23-104 0,-27 379-3,-6-157-1034,-6-55-60,-1 0 1,2 0 0,7 18-1,2-8-7367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947 692 4901</inkml:trace>
  <inkml:trace contextRef="#ctx0" brushRef="#br0" timeOffset="1">1144 30 13773,'-14'-4'614,"-17"-4"-587,-1 2 1,0 1-1,0 1 1,-1 2-1,1 2 1,-1 0-1,-33 6 1,40-2 168,-1 1 0,1 1-1,0 1 1,0 2 0,1 0 0,0 2 0,0 1-1,2 1 1,-34 23 0,2 7 148,2 3 0,3 2 0,1 2 0,3 3 0,2 1 0,2 2 0,3 2 0,-56 111 0,81-137-276,0 0 0,3 1 0,0 0 0,2 0-1,-8 63 1,15-78-46,1-1 0,1 1-1,0-1 1,1 1 0,1 0-1,1-1 1,0 0-1,1 0 1,1 0 0,1 0-1,0 0 1,1-1 0,11 18-1,-6-15-24,1-1-1,1-1 0,1 0 1,0-1-1,1 0 0,0-1 1,1-1-1,1-1 1,31 18-1,-23-18-7,1-1 1,0-1-1,0-1 0,1-2 1,0 0-1,48 5 1,-18-8 2,0-3 0,0-3 0,0-2 0,0-3 0,0-2 1,104-29-1,550-196 419,-680 221-417,0-2 1,0-1-1,-2-1 0,0-2 1,30-23-1,-48 31 117,-1 0-1,0-1 1,0 0 0,-1-1 0,-1 0-1,1-1 1,-2 0 0,0 0-1,-1-1 1,0 0 0,-1 0 0,0-1-1,5-25 1,-3 3 165,-2 0-1,-1 0 1,-2-1 0,-2 0 0,-1 0 0,-2 1-1,-2-1 1,-9-41 0,9 59-297,-1 1 0,-1 0 1,0 0-1,-2 1 0,0 0 0,-1 0 1,-1 1-1,0 0 0,-1 1 1,-1 0-1,-1 1 0,0 0 0,-1 1 1,0 0-1,-1 1 0,-1 1 0,-18-11 1,12 11-441,-1 2 1,1 0 0,-2 1-1,1 2 1,-32-6-1,-124-11-6898,55 17-3174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19122,'0'0'5221,"-3"69"-3331,-12-21-641,-6 10-640,-2 7-289,-2 3-192,-1-3-128,1-6 128,4-9 96,0-13-96,6-13-63,1-11-98,2-13-1120,2 0-2114,-3-21-1697,-2-14-3364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13677,'0'0'5701,"69"2"-3362,-27 8 415,6 4-1088,5 5-577,4 3-737,-1 5-320,-2 0-1473,-4-5-3844,-5-4-9930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48 9865,'0'0'2141,"9"-7"10,-1 1-1374,26-19 1275,-3 16 2219,-30 9-4130,0 1 0,0-1 0,0 1 0,-1 0-1,1-1 1,0 1 0,-1 0 0,1 0-1,0 0 1,-1 0 0,1-1 0,-1 1 0,1 0-1,-1 0 1,1 0 0,-1 0 0,0 0-1,0 0 1,1 0 0,-1 0 0,0 0-1,0 0 1,0 0 0,0 1 0,0-1 0,0 0-1,-1 0 1,1 0 0,0 0 0,-1 1-1,-4 38 1417,1-28-1351,-1-1 0,0 1 0,0-2 1,-1 1-1,0 0 0,-1-1 0,0 0 1,-1-1-1,0 0 0,0 0 0,-12 9 0,12-11-58,-1 0 0,0 0-1,0-1 1,0-1-1,-1 1 1,0-2 0,1 1-1,-2-1 1,1-1-1,0 0 1,-1 0 0,-18 2-1,27-5-139,0 0 1,0 0-1,0 0 0,-1 0 1,1-1-1,0 1 0,0-1 1,0 1-1,0-1 0,0 0 0,0 1 1,0-1-1,0 0 0,0 0 1,0-1-1,1 1 0,-1 0 1,0-1-1,1 1 0,-1-1 0,1 1 1,-2-3-1,1 0-52,0 1 1,0-1-1,0-1 0,0 1 1,1 0-1,0 0 0,0 0 0,0-1 1,0 1-1,0-7 0,1 2-132,0 1 0,0 0 0,1 0 0,0 0 0,0 0 0,1 0 0,0 0 0,0 0 0,1 0 0,0 0 0,7-12 0,-8 18 156,-1-1 0,1 1 1,0 0-1,0-1 0,0 1 0,0 0 0,0 0 1,0 0-1,1 0 0,-1 1 0,1-1 1,-1 1-1,1-1 0,0 1 0,-1 0 0,1 0 1,0 0-1,0 1 0,0-1 0,0 0 1,0 1-1,0 0 0,0 0 0,-1 0 0,1 0 1,0 0-1,0 1 0,0-1 0,0 1 1,0 0-1,3 1 0,1 1 13,0 1 0,0 0 0,-1 1 0,0-1 0,0 1 0,0 1 0,0-1 0,-1 1 0,0 0 0,7 10 0,16 26-223,-20-27 443,1-2-1,1 1 1,0-1 0,19 19 0,-24-28-497,-1-1 0,1 0 0,0 1 0,0-1 0,0-1 1,0 1-1,1-1 0,-1 0 0,0 0 0,1-1 0,0 1 0,-1-1 0,1-1 0,0 1 1,0-1-1,0 0 0,7-1 0,17-2-6667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6566,'0'0'-224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77 128 10025,'1'-10'1773,"-1"9"-1724,6-63 3175,-3 11 3325,-16 86-4442,4-14-2025,-7 29 363,3 0 0,2 0 0,2 2 0,2-1 0,2 1-1,2-1 1,3 1 0,8 74 0,-6-112-386,0 0-1,0-1 1,1 0-1,1 0 1,0 0 0,0 0-1,1 0 1,1-1-1,0 0 1,0 0 0,1 0-1,14 15 1,-14-18-103,1-1-1,0 0 1,0 0-1,1 0 1,0-1 0,0 0-1,0-1 1,0 0-1,1 0 1,-1-1 0,1 0-1,0-1 1,0 0-1,19 1 1,-4-2-1574,0 0 0,38-5-1,-49 2-321,0-1 0,0-1 0,17-5 0,31-18-12521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15791,'0'0'7751,"8"12"-6261,30 46 430,48 94 1,-73-124-1721,-1 1-1,-1 0 0,-2 1 1,0 0-1,-3 0 0,5 42 1,-8-37-132,-2-1 1,-2 1 0,-7 55-1,5-75-611,0 0 0,0 0-1,-2 0 1,0 0 0,-1-1 0,0 0-1,-1 0 1,0-1 0,-1 0 0,-15 18-1,-10-2-6476,1-14-7484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8872,'0'0'16202,"9"-1"-14621,-7 1-1484,0 0 1,0 0 0,0 0 0,1 0 0,-1 0 0,0 0 0,0 0 0,0 1-1,1-1 1,-1 1 0,0-1 0,0 1 0,0 0 0,0 0 0,0 0 0,0 0 0,0 0-1,3 3 1,-2 0 98,1 1 1,-1-1-1,0 1 0,-1 0 0,1 0 0,-1 0 0,0 1 0,3 8 0,0 3-375,62 164 2412,-38-124-5020,5 0-4861,-28-46 2374,-5-2-2702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18065,'0'0'9865,"66"-65"-8840,-21 37-128,8-3-448,3 0-385,-2 5-32,-9 7-1089,-8 6-2467,-9 8-1889,-15 5-3203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 13837,'0'0'9486,"9"-3"-6112,29-7-640,-37 10-2673,0 0 1,0 0 0,-1 0 0,1 0-1,0 0 1,0 0 0,0 0 0,-1 1 0,1-1-1,0 0 1,0 0 0,-1 1 0,1-1-1,0 1 1,0-1 0,-1 0 0,1 1 0,-1-1-1,1 1 1,0 0 0,-1-1 0,1 1-1,-1-1 1,1 1 0,-1 0 0,0 0 0,1-1-1,-1 1 1,0 0 0,1 0 0,-1-1-1,0 1 1,0 0 0,0 0 0,1-1 0,-1 1-1,0 0 1,0 0 0,0 0 0,-1 1-1,1 40 341,-1-34-219,0 5-165,-2 1 0,1 0-1,-1-1 1,-1 0 0,0 0 0,-1 0-1,-1-1 1,0 1 0,-10 14 0,4-8-10,-1 0 0,-1-1 0,-1-1 1,-30 29-1,41-42-8,-1-1 0,1 0 0,0 0 0,-1 0 0,0 0 0,0 0 0,0-1 0,0 0 0,-10 3 0,13-5 0,0 0 0,0 0 0,1 0 0,-1 0 0,0 0 0,1 0 0,-1 0 0,0 0 0,0-1 0,1 1 0,-1-1 0,1 1 0,-1-1 0,0 0 0,1 0 0,-1 1 0,1-1 0,0 0 0,-1 0 0,1 0 0,0-1 0,-1 1 0,1 0 0,0 0 0,0-1 0,0 1 0,0-1 0,0 1 0,1-1 0,-1 1 0,0-1 0,1 1 0,-1-1 0,0-3 0,-3-10-262,1 0-1,0 0 1,1 0-1,1 0 1,1-29-1,1 36 156,-1 1 0,1-1 0,0 1 0,0 0 0,1-1-1,0 1 1,1 0 0,-1 0 0,1 0 0,1 1 0,-1-1 0,1 1 0,0 0-1,6-6 1,-8 9 101,0 1 0,1 0 1,0 0-1,-1 1 0,1-1 0,0 1 0,0-1 0,0 1 0,0 0 0,0 0 0,0 0 0,0 0 0,0 1 0,1-1 0,-1 1 0,0 0 0,0 0 0,0 0 0,1 0 1,-1 1-1,0-1 0,0 1 0,0 0 0,0 0 0,0 0 0,0 0 0,0 0 0,0 1 0,0 0 0,0-1 0,-1 1 0,5 4 0,9 6 247,-1 2 0,0 0 0,-1 1-1,13 17 1,-10-13 454,-11-11-506,1-1 0,0 0 1,1 0-1,0-1 0,0 0 0,0 0 0,1-1 0,13 7 0,-16-10-370,0 0 0,0 0 0,0-1 0,0 0 0,1 0 0,-1 0 0,0-1-1,1 0 1,-1 0 0,1 0 0,-1-1 0,0 0 0,0 0 0,12-4 0,22-16-7480,2-9-9219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17873,'0'0'11755,"54"0"-10602,-3-8-640,4-2-353,2-4-128,-2 0-993,-11 1-897,-14 5-1505,-15 5-801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17392,'0'0'3940,"56"2"-1089,-16-12-1089,7-7-545,4 2-897,-3 1-256,-4 1-1730,-11 5-2946,-9 2-3171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19474,'0'0'9321,"-11"84"-7943,-5-40-770,-4 5-416,1 3-128,-1-4-64,4-3 64,4-3-160,4-8-480,5-6-321,-1-6-96,-1-4-993,0-8-993,-5-6-1505,-3-4-1922</inkml:trace>
  <inkml:trace contextRef="#ctx0" brushRef="#br0" timeOffset="1">0 229 18289,'0'0'8392,"70"13"-6342,-30 1-416,4 3-673,1 1-577,-3-1-288,-1 2-352,-8-3-2082,-7-6-3396,-2-6-7174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86 8680,'4'-8'2867,"-1"2"-2102,21-41 3041,-22 44-3055,-1 1-1,1 0 0,0-1 1,-1 1-1,1 0 1,0 0-1,0 0 1,1 1-1,3-4 0,-6 5-646,0 0 1,1 0-1,-1 0 0,0 0 0,1 0 0,-1-1 0,0 1 0,0 0 0,1 0 0,-1 0 0,0 0 0,0 0 1,1 0-1,-1 0 0,0 1 0,1-1 0,-1 0 0,0 0 0,0 0 0,1 0 0,-1 0 0,0 0 0,0 0 1,1 1-1,-1-1 0,0 0 0,0 0 0,0 0 0,1 1 0,-1-1 0,0 0 0,0 0 0,0 0 0,0 1 1,1-1-1,-1 0 0,0 0 0,0 1 0,4 17 1589,-3 25-958,-1-35-171,-3 11-439,1 1-1,-2-1 1,-1 1-1,0-1 0,-2-1 1,0 1-1,-1-1 1,0 0-1,-2-1 1,0 0-1,-1 0 0,-25 28 1,35-43-113,0-1 1,0 1-1,0-1 1,-1 1 0,1-1-1,0 0 1,-1 0-1,1 1 1,-1-1-1,1 0 1,-1 0-1,0 0 1,0-1-1,1 1 1,-1 0-1,0-1 1,0 1-1,0-1 1,1 1 0,-1-1-1,0 0 1,0 0-1,-2 0 1,2-1-35,0 0 0,0 0 0,0 0 0,1 0 0,-1 0 0,0 0 0,1-1 0,-1 1 0,1-1 0,-1 1 0,1-1 0,0 1 0,-1-1 0,1 0 0,0 0 0,0 1 0,-1-4 0,-4-11-525,1 0 0,0 0 0,-5-33 0,9 44 321,-3-14-299,1 7 284,1-1 1,0 0-1,0 0 0,2 0 0,-1 1 1,3-19-1,-2 31 238,0 0-1,0-1 1,1 1 0,-1 0 0,0-1 0,0 1-1,0 0 1,1-1 0,-1 1 0,0 0 0,0-1 0,1 1-1,-1 0 1,0 0 0,1-1 0,-1 1 0,0 0 0,1 0-1,-1-1 1,0 1 0,1 0 0,-1 0 0,0 0-1,1 0 1,-1 0 0,1 0 0,-1 0 0,0 0 0,1 0-1,-1 0 1,1 0 0,-1 0 0,0 0 0,1 0-1,-1 0 1,1 0 0,-1 0 0,0 0 0,1 0 0,-1 1-1,0-1 1,1 0 0,-1 0 0,0 0 0,1 1-1,15 10-9,33 51-92,-37-44 278,2 0 0,0-1 1,1-1-1,26 23 0,-37-35-350,1-1 1,0 0-1,0 0 1,1 0-1,-1 0 0,0-1 1,1 0-1,-1 0 1,1 0-1,0-1 1,0 0-1,0 0 1,0 0-1,-1-1 0,1 0 1,0 0-1,0-1 1,0 1-1,0-1 1,0-1-1,10-2 1,13-12-7202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9 100 21364,'-8'-9'6502,"9"10"-6357,-1-1-1,1 0 0,0 1 0,0-1 0,-1 0 0,1 0 0,0 1 0,0-1 1,-1 0-1,1 0 0,0 0 0,0 0 0,0 0 0,0 0 0,-1 0 1,1 0-1,0-1 0,0 1 0,-1 0 0,1 0 0,0-1 0,0 1 1,-1 0-1,1-1 0,0 1 0,-1-1 0,1 1 0,0-1 0,-1 1 0,1-1 1,-1 0-1,1 1 0,0-2 0,2-1-144,0-1 0,-1 0 0,0 0 0,1-1 0,-2 1 0,1 0 0,0-1 0,-1 1 0,0-1 0,0 0 0,0 1 0,0-1 0,-1 0 0,0 0 0,0-8 0,-1 13 0,1-1 0,0 1 0,0 0 0,-1-1 0,1 1 0,0 0 0,-1-1 0,1 1 0,0 0 0,-1-1 0,1 1 0,-1 0 0,1 0 0,-1 0 0,1-1 0,0 1 0,-1 0 0,1 0 0,-1 0 0,1 0 0,-1 0 0,1 0 0,-1 0 0,1 0 0,-1 0 0,1 0 0,0 0 0,-1 0 0,1 0 0,-1 0 0,1 0 0,-1 1 0,1-1 0,-1 0 0,1 0 0,0 0 0,-1 1 0,1-1 0,0 0 0,-1 0 0,1 1 0,0-1 0,-1 0 0,1 1 0,0-1 0,-1 1 0,-3 7-26,0 1 0,1-1-1,0 1 1,0 0 0,1 0 0,0 0-1,1 0 1,0 0 0,0 0 0,1 0-1,0 10 1,5-3-3162,-4-16 2943,-1 1 0,0-1 0,1 0 1,-1 0-1,1 0 0,-1 1 0,0-1 1,1 0-1,-1 0 0,1 0 1,-1 0-1,1 0 0,-1 0 0,0 0 1,1 0-1,-1 0 0,1 0 0,-1 0 1,1 0-1,-1 0 0,0 0 1,1-1-1,-1 1 0,1 0 0,-1 0 1,0 0-1,1-1 0,-1 1 0,1 0 1,-1 0-1,0-1 0,0 1 1,1 0-1,-1-1 0,0 1 0,1 0 1,-1-1-1,0 1 0,0-1 0,13-20-11638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17617,'0'0'13901,"45"69"-13261,-41-28-415,-2 3-129,7-6-64,0-3-32,7-7-961,3-8-1345,-1-6-1090,0-3-703,-9-7-1411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19314,'0'0'5702,"52"-26"-2691,-8 3-1314,5-3-352,7 2-512,-2 1-673,-10 7-352,-9 6-1089,-11 7-1762,-17 2-2210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17553,'0'0'12668,"1"11"-11243,-1 1-1285,0 0 0,-1 0 0,0 0 0,-1 0 1,-1 0-1,1-1 0,-9 22 0,2-10-140,2-2 0,-1-1 0,-1 0 0,-1 0 0,0-1 0,-1-1 0,-1 0 0,-24 28 0,35-45-53,0 0 0,1 0 0,-1 0 0,0-1 0,0 1-1,0 0 1,0 0 0,1-1 0,-1 1 0,0 0 0,0-1 0,0 1 0,-1-1 0,1 0 0,0 1 0,0-1 0,0 0-1,0 1 1,0-1 0,0 0 0,0 0 0,-1 0 0,1 0 0,0 0 0,0 0 0,-2-1 0,2 0-126,0 0 0,0 0-1,0 0 1,0-1 0,0 1 0,0 0 0,1 0 0,-1-1 0,1 1 0,-1 0 0,1-1 0,-1 1 0,1-1 0,0 1 0,0-1 0,-1 1 0,1-3 0,0-5-714,0 0 1,1-1 0,-1 1 0,2 0 0,3-15 0,-2 16 882,0 0 1,1 1-1,0-1 1,0 1-1,1 0 1,0 0-1,0 0 1,0 0-1,8-5 1,-12 10 169,0 1 1,1-1 0,-1 1 0,1 0 0,0 0 0,-1 0 0,1 0 0,0 0 0,0 0 0,-1 1 0,1-1 0,0 0 0,0 1 0,0-1 0,0 1 0,0 0 0,0 0 0,0 0 0,0 0 0,0 0 0,0 0 0,-1 0 0,1 1 0,0-1 0,0 1 0,0-1 0,0 1 0,0 0 0,-1 0 0,1 0 0,0 0 0,-1 0 0,1 0 0,0 0 0,-1 0 0,0 1 0,1-1 0,-1 0 0,0 1 0,1 0 0,-1-1-1,0 1 1,1 1 0,3 5-97,1 0 0,1-1 0,-1 1 0,1-2 0,0 1-1,9 5 1,-12-9-592,0 0 1,1-1-1,-1 0 0,1 1 1,0-2-1,0 1 0,-1 0 0,7 0 1,20 0-6178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20115,'0'0'1826,"96"-34"1697,-37 19-672,2-2-2050,-2-1-641,-5 4-192,-10 1-1346,-11 0-1472,-12 4-65,-19 2-1922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15727,'0'0'5253,"85"-9"-1922,-34-9-833,8-2-1152,5-6-482,1 4-703,-2 4-418,-7 2-2465,-11 1-3396,-12 1-10346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18802,'0'0'5445,"-8"53"-2466,-9-10-897,-3 11-1378,-2 5-543,-2 7-97,3-3-353,3-8-543,3-11-706,2-11-928,2-16 416,-1-17-1121,2 0-2979</inkml:trace>
  <inkml:trace contextRef="#ctx0" brushRef="#br0" timeOffset="1">0 114 18097,'0'0'6246,"65"35"-3203,-21-15-1153,12 4-1025,14 2-417,6-4-352,6 0-1633,-2-5-5414,-1-6-6854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688 80 4644,'0'0'2397,"-9"-9"-1831,4 3-513,0 1 167,1-1 0,-1 1 1,0 0-1,-1 0 0,1 0 0,-1 1 1,0 0-1,0 0 0,-1 0 0,1 1 1,-1 0-1,0 0 0,1 1 0,-1 0 1,-13-2-1,3 4 3,0 0 0,0 2 0,0 0 0,-1 1 0,2 0 0,-1 2 0,0 0 0,1 1 0,0 0 0,1 2 0,-1-1 0,1 2 0,1 0 0,-1 1 1,2 0-1,-1 2 0,-21 22 0,5-1-86,2 1 0,1 1 0,2 2 0,1 0 0,-34 74-1,45-84-118,2 1-1,1 0 0,1 1 0,2 0 0,0 0 0,2 1 0,2-1 1,0 1-1,2 37 0,2-55-21,0 1 1,1-1-1,0 1 0,0-1 1,2 0-1,-1 0 0,2 0 1,-1 0-1,2-1 0,-1 0 1,2 0-1,-1 0 0,1-1 1,1 0-1,0 0 0,1-1 1,-1 0-1,2 0 0,-1-1 1,1 0-1,0-1 1,1 0-1,0-1 0,16 7 1,-6-5 7,0-1 0,0-1 1,1-1-1,-1-1 1,1-1-1,0-1 1,0-1-1,1-1 1,-1-1-1,0-1 0,0 0 1,0-2-1,-1-1 1,27-9-1,-4-1-91,-2-1-1,0-3 0,-1-1 1,-2-3-1,73-52 0,-58 33 75,-2-2-1,52-59 1,-78 74 121,-1-1 0,-1-2 0,-2 0 1,-1-1-1,19-41 0,-35 64 2,-1-1-1,0 0 1,-1 0-1,0 0 1,0-1 0,-1 1-1,-1-1 1,1-16-1,-2 24-60,0-1-1,-1 1 0,0-1 0,1 1 0,-2-1 0,1 1 0,0-1 0,-1 1 0,0 0 0,0 0 1,0 0-1,0 0 0,-1 0 0,0 1 0,1-1 0,-1 1 0,-1-1 0,1 1 0,0 0 0,-1 0 0,0 0 1,1 1-1,-8-4 0,-7-2-38,0 1 1,0 1 0,-1 1-1,0 0 1,0 1 0,-1 1-1,-27 0 1,-11 1-80,-72 9-1,-20 19-492,7 0-2351,76-24-995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0 9769,'-461'216'7588,"330"-147"-5459,-171 120 0,271-166-1652,1 2 1,1 0-1,-29 35 0,4 6-2290,37-50-2408,2-14-1936,4-8-275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730 1 15759,'0'0'4917,"-13"10"-4394,-65 63 91,-97 115 1,34-33-563,41-56-36,37-39 513,-65 81-1,124-136-455,0 0-1,1 0 1,-1 1 0,1-1 0,0 1-1,0 0 1,-3 11 0,5-16-69,1 0-1,0 0 1,0 1 0,0-1 0,0 0 0,0 0 0,0 0 0,0 0 0,0 0 0,1 0 0,-1 0 0,0 0-1,0 0 1,1 0 0,-1 0 0,1 0 0,-1 0 0,1 0 0,-1-1 0,2 2 0,0 0-10,-1-1 1,1 0-1,0 0 1,-1 0-1,1 0 1,0 0-1,0-1 1,0 1 0,0 0-1,0-1 1,0 0-1,0 1 1,0-1-1,3 0 1,31-1 59,-1-2 1,1-1-1,-1-2 1,0-2-1,60-20 1,-22 7-51,176-42-921,-78 22-2784,-98 20-740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89 6534,'7'-9'2557,"29"-40"1082,-23 30 1318,-6 7 4870,-51 107-9064,4 1 1,-27 103-1,63-178-1847,10-25-2913,9-36-1865,-8-9-358,-4-14-2994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15695,'0'0'5893,"10"55"-4868,20-16 257,12 3-418,12 0 129,13 0-576,2-5-225,5-5-64,1-8-192,0-3-1666,-6-4-1377,-13-3 1154,-14-3-3012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14606,'0'0'7399,"81"-4"-6086,-38-5-192,9-6-256,1-5-577,1-3-224,-6-2-32,-8 4-864,-10 4-1379,-13 4-1056,-16 5-672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13261,'0'0'7655,"75"23"-6342,-16-45-256,10-9-577,6-1-319,2-4-129,-3-2-2435,-2-3-2081,-11-2-6951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22 503 8552,'0'0'5867,"-3"8"-3176,-3 4-1725,-2 7 52,3 4 3179,17-35-940,-1 1-2969,18-28 257,-3 0 0,-1-2 1,39-85-1,-53 100-512,-2-1 1,0 0-1,-2 0 1,-1 0-1,-1-1 1,-2 0-1,0 0 1,-2-32-1,-6 42 29,-2 22 31,-6 30 30,11-16-137,1 1 0,1 0 0,0 0 0,2 0 1,0 0-1,1 0 0,0-1 0,2 1 0,7 18 0,-9-30 0,-1 0-1,2-1 0,-1 0 1,1 1-1,0-1 0,0-1 1,0 1-1,1 0 1,0-1-1,0 0 0,1 0 1,-1-1-1,1 0 0,0 0 1,0 0-1,1 0 0,-1-1 1,1 0-1,-1-1 1,1 1-1,0-1 0,0-1 1,0 1-1,0-1 0,0 0 1,14-1-1,-12 0 113,-2 0-718,-1 0 0,1 0 0,-1 0-1,1 1 1,10 3 0,-16-4 464,-1 0-1,1 0 1,0 1-1,-1-1 1,1 0 0,0 1-1,-1-1 1,1 0-1,0 1 1,-1-1-1,1 1 1,-1-1 0,1 1-1,-1 0 1,1-1-1,-1 1 1,1-1-1,-1 1 1,0 0 0,1-1-1,-1 1 1,0 1-1,0-1-101,0 1 0,0 0 0,0-1 0,0 1 0,-1-1 0,1 1 0,0-1 0,-1 1 0,1-1 0,-1 0 0,0 1 0,0-1 0,1 0 0,-1 1 0,-2 1 0,-12 12-4397,-4 0-3054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13741,'0'0'6630,"51"-22"-4740,-5-5 32,11-8-353,5-5-255,2 0-706,-3-1-448,-8 3-96,-11 8-480,-11 10-1346,-12 7-448,-15 13-1665,-13 6-8745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16592,'0'9'2856,"-1"27"-157,-1 0-1,-11 49 1,-23 80-407,34-158-2266,-4 15 4,0 1 0,1 0 0,2 0 1,0 1-1,1-1 0,2 1 0,3 32 0,-3-55-32,0 0 0,1-1 0,-1 1 0,0 0 0,1-1 1,-1 1-1,1 0 0,-1-1 0,1 1 0,-1-1 0,1 1 0,-1-1 0,1 1 0,0-1 0,-1 1 0,1-1 0,0 1 0,-1-1 0,1 0 0,0 0 0,0 1 0,-1-1 1,1 0-1,0 0 0,0 0 0,0 0 0,-1 0 0,1 0 0,0 0 0,0 0 0,0 0 0,-1 0 0,1 0 0,1-1 0,29-9 97,3-11 262,-1-1-1,55-50 1,-11 9-23,-39 36-485,1 2 1,69-33-1,-23 18-9124,-55 26-1450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3982 13 11723,'0'0'2232,"-8"-2"-1256,-18-2-733,0 0 0,0 2 0,0 1 0,-1 1 0,-43 6 0,-143 33 458,155-27-660,-182 40 156,3 11 1,4 10-1,2 10 1,4 10-1,5 10 1,-285 179 0,391-203-169,3 5 0,-144 140 0,-169 227 38,283-292-64,-72 83 510,154-167-18,-67 110 0,105-146-357,2 1 1,2 1 0,1 1-1,3 0 1,-13 54-1,21-65-119,1 0-1,2 0 1,1 0-1,1 0 1,2 1-1,2-1 1,0 1 0,10 40-1,-9-55-10,2-1-1,0 0 1,1 0-1,1 0 1,0-1 0,1 0-1,1-1 1,0 1 0,1-2-1,0 1 1,1-1-1,18 16 1,-12-15-9,1-1 0,0-1 0,1 0 0,0-2 1,0 0-1,1-1 0,1 0 0,35 8 0,-8-7 120,1-2 1,0-2-1,0-2 1,1-3-1,-1-2 1,1-1-1,90-18 0,162-45 1026,45-8-568,-246 56-1038,149-4 1,-183 19-2576,0 3 1,115 17-1,-115-5-1619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15887,'0'0'4484,"16"-5"-3913,-11 3-505,5-2 49,1 1 0,-1 0 0,0 1-1,1 0 1,0 0 0,-1 1 0,1 1 0,0 0 0,0 0 0,17 4 0,7 4 103,-1 2 0,0 1-1,34 17 1,-51-20-182,-1 1-1,0 0 0,0 1 0,-1 1 0,0 0 0,-1 1 1,22 24-1,-30-30 57,-2 1 1,1 0-1,-1 0 0,0 0 1,0 0-1,-1 1 0,0-1 1,0 1-1,-1 0 0,0 0 1,0 0-1,-1 0 0,0 0 1,-1 0-1,0 0 1,0 0-1,0 1 0,-1-1 1,0 0-1,-1 0 0,0 0 1,0 0-1,-1-1 0,0 1 1,-8 14-1,-4 5 151,-2 0 0,0-1 0,-2-1 0,-1-1 0,-32 31 0,-92 83 599,9-10-1663,52-39-7837,73-77-5569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19346,'0'0'3540,"1"8"-2371,0 202 1873,3 38-2560,-2-218-839,2 0 0,1-1 0,1 0 0,2 0 0,1 0 0,15 31 0,-19-52-503,-13-28-11829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15214,'0'0'7463,"80"-54"-6534,-6 37 128,20-5-576,16 1-321,6-2-96,-5 5 0,-11 3-256,-14 6-1346,-23 3-2209,-20-1-705,-20 4-2883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17489,'0'0'3651,"64"14"-1217,-2-14-608,13-1-64,14-12-994,3-2-639,0-1-97,-8-2-737,-8-5-1633,-13-4-2915,-11-5-10794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13485,'0'0'11499,"-11"14"-10501,-27 39-549,1 2 1,-44 93-1,66-114-233,0 0 0,3 1 1,1 1-1,1-1 0,2 2 0,-5 58 0,11-72-136,1-1-1,2 1 0,0 0 1,1 0-1,1 0 0,1 0 1,11 33-1,-11-47-74,0 0-1,0-1 1,0 1-1,1-1 1,1 0 0,-1 0-1,1 0 1,1-1-1,-1 0 1,1 0 0,0-1-1,1 0 1,0 0-1,0-1 1,0 0 0,0 0-1,1-1 1,0 0-1,0 0 1,13 3 0,-4-2-432,1-2-1,0 0 1,-1 0 0,22-2 0,36-7-6043,-24-11-4345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6951,'0'0'3784,"4"-9"-484,12-28 260,-6 22-214,-4 17-218,-2 18-1124,-11 210 1376,0-46-3007,6-182-342,1 0 0,0 1 0,0-1 0,0 1 1,1-1-1,-1 0 0,0 1 0,1-1 0,0 0 0,-1 0 1,1 1-1,0-1 0,0 0 0,0 0 0,1 0 1,-1 0-1,3 3 0,-3-4 4,1-1-1,0 1 1,-1-1 0,1 1-1,0-1 1,0 0 0,-1 1-1,1-1 1,0 0 0,0 0-1,-1 0 1,1 0 0,0-1-1,0 1 1,-1 0 0,1-1-1,0 1 1,0-1 0,-1 0-1,1 0 1,-1 1 0,1-1-1,-1 0 1,1 0 0,1-2-1,16-10 155,-1 0-1,0-1 0,-1-1 1,-1-1-1,16-19 0,69-94-16,-94 120-155,10-14-162,34-47 560,-47 64-649,-1-1-1,1 1 0,-1-1 1,0 0-1,-1 1 0,1-1 0,-2 0 1,3-13-1,-4 19-28,-1-4-3755,-3 4-2047,-9 1-5001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19058,'0'0'5285,"15"51"-1762,5-33-1633,2-1-1089,4 1-609,5-1-224,-1-1-1890,-1 0-2850,-3-7-2531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16303,'0'0'8520,"-8"63"-6694,8-32-513,0 7-288,3 1-544,6 1-353,3-4-64,2-1-256,-1-8-1442,-2-7-1825,-3-8-641,-3-12-288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17489,'0'0'7772,"2"10"-6165,0 9-1215,-1 1 0,-1-1 0,-1 1 0,-1-1 0,0 1 0,-2-1 0,0 0 1,-12 34-1,8-26-343,0 0 0,2 1 0,2 0 0,-3 36 0,8-63-38,0 0 0,-1 0 0,1 0 0,0 0 0,0-1 0,0 1 0,0 0 0,-1 0 1,1 0-1,0-1 0,1 1 0,-1-1 0,0 1 0,0 0 0,0-1 0,0 0 0,0 1 0,0-1 0,1 0 0,-1 1 0,0-1 0,0 0 0,0 0 0,1 0 0,-1 0 0,0 0 0,2-1 0,47 0 202,-43 0-195,226-7-1679,-227 7 1171,1 1 0,-1-1 1,0 0-1,0-1 0,0 1 0,0-1 0,0-1 0,0 1 0,8-5 0,22-24-6489,-15 2-1663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14798,'0'0'6363,"12"-4"-3800,-2 0-2059,-6 2-326,1 0-1,0 0 0,0 1 1,1-1-1,-1 1 1,0 0-1,0 1 1,1-1-1,-1 1 0,0 0 1,1 0-1,-1 1 1,0-1-1,7 3 0,3 2-38,-1 1-1,1 0 1,-1 1-1,0 1 1,-1 0-1,0 1 1,0 1-1,-1 0 1,0 0-1,-1 1 1,0 1-1,-1 0 1,0 0-1,-1 1 1,0 0-1,-1 1 1,-1-1-1,0 2 0,-1-1 1,0 1-1,-1 0 1,-1 0-1,0 0 1,-1 1-1,-1 0 1,0-1-1,-2 1 1,1 0-1,-2 0 1,0-1-1,-1 1 1,-7 29-1,0-17-35,-1-1-1,-2-1 0,0 0 1,-1 0-1,-19 24 1,19-31-394,-2 0 1,-23 24 0,28-33-675,-1-1 0,0 0-1,0-1 1,-24 13 0,-7-4-7315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37 5157,'0'0'9481,"-51"26"-6118,40-13-160,4-2-448,7 1-866,0-2-575,17-1-193,16-5 128,14-4-352,11 0-385,15-6-320,3-11-127,-1-3-322,-4 1-1504,-12-1-1891,-20-1-2177,-15 3-5574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19891,'8'-2'2103,"47"-5"-129,1 2 0,-1 3 0,82 6 0,-133-4-1950,0 0 0,0 1 0,0-1 0,0 1 1,0 0-1,0 0 0,0 0 0,0 0 0,0 1 1,0 0-1,0-1 0,-1 1 0,1 1 1,-1-1-1,0 1 0,1-1 0,-1 1 0,0 0 1,-1 0-1,1 0 0,0 0 0,2 5 0,-3-3 6,-1 0 0,0 0 0,0 0 0,0 0 0,0 0 0,-1 0 0,0 0 0,0 0 0,0 0 0,-1 0 0,1 1 0,-1-1 0,-1 0 0,1-1 0,-1 1 0,1 0 0,-1 0 0,-4 4 0,-10 24 78,-2-2-1,-1 0 1,-27 32-1,-80 86-115,59-72-307,53-60 44,-37 41-1795,16-22-2195,-1-6-5274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33 403 10602,'-9'11'1631,"7"-8"-651,-1 0-1,0 0 1,1 1-1,0-1 1,0 1 0,0-1-1,0 1 1,0 0-1,1 0 1,-2 4-1,7-7 2236,13-3-2303,-9-2-698,0 0-1,0-1 1,-1 0 0,0 0 0,1-1-1,-2 1 1,8-9 0,44-50-27,-57 62-173,23-26 10,-2-2 1,-1 0-1,-2-1 0,-1-1 1,-1-1-1,-2 0 0,-1-1 1,15-57-1,-35 115-40,2-1 1,0 1-1,1 0 1,2 1-1,1-1 0,0 0 1,2 0-1,1 0 1,1 0-1,1 0 0,0-1 1,11 24-1,3-1-248,36 60-1,-16-47-7197,-31-50 458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98 13293,'0'0'1633,"-2"-10"609,-1 1-1319,-9-38 2279,8 16 5010,9 84-7414,1 0 1,3 0-1,27 90 0,-28-115-729,8 32-69,13 52 0,81 203 0,-109-311 0,1-1 0,-1 0 0,1 0 0,-1 0 0,1 0 0,0 0 0,1 0 0,-1 0 0,0-1 0,5 4 0,-7-5 0,1-1 0,-1 0 0,1 0 0,0 1 0,-1-1 0,1 0 0,-1 0 0,1 0 0,0 0 0,-1 0 0,1 0 0,-1 0 0,1 0 0,0 0 0,-1 0 0,1 0 0,-1 0 0,1 0 0,0-1 0,-1 1 0,1 0 0,-1 0 0,1-1 0,16-18 0,-6 0 0,1 0 0,0 1 0,2 1 0,21-22 0,-27 31 0,1 1 0,1 0 0,-1 0 0,1 1 0,1 0 0,-1 1 0,1 0 0,0 0 0,0 1 0,11-2 0,131-13-1281,-149 11-7546,-4 7 7516,0-11-8250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15887,'-50'-13'7878,"49"13"-7641,-1 0 0,1 0 0,0 0 0,-1 0 0,1 0 0,-1 0 0,1 0-1,0 0 1,-1 1 0,1-1 0,0 0 0,0 1 0,-1-1 0,-1 2 0,2-1-190,1-1 0,0 1 1,-1 0-1,1-1 0,0 1 0,0 0 1,-1 0-1,1-1 0,0 1 1,0 0-1,0 0 0,0-1 0,0 1 1,0 0-1,0-1 0,0 1 1,0 0-1,0 0 0,1-1 0,-1 1 1,0 0-1,0-1 0,1 1 1,-1 0-1,0-1 0,1 1 0,-1 0 1,1-1-1,-1 1 0,1 0 1,1 1-35,0-1 1,0 1 0,0-1 0,0 0-1,0 0 1,0 0 0,0 0 0,1 0-1,-1 0 1,0-1 0,1 1-1,-1-1 1,0 0 0,1 1 0,-1-1-1,0 0 1,1 0 0,2-1 0,2 1 24,-1-1 0,1 0 1,-1 0-1,1 0 0,10-4 1,15-20 60,-31 25-74,0-1 0,0 0 0,-1 0 0,1 1 0,0-1 0,0 0 0,0 0 0,-1 0 0,1 0 0,0 0 0,-1 0 0,1 0 0,-1-1 0,0 1 0,1 0 0,-1 0 1,0 0-1,1 0 0,-1-1 0,0 1 0,0 0 0,0 0 0,0 0 0,0-1 0,-1 1 0,1 0 0,0 0 0,0 0 0,-1-1 0,0-1 0,0 3 25,0-1 1,-1 0-1,1 1 0,0-1 0,-1 0 0,1 1 1,-1 0-1,1-1 0,0 1 0,-1 0 0,1 0 1,-1 0-1,1-1 0,-1 2 0,1-1 0,-1 0 0,1 0 1,-1 0-1,1 1 0,0-1 0,-1 1 0,1-1 1,-3 2-1,-30 15 176,-17 24 16,48-39-228,0 1-1,0 0 1,1 1-1,-1-1 0,1 0 1,-1 1-1,1 0 0,0-1 1,0 1-1,1 0 1,-1 0-1,-1 8 0,4-12-83,1 0 0,0 1-1,-1-1 1,1 0 0,-1 0 0,1-1-1,-1 1 1,1 0 0,0-1-1,-1 1 1,1 0 0,-1-1 0,1 0-1,-1 1 1,0-1 0,1 0-1,1-1 1,8-6-1478,0 1 0,0-2 0,-1 0 0,9-10-1,12-16-7510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263 198 14798,'3'-13'2605,"0"3"-2273,2-7 920,-1 0 0,-1-1-1,-1 1 1,0-1 0,-1-34-1,-2 50-1193,1 1 1,-1-1-1,1 0 0,-1 0 0,0 0 0,1 1 0,-1-1 1,0 0-1,0 1 0,0-1 0,-1 1 0,1-1 1,0 1-1,0 0 0,-1 0 0,1-1 0,-1 1 0,1 0 1,-1 0-1,0 0 0,1 0 0,-1 1 0,0-1 0,1 0 1,-1 1-1,0-1 0,0 1 0,0 0 0,0-1 1,0 1-1,1 0 0,-4 0 0,1 0-50,0 1 0,0-1-1,0 0 1,0 1 0,1 0 0,-1 0 0,0 0-1,0 0 1,1 0 0,-1 1 0,1 0 0,0 0-1,-1 0 1,1 0 0,-3 3 0,-3 5 58,1 1 1,1 0-1,0 0 0,1 0 1,0 1-1,1 0 0,0 0 1,0 0-1,2 1 0,-1-1 1,2 1-1,-2 14 0,0 7 225,2 1-1,1 0 0,6 46 0,-1-53-166,1 0 0,2 0 0,1-1 0,1 0 0,1 0 0,1-1 0,2 0 0,0-1-1,2-1 1,0 0 0,23 25 0,11 8 17,2-3 0,3-2-1,63 48 1,-100-83 136,-32-21 143,-33-21-914,-10-9-1913,-140-86-7176,105 53 6759,9-6 3454,79 69-281,0-1 1,0 0 0,1 0-1,0 0 1,0-1 0,1 1-1,-1-1 1,1 0 0,-3-8-1,6 12-195,-1 0 0,1-1 0,0 1 0,-1 0-1,1 0 1,0 0 0,1 0 0,-1 0 0,0-1 0,1 1-1,-1 0 1,1 0 0,-1 0 0,1 0 0,0 0-1,0 0 1,0 0 0,0 0 0,0 1 0,1-1-1,-1 0 1,1 1 0,-1-1 0,1 0 0,-1 1 0,1 0-1,0-1 1,-1 1 0,1 0 0,0 0 0,3-1-1,20-11 65,0 2 0,1 0 1,39-9-1,2-1-2927,-3-7-6099,-28 7-6156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15759,'0'0'5328,"-7"14"-4501,-14 35-185,2 0-1,3 1 1,1 1 0,3 0-1,2 1 1,2 0 0,3 1-1,2 0 1,7 100 0,-3-142-578,1 1 0,0-1 0,1 0 0,0 0 0,1 0 0,0-1 0,1 1 0,0-1 0,0 0 1,9 10-1,-10-14-49,1-1 0,0 1 1,0-1-1,0 0 0,1-1 1,0 1-1,0-1 1,0 0-1,0 0 0,1-1 1,-1 0-1,1 0 1,0-1-1,0 0 0,0 0 1,14 2-1,-9-3-413,0 0 0,1 0 1,-1-1-1,0-1 0,1 0 0,13-4 0,-18 3-416,-1 0 0,0 0 0,0-1-1,0 0 1,0-1 0,-1 1 0,1-1-1,-1-1 1,0 1 0,0-1-1,7-7 1,17-28-9873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28 583 13068,'0'0'2392,"1"8"-262,3 30-21,-4-37-1987,0 0 1,0 0-1,1 0 1,-1 0-1,0 0 1,1 0-1,-1 0 1,1 0-1,-1 0 0,1 0 1,0 0-1,-1 0 1,1 0-1,0 0 1,0-1-1,-1 1 1,1 0-1,0 0 1,0-1-1,0 1 1,0-1-1,0 1 1,0-1-1,0 1 1,0-1-1,0 1 1,0-1-1,1 0 1,-1 0-1,0 0 1,0 0-1,0 1 1,0-2-1,0 1 1,0 0-1,1 0 0,-1 0 1,0 0-1,0-1 1,0 1-1,0 0 1,0-1-1,2 0 1,0-1 210,1 1 0,0-1-1,-1 0 1,1-1 0,-1 1 0,1 0 0,-1-1 0,0 0-1,4-5 1,4-10 19,-1 0 0,0 0 0,-2-1 0,0-1 0,-1 1 0,-1-1 0,-1 0 0,3-28 0,-3 10-102,-2 0 1,-2-1-1,-6-62 0,3 82-212,-1 0-1,-1 1 0,-10-28 1,11 38-44,0-1 1,-1 1 0,0 0 0,0 0-1,-1 0 1,0 1 0,0 0-1,-1-1 1,-9-7 0,14 13 0,0 1 1,-1 0 0,1-1 0,-1 1 0,1 0 0,-1 0 0,0 0 0,1 0 0,-1 0-1,0 0 1,0 1 0,1-1 0,-1 1 0,0-1 0,0 1 0,0-1 0,0 1 0,0 0-1,0 0 1,0 0 0,0 0 0,0 1 0,0-1 0,0 0 0,0 1 0,1-1-1,-1 1 1,0 0 0,0-1 0,0 1 0,1 0 0,-1 0 0,0 0 0,1 1 0,-1-1-1,1 0 1,0 0 0,-1 1 0,1-1 0,0 1 0,0-1 0,0 1 0,0 0 0,0 0-1,0-1 1,0 1 0,0 2 0,-5 8-24,1 0 1,0 0-1,1 1 1,1-1-1,-3 22 1,3-3 53,1-1 0,2 0 0,1 0 1,2 1-1,1-1 0,1 0 0,1-1 1,2 1-1,1-1 0,1-1 0,21 41 1,-31-68-26,0 0 0,0 0 0,1 0 0,-1 0 0,1 0 0,-1 0 0,1 0 0,-1 0 0,1-1 0,-1 1 0,1 0 0,0 0 0,-1 0 0,1-1 0,0 1 0,0 0 0,0-1 0,0 1 0,-1-1 0,1 1 0,0-1 0,0 0 0,0 1 0,0-1 0,0 0 0,0 1 0,0-1 0,0 0 0,0 0 0,0 0 0,0 0 0,0 0 0,0 0 0,0 0 0,0 0 0,0-1 0,0 1 0,0 0 0,0-1 0,0 1 0,0 0 0,0-1 0,0 1 0,0-1 0,0 1 0,-1-1 0,1 0 0,0 1 0,0-1 0,-1 0 0,1 0 0,0 0 0,0-1 0,7-8 16,-1 0 0,-1 0 1,11-21-1,-7 12-7,-3 7-10,0 1 0,1 1 0,17-18 0,-24 27 0,0-1 0,1 0 0,-1 1 0,1-1 0,-1 1 0,1 0 0,0-1 0,-1 1 0,1 0 0,0 0 0,0 0 0,0 0 0,0 0 0,0 1 0,0-1 0,0 1 0,0-1 0,0 1 0,1 0 0,-1-1 0,0 1 0,0 0 0,0 1 0,0-1 0,0 0 0,0 1 0,1-1 0,-1 1 0,0-1 0,0 1 0,0 0 0,0 0 0,1 1 0,0 1 0,-1 0 0,0 0 0,0 0 0,0 0 0,-1 0 0,1 0 0,-1 1 0,0-1 0,0 1 0,0-1 0,0 1 0,0-1 0,-1 1 0,0-1 0,1 1 0,-1 0 0,-1-1 0,0 7 0,0-1 0,0 0 0,0 0 0,-1 0 0,0 0 0,-1-1 0,-5 12 0,-17 26 0,68-61 0,-25 11-1187,1 0 0,27-2 1,-32 6-573,0-2-1,0 0 1,-1-1 0,1 0 0,25-10 0,-15-1-10006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16528,'0'0'7463,"60"50"-5477,-24-14-289,5 5-480,-1 10-576,-6 10-321,-11 9-224,-13 11-64,-10 8 32,-14 12 0,-18 5 1,-5 1-65,-3 0-1570,-3-11-2946,1-14-4581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17681,'0'0'9070,"0"15"-8990,2 14-59,0 0 0,2 0 1,1 0-1,2-1 0,0 0 1,17 38-1,-18-57-2077,-5-17-1982,-7-18-3123,-12 4 194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9961,'0'0'2504,"-1"11"-518,1 3-1489,0 1 0,1-1 0,0 0 0,1 1 0,1-1 0,0 0 0,1 0 0,0-1 0,10 20 0,-8-20 101,1-1-1,0-1 1,1 1 0,12 13-1,-19-24-495,0 1-1,1 0 1,-1 0-1,1-1 1,-1 1-1,1-1 1,0 0-1,-1 1 1,1-1-1,0 0 0,0 0 1,0 0-1,0 0 1,0 0-1,0 0 1,0-1-1,0 1 1,1-1-1,-1 1 1,0-1-1,0 0 1,0 0-1,1 0 0,-1 0 1,0 0-1,0-1 1,0 1-1,0-1 1,1 1-1,-1-1 1,0 0-1,0 0 1,0 0-1,0 0 0,0 0 1,2-2-1,8-11 162,0 1-1,-1-2 1,-1 0-1,0 0 0,-1 0 1,7-19-1,15-21-364,20-24-1704,-16 28-4251,-14 23-2799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2 182 14478,'0'0'5317,"-1"-9"-2792,1-25-657,0 33-1835,0 1-1,0 0 1,0 0-1,0-1 1,0 1-1,0 0 1,0-1-1,0 1 1,0 0-1,0-1 1,0 1-1,0 0 1,0-1-1,0 1 1,0 0-1,1-1 1,-1 1-1,0 0 1,0 0-1,0-1 1,0 1-1,1 0 1,-1 0-1,0-1 1,0 1-1,1 0 1,-1 0-1,0 0 1,0-1-1,1 1 1,-1 0-1,0 0 1,1 0-1,-1 0 1,0 0-1,0-1 1,1 1-1,-1 0 1,0 0-1,1 0 1,-1 0 0,0 0-1,1 0 1,-1 0-1,0 0 1,1 0-1,-1 1 1,0-1-1,1 0 1,-1 0-1,0 0 1,1 0-1,-1 0 1,0 0-1,0 1 1,1-1-1,-1 0 1,0 0-1,0 0 1,1 1-1,-1-1 1,0 0-1,0 0 1,1 1-1,13 13 402,-5 1-266,-1 0 1,-1 1-1,9 25 1,-12-28-83,1-1 0,0 0 0,0 0-1,1-1 1,1 0 0,0 0 0,13 16 0,-19-26-53,-1 0 0,1-1 0,0 1 0,0 0-1,-1-1 1,1 1 0,0-1 0,0 1 0,0-1 0,0 1 0,0-1 0,0 0 0,0 0 0,0 1-1,0-1 1,0 0 0,0 0 0,0 0 0,0 0 0,0 0 0,0 0 0,0 0 0,0 0 0,0-1-1,0 1 1,0 0 0,-1 0 0,1-1 0,0 1 0,0-1 0,0 1 0,0-1 0,0 1 0,0-1-1,-1 0 1,1 1 0,0-1 0,-1 0 0,1 1 0,0-2 0,25-38 675,-24 36-608,62-134 816,-56 117-1472,-1 0 0,-1-1 0,-1 1 0,5-40 1,-10 59-256,0-6-134,-13 5-11884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14606,'0'0'6374,"64"45"-5061,-31-45-352,0 0-352,1 0-513,-5 0-1826,-6 0-3139,-6 0-3939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18033,'0'0'3812,"81"-38"-1730,-31 4-801,10-8 128,10-3-544,0-4-673,-4 2-128,-7 9-1089,-11 5-1505,-12 9-1090,-15 9-928,-13 4-705</inkml:trace>
  <inkml:trace contextRef="#ctx0" brushRef="#br0" timeOffset="1">275 232 10154,'0'0'9769,"0"8"-7516,4 115 2669,15 75-3018,-18-191-1796,-1-2-40,1-1 0,-1 1 0,1-1 0,0 1 0,1-1 0,-1 0 0,1 1 0,0-1 0,2 4 0,-3-7-43,0 0 0,0 0 0,0 0 0,0 0 0,0 0 0,0-1 0,0 1 0,0 0 0,0-1 0,0 1 0,0-1 0,0 1 0,1-1 0,-1 0 0,0 1 0,0-1 0,1 0 0,-1 0 0,0 0 0,0 0 0,1 0 0,-1 0 0,0 0 0,0 0 0,1-1 0,-1 1 0,0 0 0,0-1 0,0 1 0,0-1 0,0 0 0,1 1 0,-1-1 0,0 0 0,0 1 0,0-1 0,0 0 0,1-2 0,19-13 398,35-37 1,7-6-326,11 2-1155,-23 20-4004,-17 14-2082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15 8584,'-12'-2'609,"-41"-5"-213,-1 3 0,0 2 0,0 3 0,0 2 0,1 2 0,-62 14 0,69-9-125,1 2 1,0 2-1,1 2 0,0 2 1,2 2-1,0 1 1,-64 45-1,83-48-232,2 1 0,0 1 0,1 0 0,0 2 0,2 0 0,1 1 0,-15 25 0,11-10 165,2 0 0,1 1 0,2 1 0,-12 48 1,9-8 5,4 0 1,3 1 0,3 0 0,4 116-1,5-165-327,2 0 0,1 1 0,1-2 0,2 1 0,1 0 0,1-1 0,2-1 0,1 1 0,2-2-1,1 0 1,1 0 0,1-1 0,1-1 0,24 27 0,-2-6 48,3-2-1,2-2 1,2-1-1,1-3 1,92 60 0,-122-91 69,0 0 0,0-1 0,1-1 0,0 0 0,0-2 1,0 0-1,1-1 0,28 3 0,-33-7 10,1 0 0,-1 0 0,0-1 0,1-1 1,-1-1-1,0 0 0,0 0 0,0-1 0,-1-1 0,0-1 0,24-12 0,3-8 237,-1-2 0,-1-2-1,-2-1 1,-1-1-1,-1-2 1,40-54 0,-8-1 742,90-160 0,-102 150-311,-5-3 0,62-181-1,-88 208-487,-4 0-1,-3-1 0,-3-1 0,5-139 0,-18 204-170,0 1 0,0 0 0,-1 0 0,-1-1 0,0 1 1,0 0-1,-1 0 0,-7-16 0,8 23-89,0 0 1,-1 0-1,0 0 0,0 1 1,0-1-1,0 1 0,0-1 1,-1 1-1,1 0 0,-1 0 1,0 1-1,0-1 0,0 1 1,0 0-1,0 0 0,0 0 1,-1 1-1,1-1 0,-1 1 1,1 0-1,-1 0 0,0 1 1,-4-1-1,-5 1-854,0 0 0,0 0-1,0 2 1,0 0 0,1 0 0,-1 1-1,-19 7 1,-39 18-5701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1428 212 7623,'-15'-16'554,"0"-1"0,-22-33 0,26 33-118,-1 0 0,-1 2 0,-18-19 0,26 30-227,-1-1 0,0 0 0,0 1 0,0 0 0,0 1 0,-1 0 0,0 0 0,0 0 0,0 0 0,0 1 0,0 0 0,-14-1 0,5 2-141,0 1 0,-1 0 1,1 2-1,0-1 0,0 2 0,-1 0 0,2 1 0,-24 9 0,-14 9-9,-54 31 1,46-21-50,-44 18 368,2 5-1,-153 111 0,227-144-303,0 1 0,2 2 0,1 1 0,1 0 0,2 2 0,0 1-1,2 1 1,1 1 0,2 1 0,1 0 0,1 1 0,-18 57 0,25-56 96,1 0 0,1 0-1,2 0 1,-1 63 0,6-78-128,1-1-1,1 1 1,1-1 0,0 1-1,2-1 1,0 0 0,1-1 0,0 1-1,1-1 1,16 26 0,3-5-55,2-1 0,1-1 0,50 46 0,114 83-271,-125-114 282,2-3 1,3-4 0,147 67-1,-205-105-1,0 0 1,0 0-1,1-2 0,-1 0 0,1-1 0,0 0 0,0-2 1,0 0-1,0 0 0,24-3 0,-21-2 27,0 0-1,0 0 1,-1-2 0,0-1-1,0 0 1,0-1 0,-1-1-1,23-15 1,14-14 84,-1-2 1,-2-3 0,-2-2-1,71-83 1,-37 25 135,92-152-1,-141 201-277,-2-1 0,24-62-1,-48 98 27,-1-1-1,0 0 0,-2 0 1,0-1-1,-1 1 1,-2-1-1,0 0 0,-1 0 1,-1 0-1,-3-24 1,2 36 31,-1 0 0,-1 1 1,0-1-1,0 0 1,0 1-1,-1 0 0,0 0 1,-1 0-1,0 0 1,0 1-1,-1 0 0,0 0 1,0 0-1,0 1 1,-1-1-1,0 2 1,0-1-1,-1 1 0,1 0 1,-1 0-1,0 1 1,-1 0-1,-13-4 0,8 3-159,-1 1-1,0 1 1,1 0-1,-1 1 0,0 1 1,0 0-1,-1 1 1,1 0-1,0 1 0,0 1 1,0 0-1,1 2 1,-23 6-1,-68 39-6776,65-31-214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41 7015,'-48'-12'351,"0"2"1,0 2-1,0 2 1,-1 2 0,-74 4-1,20 7-92,-159 33-1,231-34 166,1 2-1,0 0 1,1 2 0,0 1-1,-48 27 1,58-27-289,1 1-1,0 1 0,2 1 1,-1 1-1,2 0 1,0 1-1,0 0 1,2 1-1,-13 21 0,3 2 4,2 0 0,1 2 0,2 0 0,2 1 0,2 0 0,-9 53 0,10-26-124,3 0-1,4 0 1,3 91-1,4-135-19,2-1-1,0-1 1,2 1 0,1-1-1,1 1 1,1-2 0,1 1-1,1-1 1,0 0-1,2-1 1,1-1 0,1 0-1,1 0 1,0-2 0,2 0-1,0-1 1,1 0 0,1-1-1,0-2 1,1 0-1,1 0 1,1-2 0,-1-1-1,2-1 1,34 13 0,-14-9 14,0-1 0,1-2 0,0-1 0,1-3 0,1-2 0,69 1 0,-88-7 67,-1-2-1,1 0 1,-1-2-1,0-1 1,0-1-1,0-1 1,-1-1-1,0-2 1,0 0-1,-1-1 1,-1-2-1,34-23 1,-24 9 238,0-1 1,-2-1 0,-1-2 0,-1-1 0,-2-1 0,-2-2 0,-1-1 0,-1 0 0,34-79 0,-36 63-140,-2-1 1,-3-1 0,-2-1 0,-2 0 0,-3-1 0,-2 0-1,-1-64 1,-5 73-146,-2-1-1,-2 1 0,-3-1 1,-1 1-1,-21-71 1,23 102-32,-1 1 1,-1 1 0,0-1 0,-1 1 0,0 1 0,-1-1-1,0 1 1,-21-20 0,22 25 0,-1 1 1,-1-1-1,1 2 1,-1-1-1,0 2 0,-1-1 1,1 1-1,-1 1 0,0 0 1,0 0-1,-1 2 1,1-1-1,-17-1 0,11 3-27,-1 0-1,1 1 0,-1 1 1,1 1-1,-1 0 1,1 1-1,0 1 0,-20 8 1,0 2-1553,1 2 0,-50 30 0,21-7-4830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179 137 8360,'0'0'3641,"4"-12"-993,-3 10-2372,17-48 2321,-17 47-2287,0 0 0,0 0 0,-1-1 0,1 1-1,-1 0 1,1 0 0,-1 0 0,0-1 0,0 1 0,-1 0-1,1 0 1,-1 0 0,1 0 0,-1-1 0,0 1 0,-2-4 0,2 6-232,-1 0 0,1-1 0,-1 1 1,0 0-1,1 0 0,-1 0 0,0 0 1,0 0-1,0 0 0,0 0 0,0 1 1,0-1-1,0 1 0,0-1 0,0 1 1,0 0-1,0 0 0,0 0 0,0 0 1,0 0-1,0 0 0,0 1 0,0-1 1,0 1-1,0-1 0,0 1 0,0 0 1,1 0-1,-3 1 0,-2 1-44,-1 0 1,1 0-1,1 1 0,-1-1 0,0 1 0,1 1 1,-8 7-1,2 2 152,0 0 1,2 0 0,0 1 0,0 0-1,-9 24 1,14-28-12,0-1 0,1 1 0,0-1 1,1 1-1,0 0 0,0 0 0,2 0 0,-1 0 1,2 19-1,0-28-166,-1-1 1,1 0 0,-1 1-1,1-1 1,-1 1-1,1-1 1,0 0-1,0 1 1,0-1 0,0 0-1,0 0 1,0 0-1,0 0 1,0 0-1,0 0 1,0 0 0,1 0-1,-1 0 1,0 0-1,1-1 1,-1 1 0,0 0-1,1-1 1,-1 1-1,1-1 1,-1 0-1,1 1 1,-1-1 0,1 0-1,-1 0 1,1 0-1,-1 0 1,1 0 0,-1-1-1,1 1 1,-1 0-1,1-1 1,-1 1-1,3-2 1,5 0 66,0-1 0,0 0-1,0 0 1,-1-1 0,12-7 0,6-6 13,-1-1 0,-1-1 0,28-28 0,-43 38-72,0 0 0,-1-1 0,0 0 0,0-1 1,-1 1-1,-1-2 0,0 1 0,0 0 0,-1-1 0,5-19 0,-12 26 53,-8 12-76,-7 13-47,5-1 55,1 1-1,1 0 1,2 0-1,-1 1 1,2 0 0,1 0-1,1 1 1,0 0-1,-1 29 1,6-49-53,0-1 0,-1 1 0,1 0 0,0 0 0,0 0 0,1 0 1,-1 0-1,0 0 0,1 0 0,-1-1 0,1 1 0,-1 0 0,1 0 0,0-1 0,0 1 0,0 0 0,0-1 0,0 1 0,0-1 0,0 1 0,1-1 1,-1 0-1,0 1 0,1-1 0,-1 0 0,1 0 0,0 0 0,-1 0 0,1 0 0,0 0 0,-1-1 0,1 1 0,0 0 0,0-1 0,0 0 0,0 1 0,-1-1 1,1 0-1,4 0 0,-1 0-531,0-1 0,1 0 1,-1 0-1,1 0 1,-1 0-1,0-1 0,0 0 1,0 0-1,0-1 1,0 1-1,0-1 0,8-6 1,21-24-6733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16464,'0'0'9032,"40"63"-7046,-30-16-929,-4 7-577,-1 6-255,1 2-193,0-4 32,4-4 0,1-8-32,2-11-352,1-9-705,-1-9-833,-4-12-993,-3-5-1985,-5-9-3717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16015,'0'0'12978,"-17"19"-12818,15-18-160,1 0-1,-1 0 1,1 1 0,0-1 0,0 0-1,-1 1 1,1-1 0,0 1-1,0 0 1,0-1 0,1 1 0,-1 0-1,0-1 1,0 5 0,1-6-1,0 1 1,0 0-1,0-1 0,0 1 1,1-1-1,-1 1 0,0 0 1,1-1-1,-1 1 1,0-1-1,1 1 0,-1-1 1,0 1-1,1-1 0,-1 0 1,1 1-1,-1-1 1,1 1-1,-1-1 0,1 0 1,-1 1-1,1-1 0,0 0 1,-1 0-1,1 1 1,-1-1-1,1 0 0,1 0 1,7 2-2,1-1 0,0-1 0,-1 1 1,15-2-1,-5 0 28,21-1-26,-25 1-38,-1 0 1,1 1 0,-1 1-1,0 0 1,16 4-1,-28-5 33,-1 0 0,1 1 0,0-1 0,-1 1-1,1 0 1,-1-1 0,1 1 0,-1 0 0,1 0 0,-1 0-1,0 0 1,1 0 0,-1 0 0,0 0 0,0 1 0,0-1-1,0 0 1,0 1 0,0-1 0,0 1 0,0-1 0,0 1-1,-1-1 1,2 3 0,-2-1 31,0 0 0,0 0 0,0 1-1,0-1 1,-1 0 0,1 0 0,-1 0 0,0 0 0,0 0 0,0-1-1,0 1 1,-2 4 0,-3 4 249,-1 0 0,0-1 1,-1 0-1,0 0 0,-12 11 0,4-6 134,-1 0-1,-23 14 0,34-25-344,0-1-1,0 1 0,0-1 1,0-1-1,0 1 1,0-1-1,-1 0 0,0 0 1,1-1-1,-1 0 1,-10 1-1,16-2-67,1 0-1,0 0 1,-1 0-1,1 0 1,0 0-1,0 0 1,-1 0 0,1 0-1,0-1 1,-1 1-1,1 0 1,0 0 0,0 0-1,-1 0 1,1 0-1,0 0 1,0-1-1,-1 1 1,1 0 0,0 0-1,0 0 1,-1-1-1,1 1 1,0 0-1,0 0 1,0-1 0,0 1-1,0 0 1,-1 0-1,1-1 1,0 1 0,0 0-1,0-1 1,0 1-1,0 0 1,0 0-1,0-1 1,0 1 0,0-1-1,5-15-640,15-10-2740,3 6-3747,4 0-4367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69 15983,'0'0'2707,"-2"-9"63,-7-29-117,9 36-2535,0 1 0,0 0 0,-1 0 0,1 0 0,0 0 0,-1 0 0,0 0 0,1 0 0,-1 0 0,1 0 0,-1 0 0,0 1 0,0-1 0,1 0 0,-1 0 0,0 0 0,0 1 0,0-1 0,0 1 0,0-1 0,0 0 0,0 1 0,0 0 0,0-1 0,0 1 0,0 0 0,0-1 0,0 1 0,-1 0 0,1 0 0,0 0 0,0 0 0,0 0 0,0 0 0,0 0 0,0 1 0,-1-1 0,0 1 0,-1 0-64,0 0 0,0 0 0,0 1 0,0 0-1,0-1 1,1 1 0,-1 0 0,1 0 0,0 0 0,-4 5 0,-2 4 26,1 1 0,1 0 0,0 1 0,0 0 0,1 0 0,1 0 0,0 0 0,1 1 0,0-1 0,1 1 0,1 0 0,0 22 0,2-17 16,0-1 1,1 1-1,1-1 0,0 0 0,1 1 0,2-1 0,-1-1 0,17 32 1,51 67 270,-28-48-238,-44-68-174,0 1 0,0 0 0,0 0-1,-1 0 1,1 0 0,0 0 0,-1 0 0,1 1 0,-1-1 0,1 0-1,-1 0 1,1 0 0,-1 1 0,0-1 0,0 0 0,0 0-1,0 1 1,0-1 0,0 2 0,-1-3-106,1 1 0,-1-1 0,0 0 0,0 0 0,1 0 0,-1 0-1,0 0 1,0 0 0,0 0 0,1 0 0,-1 0 0,0 0 0,0 0 0,1-1 0,-1 1 0,0 0 0,0 0 0,1-1-1,-1 1 1,0-1 0,0 0 0,-47-29-5866,38 23 4833,-56-43-5644,-2-4 3347,3-4 4370,9-2 5396,55 59-6067,0 0 1,0 0-1,0 0 1,0 0-1,0 0 0,1 0 1,-1 0-1,0-1 1,1 1-1,-1 0 1,1-1-1,0 1 0,-1 0 1,1-1-1,0 1 1,0 0-1,-1-1 0,1-1 1,1 2-132,-1 0-1,1 0 1,-1 0 0,1 0-1,-1 1 1,1-1 0,-1 0-1,1 0 1,-1 1 0,1-1-1,0 0 1,0 1 0,-1-1 0,1 1-1,0-1 1,0 1 0,0-1-1,0 1 1,-1 0 0,3-1-1,6-1-8,0 0 1,0 0-1,0 1 0,15 0 0,-7 0 122,28-2-137,65-10-2897,-62 3-2536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19250,'0'0'7399,"12"76"-7271,4-45-96,3 5-1089,-1 0-832,-3-3-1443,-3-6-2529,-2-9-7560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16528,'0'0'6603,"6"10"-4601,-2-3-1774,-1-1 0,0 0 0,0 1 0,-1 0-1,0-1 1,0 1 0,-1 0 0,1 0 0,-2 0 0,1 0 0,-1 0-1,0 1 1,0-1 0,-1 0 0,0 0 0,0 0 0,-1 0 0,-2 8 0,2-11-165,-39 154 1301,38-142-1338,1-1 1,1 1-1,0 0 1,0-1-1,2 1 1,0 0-1,1 0 1,5 20-1,-5-31-80,0 0-1,0 0 1,1 0 0,0 0-1,0-1 1,0 1 0,1-1-1,-1 0 1,1 0 0,0 0 0,0 0-1,1-1 1,-1 1 0,1-1-1,-1 0 1,1-1 0,0 1-1,0-1 1,0 0 0,1 0-1,-1-1 1,0 1 0,1-1-1,-1 0 1,10 0 0,-3 0-810,0 0 1,0-1 0,0-1-1,21-3 1,-22 2-928,-1 0-1,1-1 1,-1-1 0,19-8-1,13-12-11351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19314,'0'0'8894,"10"-6"-7698,9-5-1107,-2 0 0,1-2 0,-2 0 0,1-1 1,-2-1-1,0 0 0,-1-1 0,21-31 0,-27 34-78,0 0 1,-1 0-1,0-1 0,-1 0 1,-1 0-1,0-1 0,-1 0 1,-1 0-1,0 0 0,-1 0 1,-1 0-1,0 0 0,-2-28 1,0 39-7,1 0 0,-1 0 0,0 0 0,0 0 0,-1 0-1,1 0 1,-1 0 0,0 0 0,0 1 0,0-1 0,-1 0 0,1 1 0,-1 0 0,0 0 0,0 0 0,0 0 0,-6-5 0,7 7 0,0 0 0,-1-1 0,1 1 0,-1 0 0,1 0 0,-1 0 0,0 1 0,1-1 0,-1 1 0,0-1 0,1 1 0,-1 0 0,0 0 0,0 0 0,1 0 0,-1 1 0,0-1 0,1 1 0,-1-1 0,1 1 0,-1 0 0,0 0 0,1 0 1,0 1-1,-1-1 0,1 0 0,0 1 0,-3 2 0,-3 2 50,0 1 0,1 0 0,0 0 0,0 1 0,1 0 1,0 0-1,0 0 0,1 1 0,0 0 0,1 0 0,0 0 1,0 1-1,1-1 0,0 1 0,1 0 0,0-1 0,-1 15 1,3-21-38,1-1 1,-1 1 0,1-1 0,0 1 0,0-1-1,0 1 1,0-1 0,0 0 0,0 1 0,1-1-1,-1 0 1,1 0 0,0 0 0,-1 0 0,1 0-1,0 0 1,0-1 0,0 1 0,1-1 0,-1 1-1,0-1 1,0 0 0,1 0 0,-1 0 0,1 0-1,-1 0 1,1 0 0,4 0 0,10 3 19,0-1 1,1 0-1,18-1 1,-28-1-18,67 0-254,-46-2-235,47 5 0,-75-4 472,0 0 0,-1 0 1,1 0-1,0 0 0,-1 1 0,1-1 0,0 0 0,0 0 0,-1 0 1,1 1-1,0-1 0,-1 0 0,1 1 0,0-1 0,-1 0 0,1 1 0,-1-1 1,1 1-1,-1-1 0,1 1 0,-1-1 0,1 1 0,-1-1 0,1 1 1,-1 0-1,0-1 0,1 1 0,-1 0 0,0-1 0,1 1 0,-1 0 1,0-1-1,0 1 0,0 0 0,0 0 0,0-1 0,0 1 0,0 0 1,0 0-1,0-1 0,0 1 0,0 0 0,0-1 0,-1 1 0,1 0 1,0 0-1,0-1 0,-1 1 0,1-1 0,0 1 0,-1 0 0,0 0 0,-25 31 770,-23 7-407,34-29-315,1 1 1,0 1 0,1 0-1,-13 15 1,25-26-53,1-1 0,-1 0 0,1 1 0,0-1 0,-1 1 0,1-1 0,0 1 0,-1-1 0,1 1 0,0-1 0,0 1 0,0-1 0,-1 1 0,1-1 0,0 1 0,0-1 0,0 1 0,0 0 0,0-1 0,0 1 0,0-1 0,0 1 0,0-1 0,0 1 0,0 0 0,0-1 0,0 1 0,1-1 0,-1 1 0,0-1 0,0 1 0,1-1 0,-1 1 0,0-1 0,1 1 0,-1-1 0,0 0 0,1 1 0,-1-1 0,1 1 0,-1-1 0,0 0 0,1 1 0,-1-1 0,1 0 0,-1 0 0,1 1 0,0-1 0,-1 0 0,1 0 0,-1 0 0,1 0 0,-1 0 0,1 0 0,-1 0 0,1 0 0,0 0 0,-1 0 0,1 0 0,0 0 0,48 1 0,-36-2 0,5 0-653,0 0 1,28-6-1,-27 3-494,-1-1 1,1-1-1,-1 0 0,0-1 1,0-2-1,-1 1 0,0-2 0,20-15 1,-3-5-5346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9161,'0'0'10153,"28"52"-6790,-3-22-576,2 1-353,1 2-736,0 5-961,-12 4-257,-11 3-320,-5 2-64,-16 7 0,-16 4 33,-8 1-258,-1-1-639,0-8-1154,0-12-4036,11-15-9000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80 17905,'0'-9'1991,"0"4"-1585,-1-1 0,0 0-1,0 1 1,-1 0 0,0-1-1,1 1 1,-5-7 0,5 11-334,1-1 1,-1 1-1,1 0 0,-1 0 1,0-1-1,0 1 0,0 0 1,0 0-1,0 0 1,0 0-1,0 0 0,0 1 1,0-1-1,0 0 0,-1 0 1,1 1-1,0-1 0,0 0 1,-1 1-1,1 0 1,0-1-1,-1 1 0,1 0 1,-1-1-1,1 1 0,0 0 1,-1 0-1,1 0 0,-1 1 1,1-1-1,0 0 1,-1 0-1,1 1 0,-1-1 1,1 1-1,0-1 0,0 1 1,-1-1-1,1 1 0,0 0 1,0 0-1,0-1 1,0 1-1,-2 2 0,-1 1-31,1 0 0,-1 0 0,1 1 0,0-1 0,0 1 0,0 0 0,1 0-1,-1 0 1,1 0 0,1 1 0,-1-1 0,1 0 0,-2 9 0,-7 76 726,9-63-586,0 0 0,2 0 0,1 0 0,1 0 0,9 34 0,-8-48-142,0-1-1,0 0 1,2 0 0,-1 0 0,2-1-1,-1 0 1,2 0 0,-1-1 0,1 0-1,1 0 1,0 0 0,0-1 0,13 9-1,-13-12-13,-7-5-16,0 0 0,0 0 0,0 0 0,0 1-1,0-1 1,0 1 0,0 0 0,0-1-1,-1 1 1,1 0 0,-1 0 0,1 0 0,-1 0-1,0 0 1,2 4 0,-31-16 60,-13-20-2281,1-3 0,-58-60-1,13 12 2023,84 80 258,-1 0 0,1 0 0,0 0 1,0 0-1,0 0 0,0 0 1,0 0-1,0 0 0,1 0 0,-1-1 1,0 1-1,1 0 0,-1 0 1,0-1-1,1 1 0,0 0 0,-1-3 1,1 4-42,0-1 1,1 1-1,-1-1 0,0 0 1,0 1-1,1-1 1,-1 1-1,1-1 0,-1 1 1,0-1-1,1 1 1,-1-1-1,1 1 0,-1 0 1,1-1-1,-1 1 1,1 0-1,0-1 0,-1 1 1,1 0-1,-1 0 1,1-1-1,0 1 0,-1 0 1,1 0-1,0 0 1,60-1 401,-43 1-495,69-5-1325,-31-10-3645,-16-5-3457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14189,'0'0'7912,"1"78"-6759,14-41-705,0-2-319,0-1-97,2-5 32,-2-7-737,0-6-929,-1-9-383,-1-7 383,-1-8-576,-1-17-1217,-4-9-897,-2-4-2403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25 130 2274,'0'-41'4228,"0"6"-544,-6 6-449,3 12 320,0 9-800,-1 8-129,-1 10-1473,2 18-544,2 9 352,1 2 0,0 6-129,13-2-415,11-9-289,7-8-1762,8-16-3426,1-10-7208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14734,'0'0'8707,"-6"9"-7212,-10 19-1164,2 0 1,0 1 0,2 1 0,2-1 0,0 2-1,2-1 1,2 1 0,1 1 0,1-1 0,1 1-1,2-1 1,4 47 0,-2-71-324,0 0 0,0 0 1,1 0-1,0 0 0,0-1 0,1 1 0,0 0 1,0-1-1,1 0 0,-1 0 0,1 0 0,1 0 1,-1 0-1,1-1 0,0 0 0,0 0 0,0 0 1,1-1-1,0 0 0,0 0 0,0 0 0,0 0 1,1-1-1,6 2 0,-5-2-290,0-1-1,1 0 1,-1 0 0,0-1 0,1 0-1,-1 0 1,1-1 0,14-1-1,-14-1-570,-1 1 0,1-1 0,-1 0-1,1-1 1,-1 0 0,0-1 0,0 1-1,14-10 1,22-22-9092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15919,'0'0'6331,"12"8"-4644,-4-2-1384,-4-3-196,0 0-1,-1 0 0,1-1 0,0 1 1,0-1-1,1 0 0,-1 0 0,0 0 1,1-1-1,-1 0 0,1 0 1,-1 0-1,1 0 0,0 0 0,0-1 1,-1 0-1,1 0 0,9-2 1,-5-1 24,0 0 1,0-1-1,0 0 1,0-1-1,-1 0 1,0 0-1,0-1 1,0 0-1,-1 0 1,1-1-1,-2 0 1,1 0-1,-1-1 1,0 1-1,0-2 1,-1 1-1,0 0 1,-1-1-1,0 0 1,0 0-1,-1 0 1,0-1-1,-1 1 1,1-1-1,-2 1 1,1-18-1,-1 12 12,0 0-1,-2 1 0,1-1 1,-2 0-1,0 1 0,-1-1 1,-1 1-1,0 0 0,0 0 0,-2 0 1,0 0-1,0 1 0,-1 0 1,-1 1-1,0-1 0,-1 1 1,-12-13-1,20 24-143,-1-1 1,0 0-1,1 1 1,-1-1-1,0 1 0,0 0 1,0-1-1,0 1 1,0 0-1,0 0 0,-1 1 1,1-1-1,0 0 1,0 1-1,-1-1 1,1 1-1,0 0 0,-1-1 1,1 1-1,0 1 1,-1-1-1,1 0 0,-3 1 1,1 0-9,0 1 1,-1 0-1,1 0 0,1 0 1,-1 1-1,0-1 0,0 1 1,1 0-1,0 0 1,-1 0-1,-3 6 0,-1 1-54,0 1 0,1 0-1,0 1 1,0 0-1,2 0 1,-1 0 0,-5 20-1,11-31 61,-1 0-1,1 1 0,-1-1 0,1 1 1,-1-1-1,1 1 0,0-1 1,0 1-1,0-1 0,0 0 0,0 1 1,0-1-1,0 1 0,0-1 0,0 1 1,1-1-1,-1 1 0,1-1 1,-1 0-1,1 1 0,-1-1 0,1 0 1,0 1-1,0-1 0,0 0 0,0 0 1,0 0-1,0 1 0,0-1 1,0 0-1,2 1 0,2 0-16,1-1 1,-1 0-1,0 0 1,1 0-1,-1 0 0,1-1 1,8-1-1,-13 1 19,48 0-456,-20-2 316,-1 2 0,1 0 0,0 3 0,0 0 0,46 12 0,-73-15 168,1 1 0,-1 0 0,1 0 0,-1 0 0,0 0 0,1 0 0,-1 0 0,0 1 0,0-1 0,0 1 0,0-1-1,0 1 1,0 0 0,0 0 0,-1 0 0,1 0 0,-1 0 0,1 0 0,-1 0 0,0 1 0,0-1 0,0 0 0,0 1 0,0-1 0,0 1 0,-1-1 0,1 1-1,-1-1 1,0 1 0,1 3 0,-3 4 169,0 0 0,0-1 0,-1 1 1,0-1-1,0 0 0,-8 14 0,-7 24 196,18-46-392,1-1 0,-1 1 0,0-1 0,1 1 0,-1-1 0,1 1 0,-1-1 0,1 0 0,0 1 0,-1-1 0,1 0 0,-1 1 0,1-1 0,0 0 0,-1 0 0,1 1 0,-1-1 0,1 0 0,0 0 0,-1 0 0,1 0 0,0 0 0,-1 0 0,1 0 0,0 0 0,-1 0 0,1 0 0,0-1 0,-1 1 0,1 0 0,0 0 0,-1 0 0,1-1 0,-1 1 0,1 0 0,0-1 0,30-8 0,85-22-2896,11-4-3176,-101 22-1274,-7-2-4815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12876,'0'0'5285,"79"29"-2306,-33-3-1249,5 7 288,-2 8-545,-7 7-448,-14 8-417,-21 10-415,-7 11-65,-27 12 0,-23 7-32,-10 4-32,-5-6-1409,-1-13-3812,4-22-13100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49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7438 730 6118,'0'0'411,"0"-10"-283,1 2 7,0 0 0,1-1 0,-1 1 0,2 0 0,-1 0 0,1 0 0,0 0 0,1 0 0,0 0 0,0 1 0,1 0 0,-1 0 0,7-7 0,-2 3-156,2-2 511,-1-1 0,0 0 0,-1 0 0,9-20 0,-17 31-384,0 1-1,0-1 1,0 1 0,0-1-1,0 0 1,0 1 0,-1-1-1,1 0 1,-1 0 0,0 1-1,0-1 1,0 0 0,0 0-1,0 0 1,-1 1 0,1-1-1,-1 0 1,0 1 0,0-1-1,0 0 1,0 1 0,0-1-1,0 1 1,-1-1 0,1 1-1,-1 0 1,0 0 0,1 0-1,-1 0 1,0 0-1,0 0 1,-1 0 0,-2-2-1,-11-5 52,0 1-1,0 1 0,-1 0 0,0 1 0,-19-4 0,-97-16-100,74 16 3,-716-180 1286,615 148-512,-1 8 0,-276-23-1,215 47-510,-323 24 0,-220 85-588,11 53 33,-114 93 874,648-163-14,-380 201 0,420-182-557,6 8-1,4 8 1,-253 225 0,339-262-20,3 4 1,4 3-1,4 3 1,4 4 0,4 2-1,4 3 1,-93 210-1,133-256-64,2 0 0,3 2 0,2 0 0,2 0 0,3 1 0,-2 76 0,10-103 7,2 0 0,0 0 0,3 0 0,0 0 0,2 0 0,0-1 0,3 0 0,0 0 0,1-1 0,2 0 0,1-1 0,1 0 0,1-2 0,19 25 0,-2-13 53,1-1-1,2-2 0,1-1 1,2-1-1,1-3 0,1-1 1,1-2-1,56 24 0,15 0 33,3-4-1,127 30 1,5-14-30,4-10 0,1-12 0,1-10 0,488-9 0,-517-34-31,0-10 0,383-91 0,417-195 34,-9-100 255,-750 279 216,419-278 0,-564 323-204,-4-5 0,-5-5 0,-3-5 0,-5-4 0,-5-5 0,-5-4-1,-5-4 1,-5-4 0,-5-3 0,93-206 0,-140 260 405,32-110-1,-53 142-447,-1-1 0,-2-1-1,-2 1 1,0-61 0,-5 84-238,-1 0 1,-1 0-1,0 0 1,-2 0 0,0 0-1,0 1 1,-2-1-1,0 2 1,0-1 0,-2 0-1,0 1 1,-1 1-1,0-1 1,-1 2 0,-1-1-1,0 1 1,-1 1-1,0 0 1,-1 1 0,0 0-1,-1 1 1,-15-9-1,-5-1-257,-1 1-1,-1 1 0,-1 3 0,0 0 0,-50-11 1,-204-29-3660,45 24-2126,-19 5-5279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50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1434 298 6566,'4'-16'250,"-1"1"-1,0-1 1,-1 0-1,-1 0 1,-1 0-1,-1-28 0,-1 38 96,1-1 0,0 1 0,-1-1-1,-1 1 1,1 0 0,-1 0-1,0 0 1,0 0 0,0 0 0,-1 1-1,0 0 1,0-1 0,-1 2-1,1-1 1,-1 0 0,0 1 0,0 0-1,-11-7 1,1 4-55,-1-1 1,1 2-1,-1 0 0,-1 1 0,1 1 0,-1 0 1,0 1-1,1 1 0,-1 0 0,-1 2 1,-20 1-1,0 1-94,0 3 0,1 1 0,0 1 0,-38 14 0,21-3-57,2 3 0,0 1 0,2 4 0,0 1 1,2 2-1,1 3 0,2 1 0,1 3 0,2 1 0,1 2 0,-57 72 0,61-62 97,2 2 0,2 0 0,3 3 0,2 0 0,3 2 0,2 1 0,3 0 0,2 2 0,2 0 0,-11 95 0,21-103-205,1 1 0,4 0-1,1 0 1,11 76 0,-7-103-26,1 0 1,2 0-1,0-1 1,2 0-1,0 0 0,2-1 1,0 0-1,2-1 1,0 0-1,2-1 1,18 21-1,-10-17 3,1-1 0,1-1 1,1-1-1,2-1 0,0-2 0,1 0 0,0-2 0,2-1 0,48 17 1,-55-24-2,0-2 1,0-1-1,1-1 1,0-1-1,0-1 1,0-1-1,0-1 1,0-2-1,0 0 1,0-2-1,0 0 1,-1-2 0,42-13-1,-21-1 69,0-1-1,-2-2 1,0-3-1,-2-1 1,-1-2 0,56-50-1,-6-6 1534,110-134 1,-125 130-778,-4-3 0,109-186 0,-157 234-886,-2-1 0,-1-1 1,-3 0-1,-1-2 0,-3 0 0,-2 0 1,-2-1-1,-2 0 0,2-68 1,-9 100-87,-1 0-1,0 0 1,-1 0 0,-1 0-1,0 1 1,-1-1 0,-1 1 0,-11-26-1,11 32 53,0 1 0,0 0 0,-1 0-1,0 0 1,0 1 0,-1 0 0,0 0-1,0 0 1,0 1 0,-1 0 0,0 1-1,0-1 1,-1 2 0,1-1 0,-15-4-1,4 3-102,-1 0 1,0 2-1,1 1 0,-1 0 0,0 1 1,0 1-1,-1 1 0,-26 4 0,-19 5-2132,-75 21 0,98-20 182,-42 8-5493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28.2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6192 403 7559,'-416'-82'5955,"-200"-80"-5461,459 118-551,-3 7-1,0 7 1,-304-17-1,-760 75 971,999-3-877,2 9 0,2 10 0,-308 102 0,385-93 507,4 7 0,1 5 0,-237 155 0,265-143-182,3 5 0,3 5 0,5 4 0,-140 165 0,195-201-293,3 1-1,3 2 0,2 2 1,-34 76-1,52-92-60,2 1 1,2 0-1,2 1 0,1 1 1,3 0-1,2 1 0,0 48 1,7-39-29,2-1 0,3 0 1,3 0-1,2-1 1,25 82-1,0-35-85,91 187-1,-88-217 90,2-3 0,4-1 0,2-2 0,3-2 0,3-2-1,3-3 1,101 86 0,-102-102 6,3-3-1,1-2 1,1-2 0,2-3-1,2-3 1,0-3-1,2-3 1,1-2 0,85 16-1,-32-18 4,233 8 0,123-37 56,1162-154 6,-1092 74-356,694-207 0,480-312-1134,-1489 512 1445,250-146 0,-403 197 127,-3-3-1,-2-3 1,-2-4-1,-3-2 1,-2-3-1,103-125 1,-145 154 76,0-1 0,-3-1 0,-1-1 0,-1 0 0,-1-1 0,-3-1 0,-1-1 0,16-68 0,-26 84 18,0 1-1,-1-1 0,-1 1 0,-1-1 0,-1 0 0,0 1 0,-2-1 0,0 1 0,-2 0 1,0 0-1,-1 0 0,-1 0 0,-1 1 0,0 0 0,-2 1 0,0 0 0,-1 1 0,-16-21 1,-1 8-164,-1 0 1,-1 2-1,-2 1 1,-1 2-1,0 1 1,-2 1-1,-1 3 1,0 0-1,-2 3 1,-64-22-1,11 11-218,0 4 0,-2 5 0,-147-13-1,-262 18-1122,1 38-1183,183-7-903,-22-8-3569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30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6854,'74'1'229,"0"3"-1,-1 3 0,113 26 0,-5 12 296,178 39 1590,-253-64-857,157 8 0,266-32 1058,0-34-1262,211-8-722,364 73-459,-672-12 150,609-58-1,-146-22 393,-623 58 577,352 36 1,-392-3-541,353 30 1253,-441-50-2584,0-6-1,151-19 1,-125-5-4239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1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51 298 7207,'0'0'6742,"-8"1"-5407,-34 1 944,56-9-522,-4 8-1447,0 1 0,0 0 1,0 0-1,0 1 0,-1 0 1,1 1-1,15 8 0,-14-7-231,0 0 1,0-1-1,0 0 0,1 0 1,-1-1-1,13 1 0,5-4 360,-1-1 1,1-1-1,-1-2 0,53-13 0,-46 9-320,1 1-1,48-3 1,56 10 97,-84 2 99,1-3 1,0-2 0,99-19 0,-87 10 96,0 3 1,1 2 0,120 6 0,-97 2-358,122-14 0,-57-7 25,183 0 0,423 16 278,-395 30-163,13-1-107,-294-30-53,-1-3-1,-1-4 1,92-26 0,-177 38-35,509-82 260,-365 62-243,46-16 7,-100 17-1617,1 3-3388,-27 8-1115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5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1134 125 1730,'0'0'11920,"-9"-2"-9699,-21-1-485,-55-1 0,62 5-1298,1-1 1,0-1-1,0-1 0,0-1 0,0-1 0,0-1 0,-21-7 0,-6-10 367,27 11-627,-2 0-1,1 2 1,-1 1 0,-1 0-1,1 2 1,-1 1 0,-43-4-1,49 8-158,-1 1-1,0 1 0,0 1 1,0 0-1,0 2 0,1 0 1,0 1-1,0 1 1,0 1-1,1 0 0,-1 1 1,2 2-1,-1-1 0,2 2 1,-29 23-1,22-15 9,1 1 0,1 1 1,1 2-1,1-1 0,1 2 0,1 1 0,-14 27 1,26-44-20,1 1 0,1-1 1,-1 1-1,1 0 0,1 0 1,-1 0-1,2 0 0,-1 0 1,1 0-1,1 1 0,-1-1 1,2 1-1,-1-1 0,1 0 1,1 0-1,0 1 1,0-1-1,0 0 0,1-1 1,1 1-1,0 0 0,0-1 1,0 0-1,1 0 0,0 0 1,9 10-1,-1-4 0,1-1 0,0 0 1,1-1-1,0-1 0,1 0 0,0-1 0,1 0 1,0-2-1,0 0 0,1 0 0,0-2 0,0-1 1,21 4-1,3-1-4,0-3-1,0-1 1,1-2 0,77-6 0,-67-3-16,1-2 0,-2-2 0,72-25 0,147-72 60,-211 79-41,69-42 1,-104 55 5,-1-1 1,0-2-1,-2 0 1,0-1-1,22-26 1,-41 42 4,1-1 0,0 0 1,-1 0-1,0 0 0,0 0 0,0-1 1,-1 1-1,0-1 0,0 0 1,0 1-1,-1-1 0,0 0 0,0 0 1,0-12-1,-1 14 53,-1 0 0,0-1 0,0 1 0,0 0 0,0 0 1,-1 0-1,1 0 0,-1 0 0,0 0 0,-1 0 0,1 1 0,0-1 0,-1 1 0,0-1 0,0 1 0,0 0 0,0 0 0,-1 0 1,1 1-1,-7-5 0,-16-7 96,0 2 0,0 0 0,-1 2 0,-1 0 1,0 2-1,-42-7 0,-176-11-435,114 23-4492,102 3 1731,-14 0-3062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3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27 12300,'-14'2'1767,"-8"2"-1171,-3 1-61,-1-1-1,-25 0 0,51-4-525,-1 0 0,1 0 1,0 0-1,0 0 0,0-1 0,0 1 0,-1 0 0,1 0 1,0 0-1,0-1 0,0 1 0,0 0 0,0 0 0,0-1 1,0 1-1,0 0 0,-1 0 0,1-1 0,0 1 0,0 0 1,0 0-1,0-1 0,0 1 0,0 0 0,0 0 0,0-1 1,1 1-1,-1 0 0,0 0 0,0 0 0,0-1 0,0 1 1,0 0-1,0 0 0,0-1 0,1 1 0,-1 0 0,0 0 1,0 0-1,0-1 0,0 1 0,1 0 0,-1 0 0,0 0 1,1-1-1,3-2-11,0 0 0,0 0 0,1 0 1,0 1-1,-1-1 0,1 1 0,0 0 1,0 1-1,0-1 0,0 1 0,1 0 0,4 0 1,69-6-35,-25 9 52,0 2 0,0 2 0,101 26 0,64 9 11,-3-30-27,337-25 1,-247 0 468,337 2-18,287-11 59,115-12 697,0 59 153,-59 2-1803,-830-34-2338,-6-11-2734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0 199 12844,'10'-16'2643,"2"-3"-1850,1-5 565,1 1 0,1 1 0,1 0 0,1 1 0,22-20 0,-38 40-1274,0 0-1,0 0 1,0 0-1,0 0 0,0 1 1,0-1-1,0 0 0,0 1 1,0-1-1,0 1 1,0-1-1,0 1 0,0 0 1,1-1-1,-1 1 0,0 0 1,0 0-1,0 0 1,1 0-1,-1 0 0,0 0 1,2 0-1,-2 1-48,0 0 1,0-1-1,0 1 0,-1 0 1,1 0-1,0 0 0,0 0 0,-1 0 1,1 0-1,-1 0 0,1 0 1,-1 0-1,1 0 0,-1 0 1,0 0-1,1 0 0,-1 0 0,0 0 1,0 2-1,1 9 30,0 0 1,-2 1-1,-1 18 1,1-24 81,-7 42-18,-2-1 1,-3 0-1,-34 86 0,27-80-61,1 1 0,-14 73-1,33-127-64,0-1 1,0 1-1,-1 0 0,1 0 0,0-1 0,0 1 0,0 0 0,0 0 0,0 0 0,0-1 0,0 1 0,0 0 1,0 0-1,0 0 0,0-1 0,0 1 0,1 0 0,-1 0 0,0-1 0,0 1 0,1 0 0,-1 0 0,1-1 1,-1 1-1,1 0 0,-1-1 0,1 1 0,-1-1 0,1 1 0,-1-1 0,1 1 0,0-1 0,-1 1 0,1-1 1,0 1-1,0-1 0,-1 0 0,1 1 0,0-1 0,0 0 0,-1 0 0,1 0 0,0 0 0,0 0 0,0 1 1,-1-1-1,1-1 0,0 1 0,0 0 0,0 0 0,-1 0 0,1 0 0,0 0 0,0-1 0,0 1 0,-1 0 1,1-1-1,1 0 0,46-22 204,-48 23-207,54-34 112,81-68-1,-20-3-5795,-110 100 4461,7-9-836,-10 5-4033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10250,'0'0'6950,"-37"56"-4612,37-38-352,4-1-160,17-3-32,6-5-289,14 2-256,6-3-512,5 3-545,1 2-768,-2 0-3140,-2 0-4067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7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292 48 10410,'11'-6'2413,"-1"1"-1684,-3-1-90,1 2-1,-1-1 1,1 1-1,0 1 0,1-1 1,-1 1-1,1 1 1,11-3-1,-19 5-592,-1 0 0,1 0-1,-1 0 1,1 1 0,-1-1-1,1 0 1,-1 0 0,1 1-1,-1-1 1,1 0 0,-1 1 0,1-1-1,-1 0 1,0 1 0,1-1-1,-1 1 1,0-1 0,1 1-1,-1-1 1,0 1 0,0-1-1,1 1 1,-1-1 0,0 1 0,0-1-1,0 1 1,0-1 0,0 1-1,1-1 1,-1 1 0,0 0-1,0-1 1,0 1 0,-1-1-1,1 1 1,0-1 0,0 1-1,0-1 1,0 1 0,-1 0 0,-7 27 728,0-15-373,0 0-1,-1-1 1,0 0 0,-1 0-1,0-1 1,-1-1 0,-17 14-1,-91 60 2086,115-82-2416,-11 9 169,0-1 0,-1-1-1,-1-1 1,1 0 0,-2-1 0,1 0 0,-24 4-1,40-10-234,0-1-1,0 0 0,0 0 0,0 0 0,0 0 1,1 1-1,-1-2 0,0 1 0,0 0 0,0 0 1,0 0-1,0 0 0,0 0 0,1-1 0,-1 1 1,0 0-1,0-1 0,0 1 0,0-1 1,1 1-1,-1-1 0,0 1 0,1-1 0,-1 1 1,0-1-1,1 0 0,-1 1 0,1-1 0,-2-1 1,2 0-46,-1 0 0,1 0 0,0 0 0,0 0 0,-1 1 0,1-1 0,1 0 0,-1 0 0,0 0 0,0 0 0,1 0 0,0-4 0,2-2-263,0 0 0,0 0 0,1 0 0,0 0 0,7-8 0,-2 4-96,0 1 1,1 1-1,1 0 1,19-15-1,-26 22 379,0 0 0,0 0 0,0 0-1,0 1 1,0 0 0,1 0 0,-1 0 0,1 1 0,0-1 0,-1 1-1,1 0 1,0 0 0,0 1 0,-1-1 0,1 1 0,0 0 0,0 1-1,5 0 1,-7 1 36,-1 0 0,1 0-1,0 1 1,0-1 0,-1 1 0,0 0-1,1 0 1,-1 0 0,0 0 0,0 0-1,-1 0 1,1 0 0,-1 1 0,1-1-1,-1 1 1,1 6 0,8 13 265,-7-17-222,1 0 0,0-1 0,0 1 1,0-1-1,1 0 0,0 0 0,0 0 0,0 0 1,1-1-1,-1 0 0,1 0 0,0-1 0,0 0 1,0 0-1,9 3 0,-4-2-475,1-1-1,-1-1 1,1 0-1,-1 0 1,1-1-1,-1-1 1,1 0-1,15-2 1,24-7-6111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8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39 15951,'0'0'2904,"2"-8"-187,-1 1-2620,2-16 3365,0 41-1271,-6 16-1988,-2 1 0,0-1-1,-3-1 1,-12 39 0,4-16-107,-4 11-23,11-39 44,0-1 0,2 1 0,2 0-1,0 1 1,-1 42 0,7-68-97,-1-1 0,1 0 0,-1 0 0,1 0 0,0 0 0,0 0 0,0 0 0,0 0 0,0 0 0,0 0 0,0 0 0,1 0 0,-1-1 0,1 1-1,-1 0 1,1-1 0,0 1 0,0-1 0,0 0 0,-1 0 0,1 0 0,0 0 0,1 0 0,-1 0 0,0 0 0,0-1 0,0 1 0,0-1 0,0 1 0,4-1 0,9 2 69,1 0 0,1-1 0,18-1 0,-19-1-39,20 0 22,68-12 0,-44 2-2851,-7 1-4392,-27 5-2908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1 315 15855,'0'0'8563,"10"-9"-7319,348-286 400,-339 284-1766,-19 11 117,1 0 0,-1 0 0,0 0 0,0 0 0,1 1-1,-1-1 1,0 0 0,0 0 0,0 0 0,0 0 0,1 0 0,-1 1 0,0-1 0,0 0 0,0 0 0,0 0 0,1 0 0,-1 1 0,0-1 0,0 0 0,0 0 0,0 1 0,0-1-1,0 0 1,0 0 0,0 0 0,0 1 0,0-1 0,0 0 0,0 0 0,0 1 0,0-1 0,0 0 0,0 0 0,0 0 0,0 1 0,0-1 0,0 0 0,0 0 0,0 1 0,0-1-1,-15 38-262,-4 0 275,-43 99 73,54-118-80,2 1 0,0-1-1,1 1 1,2 0-1,-3 25 1,6-43-54,0-1 0,0 0 0,0 1 0,0-1-1,0 0 1,0 1 0,0-1 0,0 1 0,1-1 0,-1 0 0,0 0 0,1 1 0,-1-1-1,1 0 1,0 0 0,-1 1 0,1-1 0,0 0 0,0 0 0,0 0 0,0 0 0,1 1 0,0-1-234,0 0 1,0-1-1,-1 1 1,1-1 0,0 1-1,0-1 1,0 0 0,-1 0-1,1 0 1,0 0 0,0 0-1,0 0 1,0 0 0,-1-1-1,1 1 1,0-1 0,2 0-1,27-15-6118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18898,'0'0'9000,"76"22"-8359,-32-41-545,9-4-1890,-3-1-3587,-5 0-4580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302 0 11787,'0'0'13522,"2"9"-11691,0 0-1504,0 1 0,0-1-1,-1 1 1,0 0-1,-1-1 1,0 1 0,-1 0-1,0-1 1,0 1-1,-4 10 1,-55 155 296,48-146-582,-1-1-1,-1 0 0,-35 48 1,49-75-64,0 0 1,0 0-1,-1-1 1,1 1-1,0 0 1,-1-1 0,1 1-1,-1-1 1,1 1-1,-1 0 1,1-1-1,-1 1 1,1-1-1,-1 1 1,1-1-1,-1 1 1,0-1-1,1 0 1,-1 1-1,0-1 1,1 0 0,-1 1-1,0-1 1,0 0-1,1 0 1,-1 0-1,0 0 1,0 0-1,1 0 1,-1 0-1,0 0 1,0 0-1,1 0 1,-1 0 0,0 0-1,0 0 1,1-1-1,-1 1 1,0 0-1,1 0 1,-1-1-1,0 1 1,1-1-1,-1 1 1,1-1-1,-1 1 1,0-1-1,1 1 1,-1-1 0,1 1-1,-1-1 1,1 1-1,-1-2 1,-17-45-3654,14 32 2378,-50-120-7260,43 113 10264,-26-38-1,47 58 3056,42 10-3105,6 2-824,0-2 0,96-1 0,27-9-5861,-130 0 1508,21-1-11485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1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418 0 9673,'-28'7'1139,"0"1"1,1 1-1,-34 15 0,35-11-1108,2 1 0,-1 1 0,2 1-1,0 1 1,1 1 0,1 1 0,1 0-1,1 2 1,0 1 0,-20 30-1,38-51-26,0 1 0,0-1 1,-1 1-1,1 0 0,0-1 0,1 1 0,-1 0 0,0 0 0,0 0 0,1 0 0,-1-1 0,1 1 0,-1 0 0,1 0 0,0 2 0,0-3 39,0-1 1,1 1-1,-1-1 1,1 1-1,-1-1 1,0 1-1,1-1 1,-1 0-1,1 1 1,-1-1-1,1 0 1,-1 1-1,1-1 1,-1 0-1,1 0 1,-1 1-1,1-1 1,0 0-1,-1 0 1,1 0-1,-1 0 1,1 0-1,0 0 1,-1 0-1,1 0 1,-1 0-1,1 0 1,-1 0-1,1 0 1,0 0-1,0-1 1,11-2 666,0-1 1,0 0 0,15-7-1,-19 8-652,33-15 58,1 3 0,1 1 0,0 2 0,0 3 1,1 1-1,0 2 0,1 1 0,-1 3 0,1 2 1,-1 2-1,1 1 0,54 13 0,16 8-228,1-5 0,129 5 0,-93-27 167,212-33 1,52-2 773,-276 36-344,237 27 1,592 60 278,-195-104 180,-176-1-767,164 3 197,-3-40 890,-567 34-1298,485-53 644,-226 46-3476,-305 24-2536,-13 0-5200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319 157 2338,'0'0'5702,"3"-9"-4763,2-2 336,-1-1 0,-1 1 1,1-1-1,-2 1 0,2-17 0,-4 26-1080,1 0 0,-1-1 0,0 1 0,0 0 0,0-1 0,-1 1 0,1 0 0,0 0 0,-1-1 0,1 1 0,-1 0 0,0 0 0,0 0 0,0 0 0,0 0 0,0 0 0,0 0 0,-1 0 0,1 0 0,-1 0 0,1 1 0,-1-1 0,1 1 1,-1-1-1,0 1 0,0-1 0,0 1 0,0 0 0,0 0 0,0 0 0,0 0 0,0 0 0,-1 1 0,1-1 0,0 1 0,0-1 0,-1 1 0,1 0 0,0 0 0,-4 0 0,-3 1-25,0 0 0,0 1-1,1 0 1,-1 0 0,1 1 0,-1 0 0,1 1 0,0 0-1,0 0 1,1 0 0,-1 1 0,1 1 0,0-1 0,0 1-1,1 0 1,-11 12 0,0 2-42,0 0 1,2 2-1,0 0 0,-17 34 1,24-38-105,0 1 1,1 1-1,1-1 1,1 1-1,1 1 1,0-1-1,2 0 1,0 1-1,1-1 1,1 1-1,4 23 1,-3-35-24,1 0 1,0 0-1,0 0 0,1 0 1,0-1-1,1 1 1,0-1-1,0 0 0,1 0 1,0 0-1,11 12 1,-11-14-4,1-1 0,0-1 1,0 1-1,0-1 0,0 0 1,1-1-1,0 0 0,-1 0 1,1 0-1,0-1 0,0 1 1,1-2-1,-1 1 1,0-1-1,1 0 0,10-1 1,-5-1 26,1 0 1,-1-1 0,0-1-1,0 0 1,0-1 0,0 0 0,-1-1-1,0-1 1,0 0 0,0 0 0,0-1-1,-1-1 1,0 0 0,15-15-1,0-1 183,-1-1 0,-2-1 0,0-1 0,27-44 0,-38 52 55,-1 0 1,-1-1-1,-1 0 0,0 0 1,9-37-1,-17 50-171,1-1 0,-1 1 0,-1-1-1,1 1 1,-1-1 0,-1 1 0,1-1 0,-1 1-1,-2-8 1,1 10-68,1 1 0,-1 0 0,0 0 0,0 0 0,0 0-1,0 1 1,0-1 0,-1 1 0,0-1 0,0 1 0,0 0 0,0 0 0,0 0-1,-1 0 1,0 1 0,-6-4 0,-1 0-21,-1 2 0,0-1-1,0 1 1,-1 1 0,1 0 0,-1 1 0,0 1 0,0 0-1,1 0 1,-1 1 0,0 1 0,0 0 0,0 1 0,1 0-1,-1 1 1,-15 6 0,0 0-43,0 2 0,1 1 0,1 1 0,0 1 0,-47 35 0,71-48-433,-14 11 529,10-11-2347,6-7-4674,11-16-562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4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1 222 10154,'137'-16'4436,"419"49"-2560,-120 0-571,1335-21 681,-1034-45-1674,-329 13-234,1015-110 525,193 30 625,-1438 99-1504,218 2 893,-135 1-5004,-200-2-1021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5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12364,'0'0'2391,"0"5"-1195,1-3-1030,0 0 0,-1 0 0,1 0 0,0 0 0,0 1 0,0-1 0,1 0 0,-1 0 0,0-1 1,1 1-1,-1 0 0,1 0 0,0-1 0,-1 1 0,1-1 0,0 1 0,2 0 0,2 2 135,0-1-1,1 0 1,-1-1 0,1 1-1,11 2 1,11-1 256,-1 0 1,31 0-1,-47-4-392,95 0 376,172-22 0,-139 8-443,-111 11-294,76-3 329,-99 6-524,0 0 0,1 0 0,-1 1 0,0 0 0,0 0 0,0 1 1,0-1-1,0 2 0,-1-1 0,1 0 0,-1 1 0,1 0 0,6 5 0,-3 4-4670,-7-1-3747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18930,'0'0'3304,"12"-3"-3197,33-5 283,1 2 0,-1 1 0,1 3 0,52 4 0,-28-1-466,-61-1 85,5 0 1,0 0 0,1 1-1,-1 0 1,21 5 0,-32-5-18,0 0-1,0 0 1,0 0 0,0 0 0,0 1 0,0-1-1,0 1 1,0 0 0,-1 0 0,1 0 0,-1 0 0,1 0-1,-1 1 1,0-1 0,0 0 0,0 1 0,0 0 0,0 0-1,-1-1 1,1 1 0,-1 0 0,0 0 0,0 0-1,0 1 1,1 4 0,-1 1 98,0 1 0,0-1 0,-1 1 0,-1-1 0,0 1 0,0-1 0,-1 1 0,0-1 0,0 0 0,-7 15 0,-4 4 465,-32 52 0,34-64-731,0 2-1,1-1 1,1 1-1,1 1 1,0 0-1,-7 32 1,14-49-376,-1 18-2003,6-12-4470,11-6-2291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32 13677,'0'0'5643,"-9"-6"-3802,3 2-1544,4 1-240,-1 1 1,1 0 0,0 1 0,-1-1-1,1 0 1,-1 1 0,0-1 0,0 1-1,0 0 1,1 0 0,-1 0 0,0 0-1,0 1 1,0-1 0,0 1 0,0 0 0,-1-1-1,1 2 1,0-1 0,0 0 0,0 0-1,0 1 1,0 0 0,-3 1 0,-7 5 172,1 1 0,0 0 0,0 1 0,1 1 0,0 0 0,1 0 0,0 1 0,0 0 0,-11 19 0,11-15 49,1 0-1,0 0 0,1 0 0,1 1 1,1 0-1,0 1 0,-6 30 1,11-42-257,0 0 1,0-1 0,1 1 0,0 0 0,0 0-1,0 0 1,0 0 0,1-1 0,0 1 0,0 0-1,0 0 1,4 8 0,-3-11-21,-1 0 0,1 1 0,0-1 0,0 0 0,1 0 0,-1-1 0,0 1 0,0 0 0,1-1 0,-1 0 0,1 1 0,0-1 0,-1 0 0,1 0 0,0 0 0,0-1-1,0 1 1,-1-1 0,1 0 0,0 1 0,0-1 0,3-1 0,6 1 38,-1-2 0,0 1 0,0-1 0,0-1 0,0 0 0,-1-1 0,1 0-1,-1 0 1,0-1 0,0-1 0,0 0 0,-1 0 0,0 0 0,0-1 0,-1-1 0,16-16 0,-15 14-11,1-1 0,-2 0 1,1 0-1,-1-1 0,-1 0 1,0-1-1,-1 1 0,-1-1 1,0 0-1,0-1 0,-1 1 1,-1-1-1,2-17 0,-4 28 2,-1 0 0,0 0 0,0 0 0,0 0 0,-1 0 0,1 0 0,-1 0 0,1 0 0,-1 0 0,0 0 0,0 0 0,0 0 0,-1 0 0,1 1 0,-1-1 0,0 0 0,1 1 0,-1 0 0,0-1 0,0 1 0,-1 0 0,1 0 0,0 0 0,-1 0 0,1 0 0,-1 1 0,0-1 0,1 1 0,-1-1 0,-4 0 0,1 0-18,-1 1 1,1 0-1,0 0 0,-1 0 1,0 1-1,1 0 0,-1 0 1,1 1-1,-1-1 1,1 2-1,0-1 0,-1 1 1,-10 4-1,15-6-47,-1 1 0,1 0 0,-1 0 0,1 0 0,-1 0 0,1 1 0,0-1 0,-1 1 0,1-1 0,0 1 0,0 0 0,0 0 0,0 0 0,1 0 0,-1 0 0,0 0 0,1 1 0,0-1 0,-1 0 0,1 1 0,0-1 0,0 1 0,0-1 0,1 1 0,-1 0 0,0 3 0,1-5-95,1 0 1,-1 1-1,1-1 1,-1 0-1,1 0 1,-1 0-1,1 0 0,0 0 1,-1-1-1,1 1 1,0 0-1,0 0 1,0 0-1,0-1 1,-1 1-1,1 0 0,0-1 1,0 1-1,0-1 1,1 1-1,-1-1 1,0 1-1,0-1 1,0 0-1,0 0 0,0 1 1,0-1-1,1 0 1,0 0-1,43 1-2749,-33-1 1878,3-1-308,0 0 1,0 0 0,-1-1 0,1-1 0,-1-1 0,15-5 0,35-15-6893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0 11723,'-8'1'5184,"-6"1"-4528,0 1 0,0 0 0,1 1 1,0 1-1,0 0 0,0 1 0,1 1 0,0-1 1,0 2-1,-18 14 0,17-12-305,0 0 0,1 2 1,0-1-1,0 1 0,1 1 0,1 0 0,0 1 0,1 0 1,-8 17-1,15-28-324,1 0 1,0 0 0,0 0 0,0 0-1,0 0 1,0 0 0,1 0-1,-1 0 1,1 0 0,0 1-1,0-1 1,0 0 0,0 0-1,1 0 1,-1 0 0,1 1-1,1 4 1,0-6-31,-1 0 0,1 0-1,0 0 1,-1 0 0,1 0 0,0 0-1,0-1 1,1 1 0,-1-1 0,0 1 0,0-1-1,1 0 1,-1 0 0,1 0 0,-1 0-1,1 0 1,-1 0 0,1-1 0,0 0-1,-1 1 1,5-1 0,25 2 48,1-2-1,0-2 1,-1-1-1,1-1 1,-1-1 0,0-2-1,-1-2 1,1-1 0,-2-1-1,34-17 1,-60 26 65,0 0 1,0-1-1,0 1 0,0-1 1,0 0-1,-1 0 0,1-1 0,-1 1 1,0-1-1,0 1 0,0-1 1,-1 0-1,1 0 0,-1 0 0,0-1 1,0 1-1,2-8 0,-3 10-43,-1-1-1,1 0 0,-1 0 0,0 1 0,0-1 0,0 0 0,0 0 1,-1 1-1,1-1 0,-1 0 0,1 0 0,-1 1 0,0-1 0,0 1 1,0-1-1,-1 1 0,1-1 0,0 1 0,-1 0 0,0-1 0,1 1 1,-1 0-1,0 0 0,0 0 0,0 1 0,-1-1 0,1 0 0,0 1 1,-1-1-1,-3-1 0,-6-2-47,-1-1 1,0 2-1,-1 0 1,1 0-1,-1 1 1,0 1-1,-14-1 1,-99 3 0,118 0-276,1 1-1,-1 0 1,1 0-1,0 1 1,0 0-1,-9 4 1,15-5 119,0-1 1,0 1-1,0 0 0,0 0 0,0 0 1,0 0-1,1 0 0,-1 1 0,1-1 1,-1 0-1,1 1 0,-1-1 1,1 1-1,-1 0 0,1-1 0,0 1 1,0 0-1,0 0 0,0 0 0,0 0 1,1 0-1,-1-1 0,1 2 1,-1-1-1,1 0 0,-1 0 0,1 0 1,0 4-1,0-5-102,0-1 0,0 1 1,0-1-1,1 1 0,-1 0 0,0-1 0,0 1 1,0-1-1,1 1 0,-1-1 0,0 1 0,1 0 1,-1-1-1,0 1 0,1-1 0,-1 1 0,0-1 1,1 0-1,-1 1 0,1-1 0,-1 1 1,1-1-1,-1 0 0,1 0 0,1 1 0,28 5-9893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8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1 400 19058,'265'-32'309,"-89"7"-127,1707-101 469,-589 14-424,-350 20-3069,-763 79-4013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3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6442 561 8776,'-84'-62'321,"-3"4"0,-2 3 0,-3 4 0,-1 4 0,-3 5 0,-162-49 0,103 48 790,-2 8-1,-1 6 1,-260-13-1,175 36-1017,0 12-1,-437 65 0,325-4-281,-427 140 0,514-119 255,-475 227 0,588-234 37,4 7 0,3 6-1,5 7 1,-156 143 0,234-184-15,4 3 1,2 2-1,4 3 0,-73 114 1,102-138-54,2 1 0,1 1 1,3 1-1,2 1 0,2 0 1,2 1-1,3 1 0,1 0 1,-3 59-1,11-54-40,3 0 0,1-1-1,3 1 1,3-1 0,2 0-1,2-1 1,2 0 0,3-1-1,47 99 1,-7-39 68,6-4 1,4-2-1,4-3 0,5-4 1,4-3-1,5-3 1,3-5-1,4-3 0,4-4 1,3-5-1,3-4 1,4-4-1,2-5 0,3-5 1,134 49-1,-62-45 64,4-8-1,1-9 1,3-8 0,225 14-1,782-14 106,-902-44-43,-2-13 1,0-12-1,-2-14 1,-3-12 0,425-143-1,-387 80 341,-6-14-1,-5-14 1,-8-14-1,340-239 1,-501 299-37,146-134 0,-239 188-359,-2-3 1,-2-2 0,-3-3-1,-2-1 1,57-97 0,-83 117-95,-1-1 0,-2 0 0,-2-1 0,-2 0 0,-1-1 1,-2-1-1,-2 0 0,-2 0 0,-1 0 0,-3 0 1,-1-1-1,-2 1 0,-2 0 0,-2 0 0,-1 0 0,-3 0 1,-1 2-1,-22-54 0,-4 15-102,-3 2 1,-3 1-1,-4 2 1,-3 3-1,-2 1 1,-117-115-1,73 93 15,-5 5 0,-4 4 0,-208-126 0,204 149 34,-2 4-1,-3 6 1,-2 4 0,-2 5 0,-1 6 0,-2 5 0,-1 5-1,0 5 1,-2 6 0,0 5 0,-1 6 0,1 5 0,0 6-1,-227 43 1,174-10-870,-317 120 1,-157 127-3930,172-53-1332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5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2117 313 6342,'-1'-8'4698,"-1"-4"-4306,0 0 0,0 0 0,-2 1 0,1-1 1,-2 1-1,1 0 0,-1 0 0,-1 0 0,0 1 0,-1 0 0,0 0 1,0 1-1,-1 0 0,0 0 0,-1 0 0,0 1 0,-13-9 1,3 4-212,0 2 1,0 0 0,-1 1 0,-1 1 0,0 1 0,0 1 0,0 1 0,-45-7 0,-62-1-15,-1 5 1,-253 16-1,332-2-60,-1 1 1,1 3-1,0 2 0,1 2 1,0 3-1,1 1 0,1 3 1,1 1-1,1 3 0,1 1 1,1 3-1,1 1 0,2 2 1,1 2-1,1 1 1,2 2-1,-46 60 0,49-52 32,2 2 0,2 1 0,2 1 0,3 2-1,1 1 1,-18 60 0,21-43-110,4 1 0,2 1-1,3 0 1,-2 95 0,11-93-200,2-1 0,3 1 1,4-1-1,2 0 0,28 102 0,-27-142 59,1 0 0,2-1 0,1-1 0,1 0-1,1-1 1,21 27 0,-21-35 94,1-1-1,0-1 1,1 0 0,1-1-1,1-1 1,0-1 0,1-1-1,38 19 1,-23-17 22,0-2 0,1-2 0,1-1 0,0-2 0,0-2 0,1-1 0,0-2 0,0-2 0,0-2 0,41-4 0,2-4 42,-1-5 0,-1-2 1,139-46-1,-61 2-94,-2-6 0,-3-7 0,-4-7 0,-3-6 0,-3-6 0,-5-6 0,159-147 0,-213 166 48,130-154 0,-182 191 25,-2 0 0,-2-2 1,-2-1-1,-2-1 0,-1-1 0,21-64 0,-38 88 86,0 1 0,-1-1-1,-1 0 1,-1 0 0,-1 0-1,-1 0 1,-4-38 0,2 47-27,-2 0 0,0-1 0,0 2 0,-1-1-1,-1 0 1,0 1 0,0 0 0,-2 0 0,1 0 0,-2 1 0,1 0 0,-1 0 0,-17-16 0,4 9-14,0 2 1,-1 0-1,-1 1 1,0 1 0,-2 1-1,1 1 1,-1 2-1,-1 0 1,0 2-1,0 0 1,0 2-1,-40-4 1,-8 2-70,-1 4 1,1 3 0,-104 11-1,-300 73-892,175-23-2787,68-28-2520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9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1 604 19763,'0'0'448,"10"2"-373,16 3-73,39 7 27,83 5-1,-24-17-1,133-18 0,126-35 26,-16 2-11,671-34 1806,272-33 666,-479-16-2413,-86 11-42,-492 93-3049,288 4 1,-382 25-3588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1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2677 7 19282,'0'0'262,"14"-2"-241,3 0-20,0 0-1,1 2 1,-1 0 0,0 1-1,0 0 1,0 2-1,0 0 1,20 7 0,54 21 22,-3 5 1,0 3 0,-3 4 0,106 71-1,-153-87-30,0 2-1,-2 1 1,-1 2 0,-2 1-1,-1 2 1,-2 1-1,-1 2 1,-2 0 0,-2 2-1,37 77 1,-35-47 24,-2 1 0,-4 1 1,-3 0-1,13 108 0,-19-52 20,-6 225 0,-9-310-26,-1-1-1,-2 0 1,-2 0-1,-2-1 1,-2 0-1,-2-1 1,-1 0-1,-2-1 1,-38 64-1,20-50 9,-2-1 0,-3-3 0,-1-1 0,-2-2 0,-96 78 0,39-47 97,-4-4 1,-3-5 0,-166 78-1,104-72 625,-311 92 0,-147 25-463,53-16-294,463-144 480,0-5 1,-2-4-1,-1-6 1,-177 3-1,266-19-336,-1 1 0,1 2-1,-30 5 1,41-4-759,0 0 0,0 1 0,-25 12 1,5-1-2888,0-5-2307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2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618 0 18610,'0'0'2114,"-9"2"-1960,4-1-144,0 1 0,1-1 0,-1 1-1,1 0 1,0 0 0,0 1-1,0-1 1,0 1 0,0 0-1,0 0 1,-4 5 0,-41 55 66,-314 409 1748,353-461-1796,-3 5 29,-10 11 278,2 1-1,-20 32 1,37-52-291,-1 0-1,1 0 1,0 1-1,1-1 1,0 1-1,0 0 1,1 0 0,0 0-1,1 0 1,0 0-1,0 0 1,1 0-1,1 12 1,0-15-46,1 0-1,1 0 1,-1 0-1,1-1 1,0 1-1,0-1 1,0 0-1,1 1 1,0-1 0,0-1-1,0 1 1,0-1-1,1 0 1,0 0-1,0 0 1,0 0 0,0-1-1,1 0 1,-1 0-1,1 0 1,0-1-1,10 3 1,9 3-134,1-1 0,-1-1-1,1-1 1,29 1 0,21-2-890,0-3-1,1-3 1,-2-4-1,1-3 1,-1-3-1,84-26 1,-8-10-4211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5547 1 11627,'0'0'2771,"2"6"-2360,8 18 6,-7-18-218,0 0-1,-1 0 1,0 0 0,0 0 0,0 1 0,0-1 0,-1 1 0,0 0 0,-1-1 0,1 8 0,-3-4-83,-1-1 0,0 1 0,0 0 1,0-1-1,-1 0 0,-1 0 0,1 0 1,-2 0-1,1-1 0,-13 15 0,-9 8 355,-38 33-1,62-61-452,-66 57 570,-3-3 0,-2-3 0,-2-3 1,-125 61-1,-351 128 303,349-158-1051,-243 107 210,-714 268 29,-346 60 81,995-351-87,242-82 873,-19 22 645,301-118-4922,-1-1 0,-1 0 0,0 0 0,10-18-1,-3 1-3575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585 168 2146,'1'-9'8680,"6"-30"-4548,3-66 0,-10 104-4077,-1 0 0,1 1 0,0-1 0,0 1 0,0-1 0,0 0 0,0 1 0,-1-1 0,1 1 0,0-1 0,-1 0 0,1 1 0,0-1 0,-1 1 0,1-1 0,0 1 0,-1 0 0,1-1 0,-1 1 0,1-1 0,-1 1 0,1 0 0,-1-1 0,1 1 0,-1 0 0,0-1 0,1 1 0,-1 0 0,1 0 0,-1 0 0,0 0 0,1-1-1,-1 1 1,0 0 0,1 0 0,-1 0 0,1 0 0,-1 1 0,0-1 0,1 0 0,-1 0 0,0 0 0,1 0 0,-1 1 0,1-1 0,-1 0 0,1 0 0,-1 1 0,1-1 0,-1 1 0,1-1 0,-1 0 0,0 1 0,-33 22 88,-67 91 280,-23 23 195,5-29-352,-46 48 280,161-152-528,1-1 0,-1 1 0,1 0 1,0 0-1,1 1 0,-1-1 0,1 0 1,-1 1-1,1 0 0,0 0 0,-1 6 1,3-10-25,1 0 0,-1 0 0,0 0 0,1 0 0,-1 0 0,1 0 0,0 0 1,-1 0-1,1 0 0,0 0 0,-1-1 0,1 1 0,0 0 0,0 0 0,0-1 1,-1 1-1,1-1 0,0 1 0,0 0 0,0-1 0,0 0 0,0 1 0,0-1 0,0 0 1,0 1-1,0-1 0,1 0 0,-1 0 0,0 0 0,0 0 0,0 0 0,0 0 1,0 0-1,0 0 0,2-1 0,49-2 47,-48 3-36,60-11 105,-1-3-1,88-31 0,-22 6-52,-11 10-1456,165-19 0,-166 36-3352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9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671 1 14414,'0'0'3037,"-4"11"-2370,-15 33-67,-2 1-1,-2-2 0,-2-1 1,-41 54-1,-142 150 867,173-208-838,-1-1-1,-1-2 0,-58 40 0,88-70-524,0-1-1,0 0 0,-1 0 0,-14 5 0,21-9-94,0 1 0,-1-1-1,1 1 1,0-1 0,-1 0 0,1 1 0,0-1-1,-1 0 1,1 0 0,-1 0 0,1 0-1,0 0 1,-1 0 0,1 0 0,0-1 0,-1 1-1,1 0 1,0-1 0,-1 1 0,1-1-1,0 0 1,0 1 0,-1-1 0,1 0-1,0 0 1,0 0 0,0 0 0,0 0 0,0 0-1,0 0 1,0 0 0,1 0 0,-1 0-1,0 0 1,0 0 0,1-1 0,-1 0-1,-1-8-21,0 0 0,1 0 0,0 0 0,1 0 0,0 0 0,1 0 0,0 0 0,0 0 0,1 0 0,0 0 0,1 1 0,8-19 0,4-9-188,40-66-1,-34 67 116,3 1-1,0 1 0,37-39 1,-51 62 84,1 0 0,0 1 0,1 0 0,0 1 0,0 0 0,1 1 0,0 0 0,0 1 0,1 1 0,0 0 0,0 0 0,23-4 0,-32 9 1,0 0 0,0 0 0,0 1 0,0 0 1,0 0-1,0 0 0,0 0 0,0 1 0,0 0 1,0 0-1,0 0 0,0 0 0,-1 1 0,1 0 1,0 0-1,-1 0 0,1 1 0,-1 0 1,0-1-1,0 1 0,0 1 0,4 3 0,1 5 3,-1 0 0,0 0-1,-1 1 1,0 0 0,-1 0-1,5 16 1,-6-16 6,-1 0 0,2-1 1,0 0-1,0 0 0,1-1 0,1 1 1,15 17-1,-19-26-161,0 0 0,0 0 1,1 0-1,-1-1 0,0 0 0,1 0 1,-1 0-1,1-1 0,0 1 0,0-1 1,-1 0-1,1 0 0,0-1 0,0 0 1,0 0-1,0 0 0,0 0 0,8-2 0,-2 0-1159,0-1-1,0 0 0,0 0 0,0-1 0,-1-1 1,20-11-1,11-11-7217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14798,'0'0'5830,"61"-37"-5638,-24 37-96,5 0-96,4 0 32,-3 5-801,-3 3-1217,-9-1-320,-11-1 672,-13 1-2497</inkml:trace>
  <inkml:trace contextRef="#ctx0" brushRef="#br0" timeOffset="1">70 192 14414,'0'0'8424,"70"-11"-7784,-17-14-512,5-3-128,2 0-2242,-4-3-1089,-9-3-1666,-9-1-2754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73 3203,'0'-9'8814,"0"-30"-4405,0 38-4187,-1 0 1,1 0-1,0-1 0,0 1 0,0 0 1,0 0-1,1 0 0,-1 0 0,0-1 0,0 1 1,1 0-1,-1 0 0,1 0 0,-1 0 1,1 0-1,-1 0 0,1 0 0,0 0 0,-1 0 1,2-1-1,-1 2-138,-1 0 1,1-1-1,0 1 1,0 0-1,-1 0 0,1 0 1,0 0-1,-1 0 1,1 0-1,0 0 0,0 0 1,-1 1-1,1-1 1,0 0-1,-1 0 1,1 0-1,0 1 0,-1-1 1,1 0-1,0 1 1,-1-1-1,1 1 0,0 0 1,30 31 1406,106 154-367,-80-111-2131,-50-65 398,0 0 0,0 1 0,7 16-1,-5 7-2531,-9-31 2562,0-1 1,0 1 0,0-1-1,0 1 1,-1-1 0,1 1-1,-1-1 1,1 1 0,-1-1 0,0 1-1,-1 2 1,-16 14-8588</inkml:trace>
  <inkml:trace contextRef="#ctx0" brushRef="#br0" timeOffset="1">0 570 12268,'0'0'7046,"72"-24"-5925,-3-4 545,13-6-65,12-4-864,4-2-577,-8 4-96,-6 9-288,-17 5-1762,-22 8-1986,-20 5-5989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1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1 131 13997,'8'-2'3022,"31"-13"-331,44-23 1,-57 25-2191,0 0-1,1 2 1,1 0-1,0 2 1,50-9-1,-77 18-494,0 0-1,0-1 1,0 1-1,0 0 1,0 0-1,0 0 1,0 0-1,0 0 1,0 0-1,0 1 1,0-1-1,0 0 1,0 0-1,0 1 0,0-1 1,0 0-1,0 1 1,-1-1-1,1 1 1,0-1-1,0 1 1,0 0-1,-1-1 1,1 1-1,0 0 1,-1-1-1,2 2 1,-2 0 14,1 0 0,-1 0 1,0-1-1,1 1 1,-1 0-1,0 0 0,0-1 1,0 1-1,0 0 1,-1 0-1,1 0 0,0-1 1,-2 4-1,-2 7 154,-1 0 0,-1-1 0,-8 15 0,13-25-150,-56 87 666,39-64-589,1 2 0,1 0 1,1 0-1,1 2 0,-19 54 0,32-80-93,1 1-1,-1-1 1,1 0 0,-1 0-1,1 0 1,0 1-1,0-1 1,0 0 0,0 1-1,0-1 1,0 0 0,1 0-1,-1 1 1,1-1-1,-1 0 1,1 0 0,0 0-1,0 0 1,0 0 0,0 0-1,0 0 1,1 0-1,1 2 1,0-2-2,0 0 0,0 0-1,0 0 1,0-1 0,0 1 0,0-1 0,0 0 0,1 0-1,-1 0 1,0-1 0,1 1 0,-1-1 0,7 0-1,11-1 45,1 0 0,-1-2-1,40-11 1,-61 14-49,53-15-682,88-38-1,-15-8-4078,-8-4-3989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56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1 340 7527,'0'0'6593,"8"-1"-6662,30-6 28,0-2 1,-1-1 0,37-16 0,56-16 361,-12 17 70,2 4 1,162-6 0,247 19 1027,-382 8-1072,-62 0-172,611-7 396,-2-44 482,-620 41-861,259-41-111,-285 38-2016,-23-1-2777,-18-4-5623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0:39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 10282,'0'0'19645,"33"-8"-18177,-29 6-1396,0 0 0,0 0 1,-1-1-1,1 1 0,-1-1 0,0 0 0,0 0 1,0 0-1,0 0 0,0 0 0,-1-1 1,1 1-1,-1-1 0,0 1 0,0-1 0,-1 0 1,1 0-1,1-6 0,-23 26-72,13-7 0,1 1 0,-1 0 0,2 0 0,-1 1 0,2 0 0,-1 0 0,1 0 0,1 0 0,-4 23 0,7-34 0,0 1 0,0-1 0,0 1 0,0-1 0,0 1 0,0-1 0,0 0 0,0 1 0,0-1 0,0 1 0,0-1 0,0 1 0,0-1 0,0 0 0,1 1 0,-1-1 0,0 1 0,0-1 0,0 0 0,1 1 0,-1-1 0,0 0 0,0 1 0,1-1 0,-1 0 0,0 1 0,1-1 0,-1 0 0,0 0 0,1 0 0,-1 1 0,1-1 0,-1 0 0,0 0 0,1 0 0,-1 0 0,1 1 0,-1-1 0,0 0 0,1 0 0,-1 0 0,1 0 0,-1 0 0,1 0 0,-1 0 0,0 0 0,1 0 0,-1-1 0,1 1 0,-1 0 0,0 0 0,1 0 0,-1 0 0,1-1 0,-1 1 0,0 0 0,1-1 0,23-15 0,-19 11 0,-1-1 0,1 0 0,-1-1 0,-1 1 0,1-1 0,-1 0 0,0 0 0,0 0 0,-1 0 0,0 0 0,-1-1 0,1 1 0,0-14 0,-6 16 0,-4 11 0,-4 12 0,10-14-29,1 0 1,-1 1-1,1 0 1,0-1-1,1 1 1,-1 0-1,1-1 1,0 1-1,0 0 1,2 7-1,-2-11-41,0 0 0,1 1 0,-1-1 0,1 0 0,-1 1 0,1-1 0,0 0 0,-1 0 0,1 1 0,0-1 0,0 0 0,0 0 0,0 0 0,0 0 0,0 0 0,0 0 0,0-1 0,0 1 0,1 0 0,-1-1 0,0 1 0,1 0 0,-1-1 0,0 1 0,1-1 0,-1 0 0,0 0 0,1 1 0,-1-1 0,1 0 0,-1 0 1,0 0-1,1 0 0,-1-1 0,1 1 0,-1 0 0,3-1 0,29-12-7778,6-18-6603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5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1 482 15855,'0'9'5045,"22"246"90,45 133-3891,-66-381-1157,8 27 297,-8-33-315,-1 0-1,0 0 0,0 0 1,1-1-1,-1 1 1,0 0-1,1 0 0,-1 0 1,1 0-1,-1 0 0,1-1 1,-1 1-1,1 0 0,0 0 1,-1-1-1,1 1 0,0 0 1,-1-1-1,1 1 1,0-1-1,0 1 0,0-1 1,0 0-1,0 1 0,-1-1 1,3 1-1,-2-2 5,1 0 0,-1 0 0,1 0 1,-1 0-1,0 0 0,0 0 0,0 0 0,1 0 0,-1-1 1,0 1-1,0 0 0,-1-1 0,1 1 0,0-1 0,0 1 0,-1-1 1,1 0-1,-1 1 0,1-1 0,-1 1 0,0-1 0,1-3 1,1-2 224,7-31-98,-1 0 0,-2 0 0,2-48 0,-7-119 174,-2 157-358,-4-51-16,-5 0 0,-34-143 0,45 241-4,-1 1 1,0-1-1,1 1 1,-1 0-1,0-1 1,1 1-1,-1-1 1,1 1-1,-1 0 1,0-1-1,1 1 1,-1 0-1,1-1 1,-1 1-1,1 0 1,-1 0-1,1 0 1,-1-1-1,1 1 0,-1 0 1,1 0-1,0 0 1,-1 0-1,1 0 1,-1 0-1,1 0 1,-1 0-1,1 0 1,-1 0-1,1 0 1,0 0-1,-1 1 1,1-1-1,-1 0 1,1 0-1,0 1 1,31 6-186,-26-6 166,26 4 26,1-1-1,0-1 0,0-2 1,0-1-1,0-2 0,0-1 1,52-13-1,222-75 33,-302 89-35,110-40-3,127-39-28,-203 70 2,0 2 1,1 2-1,1 2 1,46-1 0,-80 6 33,-1 0 0,0 0 1,0 1-1,0 0 0,0 0 1,0 0-1,0 1 0,0 0 1,0 0-1,0 1 1,0-1-1,-1 1 0,0 0 1,1 1-1,-1-1 0,0 1 1,-1 0-1,1 0 0,-1 1 1,0-1-1,0 1 1,0 0-1,4 8 0,2 6 41,-1 1 0,-2 1 1,1 0-1,-2 0 0,4 28 0,10 30 13,-5-47-3422,-14-31 2820,0 1 0,0-1 1,0 1-1,0-1 0,0 1 0,0-1 1,0 0-1,1 0 0,-1 0 0,0 0 1,1 0-1,-1 0 0,1 0 1,-1 0-1,1 0 0,0 0 0,2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22549,'0'0'5654,"-5"16"-4309,-5 26-865,2 1 1,2 1-1,2-1 1,2 49-1,1-45-348,0 1-44,2 0-1,10 64 1,-11-110-84,0-1 0,0 0-1,1 0 1,-1 0 0,0 1 0,0-1-1,1 0 1,-1 0 0,1 0-1,-1 0 1,1 0 0,-1 0 0,1 0-1,0 0 1,-1 0 0,1 0-1,0 0 1,0 0 0,0-1 0,0 1-1,1 1 1,-1-2 2,0 0 0,0 0-1,0 0 1,0 0 0,0 0 0,0 0-1,0 0 1,0-1 0,0 1 0,0 0 0,0-1-1,0 1 1,0 0 0,-1-1 0,1 1-1,0-1 1,0 0 0,0 1 0,-1-1-1,2-1 1,6-7 45,0 0 0,0 0 0,8-16 0,-8 14-36,304-415-15,-306 417-523,-10 14-4405,-4 1 1791,1-1 45,-16 13-9123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20211,'0'0'6823,"66"28"-3749,-31-27-1152,3-1-1185,6 0-737,-6 0 0,0-1-1666,-9-4-2946,-7-3-3812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24215,'0'0'5253,"-2"12"-3577,-33 146-622,21-109-864,3 1-1,-9 82 1,19-130-190,1-1 0,0 0 0,0 1 0,0-1 0,0 0 0,1 1 0,-1-1 0,0 1 0,0-1 0,1 0 0,-1 1 0,1-1 0,-1 0 0,1 0 0,0 1 0,0-1 0,-1 0 0,1 0 0,0 0 0,0 0 0,0 0 0,0 0 0,0 0 0,0 0 0,0-1 0,0 1 0,2 1 0,1-1 0,-1 0 0,1 0 0,0 0 0,-1-1 0,1 1 0,0-1 0,0 0 0,-1 0 0,1 0 0,5-1 0,13-3 0,0-1 0,37-13 0,-46 13 0,31-9-609,1 2 1,1 2-1,-1 2 1,1 2-1,1 2 1,46 3-1,-64-1-8349,3-5-9342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0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1 241 8360,'0'0'9823,"2"-9"-7677,4-15 329,-1-1 0,3-48 0,-8 72-2414,0 1 0,0 0 0,0 0 0,0-1-1,0 1 1,0 0 0,0 0 0,0-1 0,0 1 0,0 0-1,0 0 1,0-1 0,-1 1 0,1 0 0,0 0 0,0-1-1,0 1 1,0 0 0,-1 0 0,1 0 0,0 0 0,0-1-1,0 1 1,-1 0 0,1 0 0,0 0 0,0 0 0,-1 0-1,1 0 1,0 0 0,0-1 0,-1 1 0,1 0-1,0 0 1,0 0 0,-1 0 0,1 0 0,0 0 0,0 0-1,-1 0 1,1 0 0,0 1 0,-1-1 0,1 0 0,0 0-1,-1 0 1,1 0-45,-1 1-1,1-1 0,-1 0 1,0 1-1,1-1 0,-1 1 0,1-1 1,-1 1-1,1-1 0,0 1 1,-1-1-1,1 1 0,-1 0 1,1-1-1,0 1 0,0 0 1,-1-1-1,1 1 0,0 0 1,0-1-1,0 1 0,-1 0 0,1-1 1,0 1-1,0 0 0,0 0 1,5-53 769,-3 35-134,-8 44-347,1 7-304,38-89 0,-26 38 0,-6 13 0,1 0 0,0-1 0,0 1 0,0 0 0,1 0 0,-1 1 0,1-1 0,3-3 0,-6 7 0,0 0 0,1 0 0,-1 0 0,0 0 0,1 0 0,-1 1 0,0-1 0,1 0 0,-1 0 0,0 0 0,1 1 0,-1-1 0,0 0 0,0 0 0,1 0 0,-1 1 0,0-1 0,0 0 0,0 1 0,1-1 0,-1 0 0,0 1 0,0-1 0,0 0 0,0 1 0,0-1 0,1 0 0,-1 1 0,0-1 0,0 0 0,0 1 0,0-1 0,0 0 0,0 1 0,0-1 0,0 0 0,0 1 0,-1-1 0,1 0 0,0 1 0,0-1 0,0 1 0,0 21 0,0-21 0,-2 47-263,1-35-346,0 1 0,0 0 0,1 0-1,1 0 1,1 0 0,4 22 0,2-27-7922,3-8-7430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34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6467 199 6790,'-370'-57'1028,"45"9"-406,143 17 26,-2 8-1,-296 1 1,114 27-348,-453-15-221,243-2 314,438 21-259,1 5 0,-158 38 1,-271 94-144,243-60 23,197-52 3,3 5 0,-152 72 0,184-66 8,2 3-1,3 4 1,-119 95-1,116-73 8,-143 155 1,180-169-16,2 2 0,4 2 1,-61 110-1,84-126-14,3 0 1,1 2-1,3 0 1,2 0-1,2 2 1,-6 62-1,8-2 49,8 207 0,4-265-47,3-1 1,3 0-1,1 0 0,3 0 1,3-2-1,1 0 0,3 0 1,2-2-1,2 0 0,2-2 1,2-1-1,2-1 0,2-1 1,2-1-1,2-3 0,1 0 1,2-3-1,71 55 0,-25-35-13,2-4-1,2-3 0,2-5 1,3-3-1,101 30 0,-2-14 30,311 53 0,188-39-58,6-69-17,-265-30-109,425-81 0,420-139 85,-661 120 82,-67 8-4,-387 75-75,210-86 0,105-98-110,-375 169-147,-2-5 1,133-110-1,-201 147 256,-2-2 0,0-1 0,-2-1 0,-2-1 0,36-55 0,-49 64 132,-1 0 1,-1 0-1,-1-2 1,-2 1-1,0-1 1,-1 0 0,-2-1-1,0 1 1,-2-1-1,1-27 1,-5 24 93,0 1-1,-2-1 1,0 1 0,-2-1 0,-2 1 0,0 1-1,-2-1 1,-14-29 0,5 19-72,-3 0 1,0 2-1,-3 1 1,-51-60-1,20 35-70,-106-87-1,-68-31 208,67 63 177,-5 6 1,-356-169 0,367 211 29,-3 8 0,-2 6 0,-308-57 0,267 82-196,-1 9 0,-1 9-1,-318 24 1,372 0-223,1 6 0,0 7 0,2 7 0,-263 96 1,354-106-384,0 3 1,-90 58-1,-8 28-3184,73-53-563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4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2335 95 9257,'-12'-4'389,"-429"-78"4299,387 77-4110,1 2 1,-1 3 0,0 2 0,1 3-1,0 1 1,0 4 0,-92 27 0,64-9-343,0 3 1,3 4 0,0 3-1,-78 54 1,80-41-104,3 3 0,3 4 0,2 3 0,3 2 0,3 3 0,2 3 0,4 3 0,3 1 0,3 4 1,3 1-1,4 2 0,-44 117 0,70-152-86,2 0 0,2 2 1,3 0-1,1 0 0,2 1 1,0 88-1,7-115 9,1-1 0,2 0 0,0 0 0,0 0 0,2 0-1,1 0 1,0-1 0,2 0 0,0 0 0,1-1 0,0 0 0,2-1 0,0 0 0,1 0-1,1-1 1,0-1 0,1 0 0,26 20 0,-8-12 104,2-1-1,0-2 1,1-2-1,1-1 1,1-1-1,0-3 1,54 13-1,2-6 97,185 16 0,-177-28-260,0-5-1,0-4 0,0-4 1,0-5-1,-1-5 0,-1-3 1,106-35-1,-102 17 216,-1-4 0,109-60 0,-155 69 27,0-3 1,-3-3 0,-1-1-1,91-89 1,-123 107-220,-2-1 0,0-1 1,-2-1-1,0 0 1,-2-1-1,0-1 0,-2 0 1,-1-1-1,-1 0 0,-1-1 1,-1 1-1,-2-2 1,0 1-1,-2-1 0,-1 0 1,-1 0-1,-2 0 1,-1 0-1,-1 0 0,-1 0 1,-1 0-1,-2 1 0,0 0 1,-2 0-1,-1 0 1,-21-40-1,10 29-2,-1 1 0,-3 1 0,0 1 0,-3 1 0,0 1 0,-3 1 0,0 2 0,-2 1 0,-1 2-1,-37-24 1,29 25-27,0 2 0,-2 2 0,-1 1 0,0 3 0,-1 1 0,-1 3 0,-1 1 0,-81-11 0,53 18-752,0 2 0,0 4 0,-137 17 0,108-5-5153,25-10-7399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8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1859 90 16784,'-2'-9'1100,"1"5"-1025,0 0 0,0 0 0,-1 0 1,1 0-1,-1 0 0,1 0 0,-1 1 0,-1-1 1,1 1-1,0-1 0,-1 1 0,0 0 1,1 0-1,-1 0 0,0 0 0,-1 0 1,1 1-1,0 0 0,-1-1 0,0 1 1,1 0-1,-1 1 0,0-1 0,0 1 1,0 0-1,0 0 0,0 0 0,0 0 0,0 1 1,0-1-1,-5 1 0,-21 0 14,0 0 0,0 2 1,0 2-1,0 0 0,1 2 0,-53 18 0,-167 80-118,217-89 91,-98 47 77,3 6 1,3 5 0,-125 98-1,185-120 87,1 2 0,3 3 0,3 2 0,2 3 0,3 2 0,-85 136 1,118-166-216,2 1 1,1 1 0,-12 37 0,24-60-16,0 1 1,1-1 0,1 0-1,0 1 1,0 0-1,1-1 1,1 1 0,0 0-1,1 0 1,0-1 0,1 1-1,1-1 1,4 14 0,-3-17 2,1 0 1,0-1 0,0 0 0,1 0 0,0 0 0,1-1-1,0 0 1,0 0 0,0-1 0,1 0 0,0 0 0,0-1-1,0 0 1,1 0 0,-1-1 0,1 0 0,1-1 0,-1 1-1,11 1 1,17 4 30,0-2 1,1-1-1,59 2 0,-27-5 126,-1-3 1,1-3-1,-1-3 1,1-3-1,-2-3 1,0-3-1,0-3 1,-2-3-1,0-3 1,-2-3-1,-1-2 0,61-39 1,-27 4 85,-4-5 1,-2-4-1,-4-4 1,-3-3-1,-4-4 1,96-130-1,-139 164-184,61-106 0,-90 141-39,-1 0-1,0 0 1,-1 0 0,-1-1-1,0 1 1,-1-1-1,-1 0 1,0-1 0,-1 1-1,-1-1 1,-1 1 0,-3-31-1,1 39-8,0 0 0,-1 0-1,0 0 1,-1 0 0,0 1 0,0-1 0,-1 1-1,1 0 1,-2 1 0,1-1 0,-1 1-1,0 0 1,0 0 0,0 1 0,-1 0 0,0 0-1,0 0 1,0 1 0,-1 0 0,-13-5-1,-2 0-207,-1 1 1,-1 1-1,1 1 0,-1 1 0,-45-3 0,-126 4-4923,149 4 2939,-88 0-6867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15 369 18033,'0'0'1441,"-3"9"497,-7 33-5,10-40-1860,0-1 1,-1 0-1,1 0 1,0 1 0,0-1-1,0 0 1,0 0-1,0 1 1,0-1 0,0 0-1,0 0 1,0 1-1,1-1 1,-1 0-1,0 0 1,1 0 0,-1 1-1,1-1 1,-1 0-1,1 0 1,0 0-1,0 0 1,-1 0 0,1 0-1,0 0 1,0 0-1,0 0 1,0-1 0,0 1-1,0 0 1,0-1-1,0 1 1,0 0-1,0-1 1,1 1 0,-1-1-1,0 0 1,0 1-1,0-1 1,1 0-1,-1 0 1,0 0 0,0 0-1,1 0 1,-1 0-1,0 0 1,0 0-1,1 0 1,-1-1 0,0 1-1,2-1 1,4 0-4,-1 0 0,0-1 0,1 0 0,-1 0 1,0 0-1,0-1 0,0 0 0,7-5 0,4-7 45,0-1-1,-1-1 0,-1-1 1,-1 0-1,-1 0 0,20-38 1,-18 27-44,-1-2 1,-1 0 0,-2 0-1,8-34 1,-18 57-58,1 2 7,0-1 0,0 1 0,-1-1 0,0 0 0,0 0 0,-1 0 0,0 1 0,0-1 0,-3-12 0,-1 24-85,-3 15-38,2 1 1,0-1 0,1 1-1,-2 39 1,4 95-2241,3-92 408,-1-49 1268,1 33-2338,2-17-1836,4-6-5255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303 31 13421,'-36'38'977,"1"2"0,2 1 0,2 1 0,2 2 0,-34 68 1,50-83-715,0 1 0,2 0 1,2 0-1,0 1 1,2 0-1,2 0 0,1 1 1,1 0-1,1 0 1,4 36-1,-2-59-234,1 0 0,0 0 0,1-1 0,0 1 0,0-1 0,1 1 0,0-1 1,1 0-1,-1 0 0,2 0 0,-1-1 0,1 1 0,7 8 0,-7-12-31,0 1 1,-1-1-1,2-1 0,-1 1 1,0-1-1,1 0 0,0 0 1,-1 0-1,1-1 0,0 0 1,0 0-1,1-1 0,-1 1 1,0-1-1,1-1 0,-1 1 1,0-1-1,1 0 0,7-1 1,4-2 167,0-1 0,1-1 0,-1 0-1,-1-1 1,1-1 0,-1-1 0,0 0 0,-1-2 0,0 1 0,-1-2 0,1 0 0,24-25 0,-4 0 566,-1 0 1,-2-3 0,45-68-1,-59 79-408,-2-2-1,-1 0 1,-2-1 0,12-34-1,-20 48-165,-1-1-1,-1 0 0,-1 0 1,0 0-1,-1-1 1,-1 1-1,-1 0 1,0-1-1,-4-19 1,2 30-124,0-1 1,-1 1 0,1 0 0,-2 0 0,1 1 0,-1-1 0,-1 1 0,1-1 0,-1 1 0,0 1 0,-1-1 0,0 1 0,0 0 0,0 0 0,-1 0 0,1 1 0,-1 0 0,-1 1 0,1-1 0,-1 2 0,-15-7 0,14 7-242,0 0 1,0 0-1,0 1 0,0 0 1,0 0-1,-1 1 1,1 1-1,0 0 0,-1 0 1,1 1-1,0 0 0,-1 0 1,1 1-1,0 0 1,0 1-1,0 0 0,0 0 1,1 1-1,-15 8 0,-22 27-4699,12 6-2509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20756,'0'0'1687,"10"-6"-556,0 0-647,2 0 0,-1 0 0,1 1 1,-1 1-1,21-5 0,-28 8-431,-1 0 1,1 0 0,-1 0 0,1 1-1,0-1 1,-1 1 0,1 0 0,0 0-1,0 0 1,-1 1 0,1-1 0,-1 1-1,1 0 1,0 0 0,-1 0 0,1 1-1,-1-1 1,0 1 0,0 0 0,1 0 0,-1 0-1,0 0 1,-1 0 0,1 1 0,0-1-1,-1 1 1,5 5 0,-3 2 67,0 0 0,0 0 0,-1 0 0,0 0 0,-1 0 0,0 1 0,-1-1 0,0 1 0,-1 0 0,-1 20 0,-3 10 495,-13 56-1,16-89-473,-3 5 71,2-1-1,-1 1 0,2 0 1,0 0-1,0 0 0,2 20 0,0-31-196,-1 0-1,1 0 1,-1 0-1,1 0 0,0 0 1,0 0-1,0-1 1,0 1-1,0 0 0,0 0 1,0-1-1,0 1 1,1-1-1,-1 1 0,1-1 1,-1 1-1,1-1 1,0 0-1,1 1 0,1 0-20,0-1 0,-1 0 0,1 0 0,0 0-1,0-1 1,0 0 0,0 1 0,0-1-1,-1 0 1,1-1 0,0 1 0,0-1 0,7-2-1,4-1-272,0-2-1,0 0 1,-1 0-1,0-1 1,0-1 0,-1-1-1,0 0 1,18-16-1,32-37-4354,-15-3-3682,-20 10-2138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60 17008,'0'0'6,"-20"-2"672,1 1 0,-1 2 1,1 0-1,0 0 1,-21 6-1,34-5-547,0 0 0,-1 0 0,1 1 0,0 0 0,0 0 1,1 1-1,-1 0 0,1 0 0,0 0 0,0 0 0,0 1 0,0 0 0,1 0 0,0 0 0,0 0 0,0 1 0,1 0 0,-5 10 0,-2 7-61,2 0-1,0 0 0,2 1 0,0 0 0,2 0 1,0 0-1,2 1 0,1-1 0,2 39 0,1-40-70,0 0 0,2 0 0,1-1-1,0 1 1,2-1 0,0-1-1,2 1 1,0-1 0,1-1 0,17 26-1,-19-35-5,0-1 0,0 0 0,1-1 0,1 0 0,-1 0 0,1-1 0,0-1 0,1 1 0,0-1 0,0-1 0,1 0 0,0-1 0,0 0 0,0-1 0,0 0 0,1-1 0,-1 0 0,1-1 0,0-1 0,0 0 0,0-1 0,0 0-1,-1 0 1,1-2 0,14-2 0,-5-1 204,-1-1-1,0 0 1,0-2 0,-1 0-1,0-2 1,0 0-1,-1-1 1,0-1-1,-1 0 1,-1-2-1,0 0 1,0-1-1,-2 0 1,15-19 0,-12 10 255,-1-2 0,-1 0 1,-1 0-1,-1-2 1,-1 0-1,-2 0 1,-1-1-1,-1 0 0,-2-1 1,0 0-1,3-51 1,-9 69-426,-1 0 1,0 0 0,0 0-1,-2 0 1,1 0 0,-1 0 0,-1 0-1,0 1 1,-1-1 0,0 1-1,-7-13 1,7 17-30,0 1-1,-1-1 1,0 1-1,0 0 1,0 0-1,-1 0 1,0 1-1,0-1 1,-1 2 0,1-1-1,-1 1 1,0 0-1,0 0 1,0 1-1,-1 0 1,1 0-1,-15-3 1,7 3-167,0 0 0,-1 1 0,1 1 0,-1 1 1,0 0-1,1 1 0,-1 1 0,1 0 0,0 1 0,-28 8 0,22-3-1494,0 1 0,0 1 1,-36 23-1,-4 10-5843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19058,'0'0'3956,"6"-10"-2355,-5 8-1518,2-3 74,-1 0-1,1 0 0,0 1 1,1-1-1,-1 0 1,1 1-1,0 0 0,0 0 1,0 0-1,0 1 1,1-1-1,0 1 0,0 0 1,9-4-1,2 0 134,1 1-1,1 0 1,-1 2 0,1 0-1,0 1 1,0 0 0,29 1-1,-46 2-287,0 0 1,0 0-1,0 0 0,0 0 1,0 0-1,0 0 0,1 0 1,-1 1-1,0-1 0,0 0 1,0 1-1,0-1 0,0 1 1,0-1-1,0 1 0,0 0 1,0-1-1,0 1 0,-1 0 1,1 0-1,0 0 0,0-1 1,-1 1-1,1 0 0,0 0 1,-1 0-1,1 0 0,-1 0 1,1 0-1,-1 0 0,0 1 1,1-1-1,-1 0 0,0 0 1,0 0-1,0 0 0,0 0 1,0 0-1,0 1 0,0-1 1,0 0-1,0 0 0,-1 0 1,1 0-1,0 0 0,-1 0 1,1 0-1,-1 2 0,-2 3 67,1 1-1,-1 0 0,-1-1 1,1 1-1,-1-1 0,-7 8 1,-14 14 375,-37 30-1,36-34-94,-38 42 0,82-66-488,58-20 217,-62 14-228,0 2 0,1 0 0,-1 0 1,1 1-1,0 1 0,-1 1 0,1 0 1,27 2-1,-39 0 133,-1 0 1,1 0-1,0 0 1,0 0-1,-1 1 0,1-1 1,-1 1-1,1 0 1,-1 0-1,0 0 0,0 0 1,0 0-1,0 0 1,0 0-1,0 1 1,-1-1-1,1 1 0,-1 0 1,1-1-1,-1 1 1,0 0-1,0 0 1,0 0-1,-1-1 0,1 1 1,-1 0-1,1 0 1,-1 0-1,0 0 0,-1 4 1,2 2 68,-2 0-1,1 1 1,-1-1 0,-1 0 0,1 0-1,-2 0 1,1 0 0,-7 14 0,3-12 60,-1-1 0,0 1-1,0-1 1,-1-1 0,-1 1 0,0-1 0,0-1 0,0 0 0,-1 0 0,0-1 0,-1 0-1,0-1 1,0 0 0,0-1 0,-1 0 0,1 0 0,-1-1 0,0-1 0,-1 0-1,1-1 1,0 0 0,-1-1 0,-22-1 0,33 0-220,1 1 1,0-1-1,-1 0 0,1 0 1,-1 0-1,0 0 1,1 0-1,-1 0 0,1-1 1,0 1-1,-1 0 0,1-1 1,-1 1-1,1-1 1,-1 0-1,1 1 0,0-1 1,0 0-1,-1 0 0,1 0 1,0 0-1,0 0 1,0 0-1,0 0 0,0 0 1,0 0-1,0-1 0,0 1 1,1 0-1,-1-1 1,0 1-1,1 0 0,-1-1 1,1 1-1,-1-1 0,1 1 1,0-1-1,0 1 1,0-1-1,0 1 0,0-3 1,0-1-532,1 0 0,1 0 0,-1 0 0,1 0 0,-1 0 0,1 1 0,1-1 0,-1 0 0,1 1 0,0 0 0,3-5 0,16-17-6391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480 8 20692,'-14'-2'1777,"0"0"-1433,0 0 0,0 1 0,1 1 0,-1 0 0,0 1 0,0 0-1,0 1 1,1 1 0,-1 0 0,1 1 0,-16 6 0,10 0-269,1 1 1,-1 1 0,2 0-1,0 2 1,0 0 0,1 0-1,1 2 1,1 0-1,0 1 1,1 0 0,-12 20-1,13-13-9,0 0-1,2 1 0,0 0 0,2 0 1,1 1-1,1 0 0,1 0 0,-3 44 1,6-39-88,0-1 0,2 1 0,2 0 0,1-1 0,1 1 0,12 43 0,-14-66 18,0 0 0,1-1 0,0 0-1,0 1 1,1-1 0,0-1 0,0 1 0,1 0 0,-1-1-1,1 0 1,1 0 0,-1 0 0,1-1 0,0 0-1,0 0 1,1-1 0,0 1 0,-1-1 0,1-1 0,0 1-1,1-1 1,-1 0 0,1-1 0,-1 0 0,1 0 0,0-1-1,0 0 1,-1 0 0,1-1 0,10 0 0,-1-2 148,-1 0 1,1-1 0,-1-1 0,0 0 0,0-2 0,-1 1-1,1-2 1,-1 0 0,0-1 0,-1-1 0,0 0-1,15-12 1,2-5 284,0-2 0,-2 0 0,46-59 0,-44 46-158,-1-1 0,45-88-1,-67 114-224,-1-1 0,0 1 0,-1-1-1,0-1 1,-2 1 0,0-1-1,-1 1 1,-1-1 0,0 0 0,-2 0-1,-2-32 1,1 44-44,0 1-1,-1 0 1,1-1 0,-1 1-1,0 0 1,-1 0 0,1 0-1,-1 0 1,0 1-1,0-1 1,-1 1 0,1-1-1,-1 1 1,-8-7 0,5 6 0,0 0 1,-1 1 0,1-1 0,-1 1-1,0 1 1,-1 0 0,1 0 0,-14-3-1,-2 2-37,1 2 0,0 0 0,-1 1-1,1 1 1,-1 2 0,-27 4-1,22 0-561,1 1-1,1 1 0,-43 19 0,-26 18-3949,91-43 4183,-60 29-6678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6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1108 362 8456,'29'-42'5983,"3"0"-3869,44-67-1093,-74 106-833,0-1 0,1 0 1,-1 0-1,-1 0 0,1 0 0,0 0 1,-1 0-1,0 0 0,0-1 0,0 1 1,-1 0-1,1-1 0,-1 1 0,0 0 1,-1-1-1,0-7 0,-1 8-76,1 1-1,-1-1 1,0 1 0,0-1 0,0 1-1,0 0 1,0 0 0,-1 0-1,0 0 1,1 0 0,-1 1 0,0-1-1,0 1 1,-1 0 0,1 0 0,0 0-1,-1 0 1,1 1 0,-5-2-1,-14-5 38,0 1-1,0 1 0,-1 1 0,0 1 0,1 2 0,-2 0 1,1 1-1,0 1 0,-29 4 0,8 2-57,0 1 1,1 3-1,-81 29 1,67-16 135,0 2 0,2 3 0,1 2 0,2 3 1,-82 65-1,107-76-11,1 2 1,2 0-1,0 2 1,2 0-1,0 1 1,2 2-1,2 0 1,0 1-1,2 1 1,1 0-1,-18 54 1,28-64-198,0-1 0,1 1 0,1 0 0,1 0 0,1 0 1,1 0-1,1 0 0,1 0 0,0 0 0,2-1 0,0 1 1,1-1-1,1 0 0,2 0 0,-1 0 0,2-1 0,1 0 1,0-1-1,1 0 0,1-1 0,15 16 0,4 3-5,3-2-1,1-2 1,1-1-1,2-1 1,80 46-1,-49-38 16,2-3-1,137 45 0,-172-68 25,1-2 1,0-1-1,0-2 1,0-2-1,1-1 1,64-2 0,-84-3 26,0-1 0,1-1 0,-1-1 0,0 0 0,-1-1 0,1-1 0,-1-1 0,0 0 0,0-2 0,-1 1 0,0-2 0,-1 0 0,0-1 0,-1-1 0,21-21 0,-12 7 33,-2-2-1,-1 0 1,-1-1 0,-2-1 0,-1-1-1,-1 0 1,-2-1 0,-1 0 0,15-64 0,-12 18-75,-2 0 0,-5-1 1,-1-94-1,-6 134-7,-2 0-1,-2 0 1,-2 1 0,-1-1 0,-22-71-1,24 98-29,0-1 0,-1 1 0,-1 0 0,0 1 0,-1-1-1,0 1 1,0 1 0,-1-1 0,-1 1 0,0 0 0,0 1-1,-1 0 1,0 1 0,-1 0 0,1 0 0,-2 1 0,1 1-1,-1 0 1,0 0 0,0 1 0,-13-3 0,-5 1-55,0 1 0,0 2 0,0 1 0,0 1 1,0 2-1,0 1 0,0 1 0,-52 11 0,42-3-538,2 1 1,-39 16-1,32-8-2480,-55 33 1,45-20-4413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9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2023 148 12940,'-10'-9'1463,"-3"-2"-1053,-1 0-1,-1 0 1,0 1 0,0 1 0,-1 1-1,-1 0 1,-28-9 0,-11 2 472,0 2-1,-1 3 1,0 2 0,-100 0 0,94 10-729,-1 3 1,1 3-1,1 3 1,0 2 0,0 3-1,2 2 1,-68 32-1,30-7-25,2 5 1,-139 93-1,186-107 174,3 2 0,0 2 0,3 2 0,1 1 0,2 3-1,-43 61 1,64-77-243,1 2 0,2 0-1,2 0 1,0 2-1,2-1 1,1 2 0,2 0-1,1 0 1,2 0-1,1 1 1,2 0-1,1 0 1,1 0 0,7 56-1,0-51-62,1-1 0,2 1 0,2-2 0,1 1 0,2-2 0,2 0 1,1-1-1,2 0 0,1-1 0,1-2 0,2 0 0,39 41 0,-17-27-83,2-3 0,2-2-1,2-2 1,2-2 0,1-3 0,86 41 0,-76-46 42,0-3 1,2-2 0,1-4 0,0-2 0,125 14-1,-146-27 16,0-3 0,0-2 0,0-2 0,73-12-1,-84 7 18,-1-2-1,0-1 0,-1-1 1,0-2-1,-1-2 0,48-29 0,-35 13 379,-2-1 0,-1-2 0,-2-3 0,-1 0 0,-2-3 0,-2-1 0,-2-2 0,46-75 0,-37 43-56,-2-1 1,-5-3 0,-2 0 0,37-142 0,-54 160-287,-3-1 0,-3 0 0,-2-1 0,-3 0 0,-3 0 1,-7-77-1,2 112-15,-1 1 0,-1-1 0,-1 2 1,-2-1-1,0 1 0,-2 0 0,-1 0 0,-1 1 1,-1 1-1,-1 0 0,-1 1 0,-1 0 1,-2 1-1,0 1 0,-1 1 0,-32-27 0,24 27-21,-2 1 0,0 2-1,0 1 1,-2 1-1,0 1 1,0 2 0,-1 1-1,-1 2 1,-38-6 0,-9 3-6,1 4 1,-136 4-1,171 5-230,-53 9-1,8 10-3829,85-18-1399,16-2-4271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2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10762,'2'-10'9828,"-2"9"-9094,6-39 1777,-6 38-2283,0 0 0,0 1 0,0-1 0,0 1 0,1-1 0,-1 1 0,1-1 0,-1 1 0,1-1 0,0 1 0,-1-1 0,1 1 0,0 0 0,0-1 0,0 1 0,0 0 0,0 0 0,0 0 1,0 0-1,0 0 0,1 0 0,-1 0 0,3-2 0,-3 4-164,0-1 0,0 1 0,0-1 1,0 1-1,0-1 0,0 1 0,-1 0 0,1-1 1,0 1-1,0 0 0,-1 0 0,1-1 0,0 1 1,-1 0-1,1 0 0,-1 0 0,1 0 0,-1 0 1,1 0-1,-1 0 0,0 0 0,1 0 0,-1 1 1,9 34 335,-7-26-243,9 42 105,-7-28-154,1-1-1,1 1 1,1-1-1,1 0 1,15 27-1,-23-48-102,1 0 0,0 0 0,0 0 0,0 0 0,0 0 0,0-1 0,0 1 0,1 0 0,-1-1 0,0 1 0,1-1 0,-1 1 0,1-1 0,0 0 1,0 0-1,-1 0 0,1 0 0,0 0 0,0 0 0,0 0 0,0 0 0,0-1 0,0 1 0,0-1 0,0 0 0,0 1 0,0-1 0,0 0 0,0 0 0,1 0 0,-1-1 0,0 1 0,0 0 0,0-1 0,0 0 0,0 1 0,0-1 0,0 0 0,0 0 0,-1 0 0,1 0 0,0 0 0,0 0 0,-1-1 0,1 1 0,1-2 0,4-4-247,0 0 0,-1-1 0,0 1 0,0-1 0,-1-1-1,0 1 1,0-1 0,6-16 0,-8 15-1557,1-1 0,-2 0 0,3-21 0,-6-12-7687,-4 18-1447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12556,'0'0'4836,"-11"67"-2369,11-29 223,0-1-1056,6-3-513,11-9 288,7-5-160,4-14-832,5-6-321,0-13-192,2-15-2114,-9-9-2403,-8-6-3074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508 159 13741,'-23'-8'705,"1"2"0,-1 0-1,-1 2 1,1 1 0,-1 0 0,1 2 0,-1 1 0,-28 3-1,41-2-451,0 2-1,0-1 0,0 2 0,0-1 0,1 1 0,-1 1 1,1 0-1,0 0 0,1 1 0,-1 0 0,1 1 0,1 0 1,-1 0-1,1 1 0,0 0 0,1 1 0,0 0 0,0 0 1,-6 11-1,1 4-26,0-1 0,2 1 0,1 1 1,1 0-1,1 0 0,1 1 0,1 0 1,-2 39-1,5-45-159,2 0 0,0 0 0,1 0 0,1 0 0,1-1 0,0 1 0,2-1 0,0 0 0,2 0 0,0 0 0,16 31 0,-17-41-65,0 0-1,1 0 1,0-1 0,0 0 0,1 0-1,0-1 1,1 0 0,-1 0 0,2 0-1,-1-2 1,0 1 0,1-1-1,0 0 1,0-1 0,1 0 0,-1-1-1,1 0 1,0-1 0,-1 0 0,1 0-1,0-1 1,15-1 0,-7-1 13,-1-1 1,0 0-1,0-1 1,0-1-1,0-1 0,0-1 1,-1 0-1,0-1 0,0-1 1,-1-1-1,0 0 1,24-19-1,-17 9 219,-1-1-1,-1-1 1,0-1-1,-2 0 1,-1-2-1,0 0 1,-2-1-1,-1-1 1,20-47 0,-25 50-63,-2 0 0,-1-1 0,0 0 0,-2 0 0,-1-1 0,-1 0 0,-1 1 0,-1-1 0,-1 0 0,-2 0 0,0 0 0,-6-25 0,5 39-171,0 0 0,0 1 0,-1 0 0,-1 0 0,1 0 0,-2 0 0,1 1 0,-1 0 0,-1 0 0,1 0 0,-2 1 0,1 0 0,-1 0 0,0 1 0,-1 0 0,0 0 0,0 1 0,0 0 0,0 1 0,-1 0 0,0 1 0,0 0 0,-1 0 0,1 1 0,-1 0 0,0 1 0,1 0 0,-1 1 0,0 0 0,0 1 0,0 0 0,0 1 0,0 0 0,0 0 0,0 2 0,1-1 0,-1 1 0,1 0 0,-1 1 0,1 1 0,1-1 0,-1 2 0,0-1 0,1 1 0,0 1 0,-8 7 0,4-1-266,0 0-1,1 1 1,1 0-1,0 1 1,-11 21-1,11-15-1025,1 0-1,1 1 0,-10 37 1,9-20-7538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55 10218,'0'0'3219,"6"-9"-1383,16-26 54,-11 24 1780,-7 18-1516,-5 18-439,0-24-1642,-9 50 1877,6-40-1711,1 0 1,1 0-1,0 0 1,1 0-1,0 0 1,0 0 0,1 1-1,3 20 1,-2-30-236,0 0 0,-1 0 1,1 0-1,0 0 0,0 0 0,0-1 1,0 1-1,0 0 0,1-1 1,-1 1-1,0-1 0,1 1 0,-1-1 1,1 1-1,0-1 0,-1 0 1,1 0-1,0 0 0,2 1 0,1 0 21,1 0 0,-1 0 0,0-1 0,1 0 0,-1 0 0,1-1 0,6 1-1,4-1 7,0-1 0,0-1-1,0 0 1,16-5-1,-32 7-31,0 0 0,-1 0 0,1 0 0,0 1 0,0-1 0,0 0 0,0 0 0,0 1 0,0-1 0,-1 0 0,1 0 0,0 1 0,0-1 0,0 0 0,0 0 0,0 1 0,0-1 0,0 0 0,0 0 0,0 1 0,0-1 0,0 0 0,0 0 0,0 1 0,1-1 0,-1 0 0,0 0 0,0 1 0,0-1 0,0 0 0,0 0 0,0 0 0,1 1 0,-1-1 0,0 0 0,0 0 0,0 0 0,0 1 0,1-1 0,-1 0 0,0 0 0,0 0 0,1 0 0,-1 0 0,0 0 0,0 1 1,1-1-1,-1 0 0,0 0 0,0 0 0,1 0 0,-1 0 0,0 0 0,0 0 0,1 0 0,-1 0 0,0 0-1,0 0 2,-22 21 225,-2-1 0,-1 0 0,0-2 0,-1-1 0,-1-1 0,-30 13 0,50-26-172,0 1 0,-1-1 1,1 0-1,-1 0 0,0-1 1,0 0-1,0-1 1,0 0-1,-9 1 0,16-2-196,0-1-1,0 1 0,0 0 1,0 0-1,0-1 0,0 1 1,0-1-1,0 1 1,0-1-1,0 1 0,0-1 1,1 0-1,-1 1 0,0-1 1,0 0-1,1 0 0,-1 1 1,0-1-1,1 0 0,-1 0 1,1 0-1,-1 0 0,1 0 1,-1 0-1,1 0 1,0 0-1,-1 0 0,1 0 1,0 0-1,0 0 0,0-2 1,-2-41-6699,3 34 4427,-1-34-7605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18417,'0'0'3780,"48"0"-1538,-12 0-480,8-4-353,4-4-992,-2-2-353,-4 0-1506,-12-2-2241,-10 1-161,-14-2-1921,-6-3-6535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390 7 10922,'-9'-1'3097,"0"-1"-2489,-1 0 1,1 1-1,-1 0 1,0 1-1,0 0 1,1 1 0,-1 0-1,0 0 1,1 1-1,-18 6 1,9 1-406,0 1-1,1 1 1,1 1 0,0 0-1,0 2 1,1-1 0,1 2-1,1 0 1,0 0-1,0 1 1,2 1 0,0 0-1,1 1 1,1 0 0,0 0-1,1 1 1,2 0 0,0 0-1,0 1 1,2 0 0,1 0-1,0 0 1,2 0 0,0 0-1,2 25 1,0-38-204,0 1 1,0 0-1,1-1 1,0 1-1,0-1 0,0 0 1,1 1-1,1-1 1,-1 0-1,1-1 0,0 1 1,1-1-1,-1 0 1,12 11-1,-9-10 45,1-1 1,0 0-1,1 0 0,0-1 1,0 0-1,0-1 1,0 0-1,1 0 0,-1-1 1,15 3-1,-5-3 133,0 0 0,0-1 0,1-1 1,-1-1-1,0-1 0,1-1 0,-1 0 0,0-2 1,0 0-1,0-1 0,29-12 0,-30 8 27,-1 0-1,0-1 0,0-1 1,-1 0-1,-1-1 1,0-1-1,-1 0 1,0-2-1,-1 1 1,16-24-1,-21 28-95,-1-1 0,-1 0 0,0 0 0,-1-1 0,0 0-1,0 0 1,-1 0 0,-1 0 0,0-1 0,-1 1 0,0-1 0,-1 1 0,-1-1-1,1 0 1,-2 0 0,0 1 0,-3-15 0,1 19-122,0-1 0,0 1 1,-1 1-1,0-1 0,0 1 0,-1-1 0,0 1 1,0 0-1,-1 1 0,0-1 0,0 1 1,0 1-1,-1-1 0,0 1 0,0 0 0,0 0 1,-1 1-1,0 0 0,1 0 0,-1 1 0,-1 0 1,1 1-1,-15-3 0,11 2-64,0 0 0,0 2 0,-1-1 1,1 2-1,0 0 0,-1 0 0,1 1 0,0 0 0,0 1 0,0 1 0,0 0 0,0 0 1,0 1-1,1 1 0,-1 0 0,-10 7 0,-27 30-3444,24-11-1727,6 1-5465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8 17296,'0'0'7277,"-13"-2"-5676,10 2-1540,-2-2 11,0 1 0,0 0-1,-1 1 1,1-1 0,0 1 0,-1 0 0,1 0 0,0 1-1,0-1 1,-1 1 0,1 1 0,0-1 0,0 1-1,0-1 1,0 1 0,0 1 0,1-1 0,-7 5-1,-3 4 84,0 1 0,0 0-1,1 1 1,1 1-1,0 0 1,-14 23-1,20-27 9,0 1 0,1-1-1,0 1 1,1 0 0,0 0 0,1 0-1,0 1 1,0 0 0,2-1 0,-2 24-1,3-32-153,0 0-1,0 0 1,1 0-1,-1 0 1,1 0-1,-1 0 1,1-1-1,0 1 1,0 0-1,0 0 1,1-1-1,-1 1 0,1-1 1,-1 1-1,1-1 1,0 0-1,0 0 1,0 1-1,0-1 1,0 0-1,4 2 1,-1-2 52,0 1 1,0-1 0,0 1 0,1-2-1,-1 1 1,1 0 0,-1-1 0,1 0-1,0-1 1,8 1 0,0-1 49,-1 0 1,0-2-1,1 1 1,-1-2-1,0 0 1,0 0-1,-1-1 1,1-1-1,13-6 1,-19 6-80,0 1 1,0-2-1,-1 1 0,1-1 0,7-9 1,-13 13-27,0 1 0,0-1 0,0 1 0,0-1 0,0 1 0,0-1 0,0 0 1,0 0-1,-1 1 0,1-1 0,-1 0 0,1 0 0,-1-3 0,0 4-4,0 0-1,0 0 0,-1 0 1,1 0-1,0 0 0,-1 0 1,1 0-1,-1 0 0,1 0 1,-1 0-1,0 1 0,1-1 0,-1 0 1,0 0-1,0 1 0,1-1 1,-1 0-1,0 1 0,0-1 1,0 0-1,0 1 0,0 0 1,0-1-1,0 1 0,0-1 1,-2 1-1,-8-3-1,-1 0 0,1 1 0,-1 1 0,0 0 0,0 0 0,1 1 0,-1 1 0,-18 2 0,10 1 0,-1 0 0,1 1 0,-39 16 0,54-19 0,-47 25-70,49-26 33,0 1-1,0 1 0,0-1 0,1 0 1,-1 1-1,0-1 0,1 1 0,0 0 1,0 0-1,-1 0 0,2 0 1,-1 0-1,-1 4 0,2-6-54,1-1 1,0 1-1,-1 0 1,1-1-1,0 1 0,0 0 1,0 0-1,0-1 0,0 1 1,0 0-1,0 0 1,0-1-1,0 1 0,0 0 1,0-1-1,0 1 0,1 0 1,-1 0-1,0-1 0,0 1 1,1 0-1,-1-1 1,0 1-1,1-1 0,-1 1 1,1 0-1,-1-1 0,1 1 1,-1-1-1,1 1 1,-1-1-1,1 1 0,0-1 1,-1 0-1,1 1 0,-1-1 1,1 0-1,0 0 1,0 1-1,-1-1 0,1 0 1,0 0-1,0 0 0,35 2-3210,-32-2 3040,46-8-4132,8-13-2428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6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428 0 13453,'-24'0'1455,"0"1"-1,0 1 1,-46 10 0,56-8-1075,-1 1-1,1 1 1,0 0 0,0 0-1,1 2 1,0 0-1,-15 12 1,13-9-108,1 1-1,1 1 1,0 0-1,0 1 1,2 1 0,0 0-1,0 0 1,1 1-1,1 0 1,1 1 0,-11 29-1,16-36-250,0 0 1,1 0-1,0 0 0,0 1 0,1-1 1,0 1-1,1-1 0,0 0 0,1 1 1,0-1-1,1 1 0,0-1 0,0 0 1,1 0-1,1 0 0,0 0 0,0-1 0,1 1 1,0-1-1,0 0 0,1-1 0,8 10 1,-2-5-7,1-1 0,0 0 0,1-1 0,1 0 1,0-1-1,0-1 0,0 0 0,1-1 0,1-1 1,0 0-1,20 5 0,-14-6 18,0-1 0,1-1 0,-1-1 1,1-1-1,0-1 0,-1-1 0,1-1 0,24-4 0,-36 2 154,0-1-1,-1 0 1,1 0-1,-1-1 0,1 0 1,-2-1-1,1-1 1,-1 0-1,1 0 1,-2-1-1,1 0 1,-1 0-1,-1-1 1,0-1-1,0 1 1,0-1-1,-1-1 1,-1 1-1,6-14 1,-4 10-51,-1-1 0,-1 0 0,-1 0 0,0-1 0,-1 1 0,0-1 0,-1 0 0,-1 0 0,-1-1 0,0 1 1,-1 0-1,-1 0 0,-1-1 0,-3-18 0,2 26-150,1 1-1,-2-1 1,1 1 0,-1 0 0,0 0-1,-1 0 1,0 0 0,0 1 0,-1 0 0,0 0-1,0 0 1,0 1 0,-1 0 0,0 0-1,0 1 1,-1 0 0,0 0 0,0 0-1,0 1 1,0 0 0,0 1 0,-1 0 0,0 0-1,1 1 1,-1 0 0,0 1 0,-17-1-1,7 1-183,0 0-1,0 2 1,0 0-1,0 1 1,0 2-1,0-1 1,1 2-1,0 0 1,0 2 0,0 0-1,0 1 1,-20 12-1,15-5-913,1 2-1,1 0 1,1 1-1,-20 22 0,-2 11-5164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15567,'0'0'2514,"9"0"-1024,-5 0-1347,29 5 763,-32-4-856,0 0 1,0-1-1,0 1 0,0 0 0,0 0 1,0 0-1,-1 0 0,1 0 1,0 0-1,0 0 0,-1 0 0,1 0 1,-1 0-1,1 0 0,-1 1 1,1-1-1,-1 0 0,0 0 0,1 0 1,-1 1-1,0-1 0,0 0 0,0 1 1,0-1-1,0 0 0,0 0 1,0 1-1,-1-1 0,1 0 0,0 0 1,-2 2-1,-1 6 101,0-1-1,-1 0 1,0 0-1,-1 0 1,1 0-1,-2-1 1,1 1-1,-1-1 1,0-1 0,0 1-1,-13 9 1,-3 1 319,0-1 1,-39 21 0,46-29-116,0 0 0,0-2-1,-1 0 1,0 0 0,-23 3-1,34-8-288,0 0-1,0-1 1,0 1-1,0-1 0,1-1 1,-1 1-1,0-1 1,0 0-1,0 0 0,-5-2 1,8 2-66,-1 0 0,1 0-1,-1-1 1,1 1 0,0-1 0,0 0 0,-1 0 0,1 0 0,1 0 0,-1 0 0,0 0-1,0 0 1,1 0 0,-1-1 0,1 1 0,0-1 0,0 1 0,0-1 0,-1-2-1,0-2-170,0 0-1,1 0 0,0 0 0,0 0 0,0 0 0,1-1 0,0 1 0,0 0 1,1 0-1,0 0 0,1 0 0,-1 0 0,5-11 0,-5 16 121,0-1 0,1 1-1,-1 0 1,0 0-1,1-1 1,0 1 0,-1 0-1,1 1 1,0-1 0,0 0-1,0 0 1,0 1-1,0-1 1,1 1 0,-1 0-1,3-2 1,-1 2 53,-1 1 0,1-1-1,-1 0 1,1 1 0,0 0 0,-1 0-1,1 0 1,-1 0 0,1 1 0,-1 0 0,1-1-1,-1 1 1,1 0 0,-1 1 0,4 1-1,18 9 10,0 2 0,0 1-1,23 19 1,13 8 128,-37-27-443,-1 2-1,0 1 1,-2 1 0,21 22-1,-31-33-5540,-4-6-6567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16688,'0'0'1975,"-2"11"-507,0-2-1249,-1 2 204,0 0 1,1 0-1,1 1 1,0-1-1,1 13 0,0-22-348,0 1-1,0-1 1,1 1-1,-1-1 1,0 1-1,1-1 0,0 0 1,0 1-1,0-1 1,0 0-1,0 0 1,0 1-1,0-1 1,1 0-1,-1 0 0,1 0 1,-1-1-1,1 1 1,0 0-1,0-1 1,0 1-1,0-1 1,0 1-1,0-1 0,0 0 1,0 0-1,1 0 1,-1 0-1,0 0 1,1-1-1,-1 1 0,0-1 1,4 1-1,2-1 149,0 0-1,0-1 0,0 0 0,0 0 1,0-1-1,0 0 0,0 0 0,0-1 0,-1 0 1,1 0-1,-1-1 0,0 0 0,0 0 1,0-1-1,7-7 0,14-11 129,-1-2 0,25-30 1,-35 37-317,5-4 0,-15 15-227,1 0 0,-1-1 1,0 0-1,7-12 0,-14 19 387,1 0-1025,-13 5-14641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4420,'0'0'15663,"24"55"-13741,-3-43-961,2-2-545,5 2-256,2-1-672,1-8-2691,-3-3-2723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23062,'0'0'2082,"59"-7"-1922,-21-6 160,9-5-256,5-1-384,-1 1-2499,-3 3-1761,-10 3-3716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12172,'0'0'9961,"58"5"-9513,-16-16-191,6-5-321,2 2-2371,-2 0-1376,-6-1-2595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61 6278,'0'0'8162,"7"-9"-5946,1-2-1369,9-11-128,7 3 6705,-43 46-5017,-51 67-1157,32-41-1076,-3-1 0,-89 88 1,127-137-158,0 0 0,-1 0 0,0-1 0,1 1 1,-1-1-1,0 0 0,0 0 0,0 0 0,-1 0 1,-4 1-1,9-3-14,-1 0 1,0 0 0,0 0-1,1 0 1,-1 0-1,0 0 1,0 0 0,0 0-1,1 0 1,-1-1 0,0 1-1,0 0 1,1 0-1,-1-1 1,0 1 0,1-1-1,-1 1 1,0 0 0,1-1-1,-1 1 1,1-1-1,-2 0 1,1-1-13,0 0 1,0 0-1,1 1 0,-1-1 0,0 0 0,1 0 1,-1 0-1,1 0 0,0 0 0,-1 0 0,1 0 1,0 0-1,0-1 0,0-10-144,1 0 1,0 1-1,1-1 1,0 1-1,1-1 0,1 1 1,-1 0-1,2 0 0,0 0 1,0 1-1,1 0 1,1 0-1,-1 0 0,2 1 1,0 0-1,10-10 1,-16 18 153,0 1 0,0 0 0,1-1 1,-1 1-1,0 0 0,1 0 0,-1 1 1,1-1-1,0 0 0,-1 1 1,1 0-1,-1-1 0,1 1 0,0 0 1,-1 0-1,1 1 0,-1-1 0,1 0 1,0 1-1,-1 0 0,1 0 0,-1-1 1,1 1-1,-1 1 0,3 0 1,9 6 106,-1 0 0,0 0 0,14 12 0,-12-8 73,0-1-55,-1 1 1,-1 0 0,0 1 0,15 20 0,3 6-2251,-30-37 1948,8 8-3801,-1-6-2456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18962,'0'0'11114,"-4"8"-10900,0 2-181,-6 12-6,0 1 1,2 0-1,1 1 1,1-1-1,-6 42 1,12-64-30,0 0 0,0 0 0,1 0 0,-1 0 0,0 0 1,0 0-1,1 0 0,-1 0 0,1 0 0,-1 0 0,1-1 1,-1 1-1,1 0 0,-1 0 0,1 0 0,0 0 1,-1-1-1,1 1 0,0 0 0,0-1 0,0 1 0,-1-1 1,1 1-1,0-1 0,0 1 0,2 0 0,35 5 200,-25-6-674,1-1 0,-1-1-1,23-5 1,12-12-8161,-30 6 811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19250,'0'0'10346,"49"-20"-10282,-26 20 0,0 0-512,0 0-1122,-3 0-1345,-7 0-1537,-5 0-2146</inkml:trace>
  <inkml:trace contextRef="#ctx0" brushRef="#br0" timeOffset="0.99">48 89 3043,'0'0'15182,"-21"53"-13420,21-47-449,9-3-288,7-3-352,5 0-289,5 0-256,1-3-96,-1-4-1313,-2-2-1954,-4 1-2851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18353,'0'0'10122,"17"73"-9642,-16-37-416,1 6-32,-1 0-1249,-1-1-1537,0-9-2788,0-5-9063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22645,'0'0'3753,"-4"12"-2936,3-7-739,-3 7 120,1-1 0,0 1-1,0-1 1,2 1 0,-1 0-1,1 0 1,1-1 0,0 1 0,3 19-1,-1-29-196,-1 0-1,0 0 1,1 0-1,-1 0 1,1 0-1,0 0 1,-1-1-1,1 1 1,0-1-1,0 1 1,0-1-1,0 0 1,0 1-1,1-1 1,-1 0-1,0-1 1,1 1-1,-1 0 1,0-1-1,1 1 1,-1-1-1,1 0 1,-1 1-1,0-1 1,1 0 0,-1-1-1,4 0 1,4 1 17,-1-1 0,0 0 0,1-1 0,-1 0 0,16-7 0,-9 1-139,0 0-1,-1-2 0,-1 0 1,21-18-1,17-12 68,-52 40 68,1-1 0,-1 1 0,0 0 0,0 0-1,0 0 1,1 0 0,-1 0 0,0 0 0,0 0 0,0 0 0,1 0-1,-1 0 1,0 0 0,0 0 0,0 0 0,1 0 0,-1 0-1,0 0 1,0 0 0,1 0 0,-1 0 0,0 0 0,0 0 0,0 0-1,1 0 1,-1 0 0,0 0 0,0 0 0,0 1 0,0-1-1,1 0 1,-1 0 0,0 0 0,0 0 0,0 0 0,0 1 0,1-1-1,-1 0 1,0 0 0,0 0 0,0 1 0,0-1 0,0 0-1,0 0 1,0 0 0,0 1 0,4 18 776,-4 29 573,0-38-1145,0-9-206,0 0 0,0 0 1,0 0-1,0 0 0,0 0 1,0 0-1,0 0 0,1 0 0,-1 0 1,0 0-1,1 0 0,-1 0 1,0 0-1,1 0 0,-1-1 1,1 1-1,0 0 0,-1 0 0,1 0 1,0-1-1,-1 1 0,1 0 1,0-1-1,0 1 0,0 0 1,-1-1-1,1 1 0,0-1 0,0 0 1,0 1-1,2 0 0,0-1 10,1 0-1,-1 1 1,1-1-1,-1-1 1,1 1-1,-1 0 1,1-1-1,-1 0 1,6-1-1,5-3 31,-1-1 0,1 0 0,20-12 0,21-25-11,-40 29-140,1 2 0,24-15 0,-40 27 90,1 0-1,-1 1 1,0-1-1,1 0 1,-1 0-1,0 0 1,1 1-1,-1-1 1,0 0-1,0 1 1,1-1-1,-1 0 1,0 1-1,0-1 1,0 0-1,1 1 1,-1-1-1,0 0 1,0 1-1,0-1 1,0 1-1,0-1 1,0 0 0,0 1-1,0-1 1,0 1-1,0-1 1,0 0-1,0 1 1,0-1-1,0 0 1,0 1-1,0-1 1,0 1-1,0-1 1,0 0-1,-1 1 1,1-1-1,0 0 1,0 1-1,-1-1 1,1 1-1,-6 22 18,-2-7-8,6-11-49,-1 1 0,0-1-1,1 1 1,0 0 0,1 0 0,-1 0-1,1 0 1,-1 9 0,2-15-109,1 1 0,-1 0 0,0-1-1,1 1 1,-1 0 0,0-1 0,1 1 0,-1-1 0,0 1 0,1-1 0,-1 1 0,1-1 0,-1 1 0,1-1 0,0 0 0,-1 1 0,1-1-1,-1 0 1,1 1 0,0-1 0,-1 0 0,1 0 0,-1 0 0,1 1 0,0-1 0,-1 0 0,1 0 0,0 0 0,-1 0 0,1 0-1,1 0 1,24-3-6031,-3-5-2150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16624,'0'0'3998,"-10"4"-1473,5-3-2353,-4 3 505,1-1-1,-1 1 1,1 0 0,-11 7 0,17-10-469,-1 1 1,1 0-1,0 0 1,-1 0-1,1 0 1,0 0-1,0 1 0,1-1 1,-1 1-1,0-1 1,1 1-1,-1 0 1,1-1-1,0 1 0,0 0 1,0 0-1,0 0 1,1 0-1,-1 0 1,0 5-1,2-7-200,-1 0-1,0 0 1,0 0-1,1 0 1,-1 0-1,1-1 1,-1 1-1,1 0 1,-1 0-1,1 0 1,-1 0-1,1-1 1,0 1-1,-1 0 1,1 0-1,0-1 1,0 1 0,0-1-1,-1 1 1,1-1-1,0 1 1,0-1-1,0 1 1,0-1-1,0 0 1,0 1-1,0-1 1,0 0-1,0 0 1,0 0-1,1 0 1,42 2 35,-34-2-33,-1-1-111,1 0 0,-1 0 0,0 0 1,0-1-1,0-1 0,0 1 0,0-2 1,0 1-1,-1-1 0,9-5 0,-13 7 76,0-1-1,0 1 1,0-1-1,-1 0 1,1 0-1,-1 0 0,1-1 1,-1 1-1,0-1 1,-1 0-1,1 1 1,-1-1-1,1-1 0,-1 1 1,0 0-1,-1 0 1,1-1-1,-1 1 0,0-1 1,0 1-1,1-10 1,-2 14 31,0 0 0,0 0 1,0-1-1,0 1 0,0 0 0,-1 0 1,1 0-1,0-1 0,0 1 1,0 0-1,0 0 0,0 0 1,0-1-1,0 1 0,0 0 0,0 0 1,0 0-1,-1 0 0,1-1 1,0 1-1,0 0 0,0 0 0,0 0 1,0 0-1,-1 0 0,1-1 1,0 1-1,0 0 0,0 0 0,-1 0 1,1 0-1,0 0 0,0 0 1,0 0-1,-1 0 0,1 0 0,0 0 1,0 0-1,0 0 0,-1 0 1,1 0-1,0 0 0,0 0 0,-1 0 1,-12 5 195,-10 10 146,20-11-325,0-1 0,0 1 0,0-1 0,1 1 0,-1 0 0,1 0 0,0 0 0,0 0 0,0 1 0,1-1 0,-1 0 0,1 1 0,0-1 0,1 1 0,-1 4 0,1-8-52,1 0 0,0 1 0,0-1 0,0 0 0,0 0 0,0 0 0,0 0 0,0 0 0,0 0 1,1-1-1,-1 1 0,0 0 0,1-1 0,-1 1 0,0-1 0,1 1 0,-1-1 0,0 1 0,1-1 0,-1 0 0,1 0 0,-1 0 0,1 0 0,-1 0 0,1 0 1,2-1-1,43-1-2713,-38 0 1676,0 0 1,0 0-1,0 0 1,0-2-1,11-4 1,20-15-7122,-12 3-2020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5317,'0'0'16688,"-40"52"-15375,40-49-800,4-3-417,9 0-257,4 0-1344,-5 0-1538,1-8-2370,-3 0-5733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3043,'0'0'18839,"0"-1"-18659,-1 0 1,1 0-1,-1 1 0,0-1 0,1 0 1,-1 0-1,0 0 0,0 1 1,1-1-1,-1 0 0,0 1 1,0-1-1,0 1 0,0-1 0,0 1 1,0-1-1,0 1 0,0 0 1,0-1-1,0 1 0,-2 0 0,-3 6 130,0 0-1,0 0 0,1 0 1,0 1-1,0 0 0,1 0 1,-1 0-1,2 0 0,-1 1 1,1 0-1,0 0 0,0 0 1,1 0-1,0 0 0,1 0 0,-1 13 1,3-20-305,-1 0 0,1 0 0,0 0-1,0 0 1,-1 0 0,1 0 0,0 0 0,0-1 0,0 1 0,0 0 0,0-1 0,0 1 0,0-1 0,1 1 0,-1-1 0,0 0 0,0 1 0,0-1-1,0 0 1,1 0 0,-1 0 0,0 0 0,0 0 0,0 0 0,1 0 0,-1 0 0,0 0 0,2-1 0,38-5-271,-30 1-18,0 0 0,0 0 0,0-1 0,-1 0 0,0-1 0,-1 0 0,1-1 0,-1 0 0,-1 0 0,0-1 0,0 0 0,0-1 0,-1 1 0,7-15 0,-27 63 993,2 1-1,2 0 1,1 0 0,3 1-1,-2 64 1,4-63-712,0-10 14,0 1 0,-10 34 1,11-58 9,0 0 1,-1-1 0,0 1-1,0-1 1,-1 0 0,0 0-1,-1-1 1,0 1 0,0-1-1,0 0 1,-1 0 0,-12 11-1,17-17 7,0 1 0,0-1 0,-1 0 0,1 0 0,0 0 0,-1-1 0,1 1 0,0 0 0,-1 0 0,1-1 0,-1 1 1,1-1-1,-1 1 0,0-1 0,1 0 0,-1 0 0,1 1 0,-1-1 0,0 0 0,1 0 0,-1-1 0,1 1 0,-1 0 0,0 0 0,-1-1 0,1-1-7,1 1 1,-1-1-1,0 1 1,1-1-1,-1 0 1,1 1 0,0-1-1,0 0 1,-1 0-1,1 0 1,0 0-1,0 0 1,1 0-1,-1 0 1,0-4-1,-3-10-37,2-1 0,0 1-1,1-28 1,1 42 1,0-12-107,1-1-1,0 1 1,1 0-1,0 0 1,1 0-1,1 0 1,0 0-1,1 1 0,0 0 1,1 0-1,1 0 1,0 1-1,0 0 1,12-14-1,-7 12-698,0 1-1,1 0 0,25-18 0,-10 10-5594,42-40-1,-39 26-3614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15471,'0'0'8408,"-5"9"-7036,2-3-1154,-32 70 2974,32-69-3041,1 1 0,-1-1 0,2 0 0,-1 0 0,1 1 0,0-1 0,0 1 0,1-1 0,0 1 0,2 10 0,-1-17-151,-1 1 0,1-1 1,0 1-1,0-1 0,0 1 0,0-1 1,0 1-1,0-1 0,0 0 0,1 1 1,-1-1-1,0 0 0,1 0 0,-1 0 1,1 0-1,-1 0 0,1-1 0,0 1 0,-1 0 1,1-1-1,0 1 0,-1-1 0,1 0 1,3 1-1,48 3-649,-41-4 230,-2 0 56,61 6-2113,-67-5 2418,0 0-1,1 0 0,-1 0 0,0 0 0,0 1 0,0 0 0,0-1 1,0 2-1,0-1 0,0 0 0,-1 1 0,1 0 0,3 4 1,-6-6 123,0 0 0,0 1 1,0-1-1,0 0 1,0 1-1,-1-1 0,1 1 1,0-1-1,-1 1 1,0-1-1,1 1 0,-1 0 1,0-1-1,0 1 1,0 0-1,0-1 1,0 1-1,0-1 0,0 1 1,0 0-1,-1-1 1,1 1-1,-1-1 0,1 1 1,-1-1-1,0 1 1,0-1-1,1 1 0,-1-1 1,0 0-1,0 1 1,0-1-1,0 0 1,-1 0-1,1 0 0,0 0 1,-3 2-1,-5 4 329,0-1-1,-1 1 1,1-2-1,-12 6 1,19-10-369,-11 5 273,0 0-1,-1-1 0,0-1 0,0 0 0,0-1 0,-1 0 1,1-1-1,-19 0 0,32-1-336,1-1 1,-1 0-1,0 0 1,1 0-1,-1 0 1,0 0-1,1 0 1,-1 0-1,0 0 1,1 0-1,-1 0 0,1 0 1,-1 0-1,0-1 1,1 1-1,-1 0 1,1 0-1,-1-1 1,1 1-1,-1 0 0,1-1 1,-1 1-1,1 0 1,-1-1-1,1 1 1,-1-1-1,1 1 1,-1-1-1,1 1 1,0-1-1,-1 1 0,1-1 1,0 0-1,0 1 1,-1-1-1,1 1 1,0-1-1,0 0 1,0 1-1,0-1 1,0 1-1,0-1 0,0 0 1,0 1-1,0-1 1,0 0-1,0 1 1,0-2-1,1 0-325,0 0 0,0 0-1,0 0 1,0 0 0,0 0-1,1 0 1,-1 0 0,0 0-1,1 0 1,-1 1 0,1-1-1,3-1 1,39-26-9384,-18 13 865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11179,'0'0'9902,"10"2"-7062,5 0-2314,1 0-1,-1-2 1,0 1 0,1-2-1,-1 0 1,0-1-1,0 0 1,0-2 0,0 1-1,16-8 1,-18 6-414,51-25 123,-59 27-208,-1 0 0,1 0 1,-1 0-1,0 0 0,1-1 0,-1 0 0,-1 0 0,1 0 0,-1 0 1,5-7-1,-8 11-12,0 0 1,1-1-1,-1 1 1,0-1-1,1 1 1,-1-1-1,0 0 1,0 1-1,0-1 1,0 1-1,0-1 1,1 1 0,-1-1-1,0 0 1,0 1-1,0-1 1,0 1-1,-1-1 1,1 1-1,0-1 1,0 0-1,0 1 1,0-1-1,-1 1 1,1-1-1,0 1 1,0-1-1,-1 1 1,1-1-1,0 1 1,-1-1 0,0 0-1,-21-5 204,-27 8-16,40 0-167,0 1 1,-1-1-1,1 1 1,1 1-1,-1 0 1,1 0-1,-1 1 1,1-1-1,0 2 1,1-1-1,-8 8 1,10-8 21,0 0 1,0 0-1,0 0 0,1 0 1,-1 1-1,2 0 0,-1 0 1,0 0-1,1 0 1,1 1-1,-1-1 0,1 1 1,0 0-1,0 0 1,-1 10-1,3-15-59,0 0 0,0 0-1,0 0 1,0 0 0,1 0 0,-1 0 0,0 0 0,1 0 0,0 0 0,-1-1-1,1 1 1,0 0 0,0 0 0,0-1 0,0 1 0,0 0 0,0-1-1,1 1 1,-1-1 0,1 1 0,2 1 0,0 0-86,0-1-1,1 1 1,-1-1 0,1 0 0,-1-1-1,1 1 1,0-1 0,8 2-1,47 0-2956,-11-6-3757,2-7-4532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 12492,'0'0'4020,"10"-3"-1554,-5 2-2398,5-1 904,0 0-1,1 0 0,0 1 1,20 0-1,-30 1-833,0 0 0,1 0-1,-1 0 1,0 0-1,1 1 1,-1-1-1,0 1 1,1-1 0,-1 1-1,0-1 1,0 1-1,1 0 1,-1-1 0,0 1-1,0 0 1,0 0-1,0 0 1,0 0 0,0 0-1,1 2 1,-1-1-78,-1 0 1,1 0 0,-1 0-1,0 0 1,0 0 0,0 0-1,0 0 1,0 0-1,-1 0 1,1 0 0,0 0-1,-1 0 1,0 0-1,1 0 1,-1 0 0,0-1-1,0 1 1,0 0 0,-2 2-1,-9 16 203,-2-1 0,-19 23 0,17-23-123,0 1-1,-15 27 1,27-40-99,1-1 0,0 1 0,0 0 0,0 0 0,1 0 0,0 0 0,1 1 0,0-1 0,0 0 0,0 1 0,1-1 0,0 9-1,1-14-32,-1 0 0,1 1 0,0-1 0,0 1 0,0-1 0,0 0 0,0 0 0,1 0 0,-1 0 0,1 0 0,-1 0 0,1 0 0,0 0 0,0 0-1,-1-1 1,1 1 0,0-1 0,1 1 0,-1-1 0,0 0 0,0 0 0,1 0 0,-1 0 0,0 0 0,1 0 0,-1-1 0,1 1 0,-1-1-1,4 1 1,10 0 27,0 1 0,1-2 0,20-1 0,-30 0-28,5 0 16,-1-1-1,1 0 1,-1 0 0,0-1 0,0-1 0,12-5-1,-20 8-2,0-1-1,1 1 1,-1-1-1,0 0 0,0 1 1,0-1-1,0-1 0,0 1 1,0 0-1,-1-1 1,1 1-1,-1-1 0,0 0 1,1 0-1,-1 0 0,-1 0 1,1 0-1,0-1 1,-1 1-1,1 0 0,-1-1 1,0 1-1,0-4 0,-1 5 5,-1 0 0,1 0 0,-1 0 0,0 0-1,1 0 1,-1 0 0,0 1 0,0-1-1,0 0 1,-1 1 0,1-1 0,0 1 0,-1-1-1,1 1 1,0-1 0,-1 1 0,0 0-1,1 0 1,-1 0 0,0 0 0,0 0 0,1 0-1,-1 0 1,0 1 0,0-1 0,0 1 0,0-1-1,0 1 1,0 0 0,-2 0 0,-65-6 7,47 8-1452,32 1-2883,38 2-4155,-12-8 569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19282,'0'0'8520,"75"29"-8360,-43-29-608,4-1-2435,-4-10-2145,-8 0-3909</inkml:trace>
  <inkml:trace contextRef="#ctx0" brushRef="#br0" timeOffset="1">0 83 13453,'0'0'10378,"78"41"-9962,-21-41-256,6-10-448,2-1-2371,-6-2-1729,-10-3-8168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58 13837,'-1'-1'210,"1"0"-1,-1 0 1,1 0 0,-1 0-1,1 0 1,0 0-1,0-1 1,0 1 0,-1 0-1,1 0 1,0 0 0,0 0-1,1 0 1,-1-1-1,0 1 1,0 0 0,0 0-1,1 0 1,-1 0 0,1 0-1,-1 0 1,1 0-1,-1 0 1,1 0 0,-1 0-1,1 0 1,1-1 0,1 0-93,-1 0 1,1 0 0,0 0-1,-1 1 1,1-1-1,0 1 1,0 0 0,0 0-1,6-2 1,5 0-162,0 1 0,0 0 0,21 1 1,-34 1 40,0-1 0,0 1 0,0 0 1,0 0-1,-1 0 0,1 0 0,0 0 0,0 0 1,0 0-1,0 0 0,0 0 0,0 1 1,0-1-1,0 0 0,0 1 0,0-1 1,0 0-1,0 1 0,-1-1 0,1 1 1,0 0-1,0-1 0,0 1 0,-1 0 1,1-1-1,0 1 0,-1 0 0,1 0 1,-1-1-1,1 1 0,-1 0 0,1 1 0,-1 0 6,0 0-1,-1 0 0,1-1 0,-1 1 0,0 0 0,1 0 0,-1-1 0,0 1 0,0-1 0,0 1 1,0-1-1,0 1 0,0-1 0,0 1 0,-1-1 0,1 0 0,-3 2 0,-62 43 458,52-38-237,0 1-1,0 0 1,-22 21 0,36-30-224,0 0-1,0 0 1,0 0 0,0 1 0,-1-1 0,1 0 0,0 0 0,0 0-1,0 0 1,0 0 0,0 1 0,0-1 0,-1 0 0,1 0-1,0 0 1,0 1 0,0-1 0,0 0 0,0 0 0,0 0-1,0 1 1,0-1 0,0 0 0,0 0 0,0 0 0,0 1-1,0-1 1,0 0 0,0 0 0,0 0 0,0 1 0,0-1-1,0 0 1,0 0 0,0 0 0,1 0 0,-1 1 0,0-1-1,0 0 1,0 0 0,0 0 0,0 0 0,0 1 0,1-1-1,-1 0 1,0 0 0,14 4 22,25-4 59,-32 0-89,-1 0 20,10 0-33,-1 0 0,0 1 0,29 6 1,-42-7 14,1 1 1,-1 0 0,0 0 0,1 0 0,-1 0 0,0 0-1,0 0 1,0 0 0,0 1 0,0-1 0,0 1 0,0 0-1,3 3 1,-4-4 4,0 1 0,-1-1 0,1 1 0,-1-1 0,1 1 0,-1-1 0,0 1 0,0-1 0,0 1 0,1 0 0,-1-1 0,-1 1 0,1-1 0,0 1 0,0 0 0,-1-1 0,1 1 0,0-1 0,-1 1 0,0-1 0,1 1 0,-1-1 0,0 0 0,-1 2 0,-2 2 237,-1 0 1,1-1 0,-1 1 0,0-1 0,0 0-1,-1-1 1,1 1 0,-1-1 0,0 0 0,1-1-1,-1 1 1,-1-1 0,1 0 0,-9 1 0,-38 8-1054,42-10-6647,25-6 1529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3171,'0'0'17200,"60"-9"-16655,-4-8-449,13-3-64,6 2-32,1 0-128,-7 0-1474,-13 4-2434,-14 2-3170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13132,'0'0'8739,"-7"13"-7356,-33 54-496,15-29-503,-28 60 0,52-97-376,1 0-1,-1 0 1,0 0 0,1 0 0,-1 0-1,0 1 1,1-1 0,0 0-1,-1 0 1,1 0 0,0 0 0,-1 1-1,1-1 1,0 0 0,0 0 0,0 1-1,0-1 1,0 0 0,0 0-1,1 0 1,-1 1 0,0-1 0,1 0-1,-1 0 1,0 0 0,1 0 0,0 1-1,-1-1 1,1 0 0,0 0 0,-1 0-1,1 0 1,0 0 0,1 1-1,2-1 13,0 0 0,0 0 0,0 0 0,0-1 0,0 1 0,0-1-1,1 0 1,6-1 0,1 1 49,9-1-225,0-1 1,0-1-1,-1 0 0,27-9 1,-32 7-1360,-1 0 0,1-1-1,19-12 1,-9 1-4549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14798,'0'0'3651,"-42"69"-1697,27-35-352,-3 6-97,2 3-544,8 0-769,5 0-160,3-6-1409,4-10-4549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47 9001,'-8'0'6064,"-33"0"-1479,32 0-1247,35 0-1764,278 6 1714,-36-1-4151,-1-11-4867,-253 6 4819,0-1-1,-1-1 1,1 0-1,-1-1 1,1 0-1,-1-1 1,16-8-1,9-12-5270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13741,'0'0'7212,"13"1"-6422,138 6 903,200 35-1,-341-41-1605,0 1-1,0 1 1,0 0 0,0 0 0,0 1 0,-1 0 0,17 10-1,-24-13-59,-1 1-1,1-1 1,0 1-1,-1-1 1,1 1-1,-1 0 1,1-1-1,-1 1 0,0 0 1,0 0-1,0 0 1,0 0-1,0 0 1,0 0-1,-1 0 1,1 1-1,0 1 0,-1-1-12,0 1-1,-1-1 0,1 0 0,-1 1 1,1-1-1,-1 0 0,0 0 0,0 0 1,-1 1-1,1-1 0,-1-1 0,1 1 1,-1 0-1,0 0 0,-2 2 0,-9 11 85,-1 0-1,-1-1 0,0-1 0,-33 23 0,-79 45 117,96-63-198,-103 64 108,14-8-1478,40-26-3144,26-18-3868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23094,'0'0'1729,"0"58"-575,-8-18-354,-3 2-415,3 2-193,0-2-128,5-3-192,3-3-1794,0-10-1345,1-6-1345,3-11-1538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20339,'0'0'1954,"80"-2"128,-32-3-673,11-4-512,4-2-416,2-1-417,-4-1-192,-6 4-1410,-10 0-1313,-17 5-1280,-12 4-2179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21781,'0'0'2914,"56"7"-1024,-11-10-673,13-12-224,3-3-672,0-3-289,-6 0-1153,-4 4-2339,-12 3-2305,-12-1-3524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18385,'0'0'7261,"-9"14"-6407,-21 32 88,2 1 0,-24 58 0,42-84-774,2 1 0,0 0 0,2 1 1,0 0-1,1-1 0,2 2 0,0-1 1,1 34-1,3-53-165,-1 0-1,0 1 1,1-1 0,0 0 0,0 0-1,0 0 1,1 0 0,-1 0 0,1 0-1,0 0 1,0-1 0,0 1 0,1-1-1,-1 1 1,1-1 0,0 0 0,6 6-1,-4-6-13,0 1 0,1-1 0,-1 0-1,1-1 1,0 1 0,0-1-1,0 0 1,0-1 0,0 1 0,0-1-1,7 0 1,3 0-627,-1-1-1,0-1 1,1 0-1,-1-1 1,0 0-1,0-2 1,0 1 0,-1-2-1,19-8 1,15-14-5005,-10-4-2418</inkml:trace>
  <inkml:trace contextRef="#ctx0" brushRef="#br0" timeOffset="1">490 90 20403,'0'0'3780,"-2"12"-2125,-16 54 647,7-34-1644,2 0-1,2 1 1,-7 59-1,14-92-648,0 1 0,0 0 0,0 0 0,0 0 0,0 0 0,0 0 0,1 0 0,-1 0 0,0-1 0,0 1 0,1 0-1,-1 0 1,1 0 0,-1-1 0,1 1 0,-1 0 0,1 0 0,-1-1 0,1 1 0,-1 0 0,1-1 0,0 1 0,0-1-1,-1 1 1,1-1 0,0 1 0,0-1 0,-1 0 0,1 1 0,0-1 0,0 0 0,0 1 0,0-1 0,0 0 0,0 0-1,-1 0 1,1 0 0,0 0 0,0 0 0,0 0 0,0 0 0,0 0 0,0 0 0,-1-1 0,1 1 0,0 0 0,0-1 0,0 1-1,0 0 1,-1-1 0,1 1 0,1-2 0,45-25 421,119-114-2833,-159 133 774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18417,'0'0'8008,"-7"50"-6791,17-47-160,8-3-416,5 0-513,1-6-1121,4-5-3331,1-3-4132</inkml:trace>
  <inkml:trace contextRef="#ctx0" brushRef="#br0" timeOffset="1">321 0 15407,'0'0'7142,"-30"53"-4964,22-32-1185,5 1-256,1-3-385,2 3-256,0-1-31,0-1-290,0 1-640,4-4-127,-1-5 319,-2-6-3043,3-6-4195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23062,'0'0'5765,"-9"11"-5007,-4 3-425,-14 17 538,-45 63 0,66-85-833,0 0-1,1 0 1,0 1-1,0-1 1,1 1-1,1 0 1,0 0-1,0 1 1,1-1-1,0 1 1,0-1-1,1 1 1,1 16-1,1-25-34,-1 0 0,1 0 0,0 0 0,-1-1 0,1 1 0,0 0 0,0-1 0,0 1 0,0-1 0,0 1 0,1-1 0,-1 0 0,0 1 0,1-1 0,-1 0 0,1 0 0,-1 0 0,1 0 0,0 0 0,-1 0 0,1 0 0,0-1 0,0 1 0,-1-1 0,1 1 0,0-1 0,0 0 0,2 1 0,61 1 81,-48-3-148,-2 1-429,1-1 0,0-1 0,-1 0 1,22-7-1,24-16-7629,-38 10 349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13805,'0'0'10308,"9"9"-8706,-4-4-1332,75 80 3116,-71-74-3290,-1-1-1,0 1 1,-1 1-1,0-1 1,-1 1-1,0 0 1,7 24-1,-11-24-143,-1 0 0,0 1-1,-1-1 1,0 0 0,0 1-1,-2-1 1,1 0 0,-2 1 0,1-1-1,-2 0 1,0-1 0,0 1-1,-1-1 1,0 0 0,-10 16 0,5-12-514,0 0 1,-1 0 0,-1-1 0,-15 14 0,16-17-856,-1-1 1,-1 0-1,0-1 1,-23 13-1,-8-4-8064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17489,'0'0'4196,"11"-14"-2248,161-198 1593,69-92-2966,-223 275-395,-6 9 373,-16 29 113,-8 19-644,1 0 1,1 1 0,1 0 0,2 1 0,-7 51 0,9-15-52,3 105 1,15-101-1309,-5-34-1483,-4 0-3727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2498,'0'0'22422,"66"-31"-21590,-14 22-543,4-3-193,1-1-513,-5-1-3074,-9-2-4997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11018,'0'0'123,"0"1"-1,0-1 1,0 0-1,0 0 0,0 0 1,0 0-1,0 0 0,0 0 1,0 1-1,0-1 1,0 0-1,0 0 0,0 0 1,0 0-1,0 0 1,0 0-1,0 1 0,0-1 1,0 0-1,0 0 0,0 0 1,0 0-1,0 0 1,1 0-1,-1 0 0,0 1 1,0-1-1,0 0 1,0 0-1,0 0 0,0 0 1,0 0-1,0 0 0,1 0 1,-1 0-1,0 0 1,0 0-1,0 0 0,0 0 1,0 0-1,0 0 1,0 0-1,1 1 0,-1-1 1,0 0-1,0 0 0,0 0 1,0 0-1,0-1 1,0 1-1,1 0 0,-1 0 1,0 0-1,0 0 0,0 0 1,0 0-1,0 0 1,0 0-1,0 0 0,1 0 1,-1 0-1,0 0 1,0 0-1,0 0 0,0 0 1,0-1-1,0 23 1599,-5 28-1461,-18 158 2261,19-117-5907,-10-143-3810,4 20 1457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12844,'0'0'12332,"75"-28"-11403,-41 22-321,3 3-159,-1-2-289,-2 1-96,-5 3-1217,-8-2-1826,-9-2-4164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14862,'0'0'9353,"58"-8"-7688,-29-2-640,3-1-704,1 0-257,2 1 0,-2-1-481,0 0-1312,-1-3-1218,-5-1-1954,-5 0-3683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17072,'0'0'10826,"59"-22"-10121,-26 12-481,3-1-192,0 1 32,0 0-320,-1 3-1377,-5-1-1859,-4 0-2273,-4 1-7079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20147,'0'0'6460,"-11"14"-6386,-17 24 10,2 1 0,-34 71-1,41-68-88,-69 163-117,79-180 131,2 0 0,0 1 0,1 0 0,2 0 0,1 0 0,0 32 0,3-55-21,0-1-1,0 0 1,0 1-1,0-1 1,1 0 0,-1 1-1,1-1 1,0 0-1,0 0 1,0 0-1,0 1 1,0-1 0,0 0-1,0 0 1,1 0-1,-1-1 1,1 1-1,-1 0 1,1 0 0,0-1-1,2 3 1,0-2-90,-1-1 0,1 1-1,-1-1 1,1 0 0,0 0 0,-1 0 0,1 0 0,0-1 0,0 0 0,0 1 0,-1-1 0,6-1 0,1 0-580,-1 0 0,1-1 0,-1-1 0,0 1 0,0-1 0,0-1 0,0 0 0,-1 0 0,1 0 0,8-7 0,24-27-6962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20307,'0'0'1527,"-3"10"-395,-12 46-259,-14 102 1,6-19-715,21-130-499,-2 23 2608,9-28-616,10-14-956,261-275 809,-269 278-1896,11-11-649,-11 5-3727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17777,'0'0'7911,"66"48"-7911,-39-45-2306,-2 1-3171,-2-1-5541</inkml:trace>
  <inkml:trace contextRef="#ctx0" brushRef="#br0" timeOffset="1">244 147 11243,'0'0'4164,"-6"66"-1986,4-46-1474,1-2-576,1-6-288,0-8-2883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17457,'0'0'7884,"8"-7"-6448,25-22-384,-33 29-1039,0 0 1,0-1-1,0 1 1,1 0-1,-1 0 1,0 0-1,0 0 1,0 0-1,0 0 1,0 0-1,1 0 1,-1 0-1,0 0 1,0 0-1,0 0 1,0 0-1,1 0 1,-1 0-1,0 0 1,0 0-1,0 0 1,0 0-1,1 0 0,-1 0 1,0 0-1,0 0 1,0 0-1,0 0 1,1 0-1,-1 0 1,0 0-1,0 0 1,0 1-1,0-1 1,0 0-1,1 0 1,-1 0-1,0 0 1,0 0-1,0 0 1,0 1-1,0-1 1,0 0-1,0 0 1,0 0-1,0 0 0,0 0 1,1 1-1,-1-1 1,0 0-1,0 0 1,2 16 205,-3 15-146,-5-8-49,-1-1-1,-1 1 1,-1-2-1,-1 1 1,-17 27 0,15-31 276,2 1 0,0 1 0,2 0 0,0 0 0,1 0 0,-7 36 0,14-55-287,0-1 0,0 1 0,-1 0 0,1 0 0,0 0 0,1-1 0,-1 1 0,0 0 0,0 0 0,0-1 0,0 1 0,1 0 0,-1 0 0,0-1 0,1 1 0,-1 0 0,0 0 0,1-1 0,-1 1 0,1-1 0,-1 1 0,1 0 0,0-1 0,-1 1 0,1-1 0,-1 1 0,1-1 0,0 1 0,-1-1 0,3 1 0,29 2 278,34-19-93,-51 10-355,68-27-2227,-32 5-6804,-34 13 1133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19506,'0'0'7047,"54"65"-5670,-39-34-191,-3 2-354,-5 4-255,-5 8 63,-2 3-287,-3 5 63,-17 4-192,-6 1-127,-3-1-33,-6-5-32,2-5-897,0-13-2338,3-14-4837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17809,'0'0'8456,"60"6"-8264,-21-6-160,3 0-1762,5-7-1152,-5-1-578,-10 1-1152,-12 2-1666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14638,'0'0'6374,"-40"53"-5125,55-51-576,15-2 416,12-2-128,9-10-545,10-3-256,2 1-96,0 3-1505,-9 4-3812,-8 5-6887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17360,'0'0'2211,"-9"-1"-626,5 1-1447,-1 0 1,1 0-1,-1 1 1,0-1-1,1 1 0,-1 0 1,1 0-1,-1 0 1,1 1-1,0-1 1,0 1-1,-6 3 0,1 1 2,0 0 0,1 1-1,0 0 1,0 0 0,-11 13-1,-10 18 109,1 1-1,2 1 1,1 2 0,3 0-1,1 1 1,2 1 0,2 1-1,2 1 1,3 0-1,1 1 1,2 0 0,-4 65-1,12-95-227,1-1 0,0 1 0,1-1-1,0 0 1,2 1 0,6 24 0,-7-35-47,0 0 1,1 0 0,-1 0-1,1-1 1,1 1-1,-1-1 1,1 1 0,0-1-1,0 0 1,0 0-1,1-1 1,0 1-1,0-1 1,0 0 0,0-1-1,1 1 1,-1-1-1,1 0 1,8 3 0,-4-2-468,1-1 1,0-1 0,0 0 0,0 0-1,12 0 1,30-2-4603,14-5-7962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 11050,'0'0'11713,"-4"8"-10854,-6 12-668,-1 0 1,-1-1-1,0 0 0,-2-1 0,0 0 0,-1-1 0,-25 22 0,-13 7 1295,-70 47 0,116-87-1318,4-4-54,0 0 1,0 1-1,0-1 0,0 0 0,0 0 0,-1-1 0,1 1 0,-1-1 0,0 0 0,1 0 0,-6 1 0,10-4-89,-1 0 0,1-1 1,-1 1-1,1 0 0,0 0 0,0 0 0,0 0 0,0 0 1,0 0-1,0 0 0,1 0 0,-1 0 0,3-2 0,3-2 2,1-1-1,0 1 0,0 0 0,0 0 0,12-5 1,-17 10-18,-1 0 1,1-1-1,-1 1 0,1 0 1,0 0-1,0 0 1,-1 1-1,1-1 1,0 1-1,0-1 1,0 1-1,0 0 1,0 0-1,0 0 1,0 0-1,-1 1 1,1-1-1,0 1 0,0 0 1,0 0-1,-1 0 1,1 0-1,2 2 1,-4-3-28,0 1-1,0-1 1,-1 1 0,1-1 0,0 1 0,-1-1-1,1 1 1,-1-1 0,1 1 0,0 0 0,-1-1-1,1 1 1,-1 0 0,0-1 0,1 1 0,-1 0-1,0 0 1,1 0 0,-1-1 0,0 1 0,0 0-1,0 0 1,1 0 0,-1-1 0,0 1 0,0 0 0,0 0-1,-1 0 1,1 1 0,-4-5-2258,1-15-2339,3 12-141,0 0-3070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61 241 2723,'-3'3'1744,"0"-1"1,-1-1 0,1 1 0,-1 0-1,1-1 1,-1 0 0,0 1 0,1-1 0,-7 0-1,9-1-1594,0 0-1,0-1 1,0 1-1,0 0 0,0-1 1,0 1-1,0-1 1,0 0-1,0 1 1,0-1-1,0 0 0,1 1 1,-1-1-1,0 0 1,0 0-1,1 0 0,-1 1 1,1-1-1,-1 0 1,1 0-1,-1 0 1,1 0-1,0 0 0,-1 0 1,1 0-1,0 0 1,0 0-1,-1 0 1,1-1-1,0 1 0,0 0 1,0 0-1,1 0 1,-1 0-1,0 0 1,1-2-1,0-9 80,0 0 0,1 0 0,1 0 0,0 0 1,0 0-1,1 1 0,10-21 0,-2 10 87,0 0 0,29-37 0,-40 58-325,0 0 0,0 1 1,0-1-1,0 0 0,0 1 0,1-1 0,-1 1 0,0-1 0,0 1 0,1 0 0,-1 0 0,0-1 1,0 1-1,1 0 0,-1 0 0,0 0 0,1 0 0,-1 1 0,0-1 0,1 0 0,-1 0 1,0 1-1,0-1 0,1 1 0,-1-1 0,0 1 0,0 0 0,0-1 0,2 2 0,37 25 109,-35-23-98,4 3 97,-1 1 0,0 0 0,-1 0 1,1 1-1,-2 0 0,1 0 0,-2 0 1,6 11-1,-4-8-222,0 0 0,0 0 0,1-1-1,12 12 1,-2-13-3855,-5-11-4642,-3-6-5772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17617,'0'0'8247,"-2"10"-7755,-12 68 171,5-34-562,1 0 0,-1 49 0,9-92-91,0-1-1,0 1 1,0 0 0,0-1 0,1 1-1,-1-1 1,0 1 0,0-1-1,0 1 1,1-1 0,-1 1 0,0-1-1,1 1 1,-1-1 0,0 1 0,1-1-1,-1 0 1,0 1 0,1-1 0,-1 1-1,1-1 1,-1 0 0,1 0-1,-1 1 1,1-1 0,-1 0 0,1 0-1,-1 1 1,1-1 0,0 0 0,-1 0-1,1 0 1,-1 0 0,1 0 0,-1 0-1,1 0 1,-1 0 0,1 0-1,0 0 1,-1 0 0,1 0 0,-1-1-1,1 1 1,-1 0 0,1 0 0,-1-1-1,1 1 1,-1 0 0,1 0 0,-1-1-1,1 1 1,-1-1 0,1 0-1,29-18 987,47-59 335,-50 49-2589,47-40 0,-68 62-1870,-4 2-2034,-2-1-2643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16303,'0'0'6855,"18"57"-4901,2-49-449,5-1-1088,4-2-321,-2-4-1249,3-1-3300,-11-1-5060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18481,'0'0'4645,"2"58"-4389,4-27-192,-2 4-32,5 2-704,-2-2-738,-5-3-1216,-2-4-1666,0-4-3267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16528,'0'0'2402,"63"-15"-448,-28 3-769,2-1-545,4 2-479,-6-1-161,-7 7-1890,-9 1-2370,-9 3-4388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12716,'0'0'4351,"9"-5"-2664,-2 1-1421,0 0 0,0 1 0,0 0 1,0 0-1,1 0 0,0 1 0,-1 0 0,1 1 1,0 0-1,0 0 0,0 0 0,0 1 0,-1 0 1,10 2-1,-15-2-256,-1 1 1,1 0 0,-1-1-1,0 1 1,1 0-1,-1-1 1,0 1 0,0 0-1,1 0 1,-1 0-1,0 0 1,0 0 0,0 1-1,0-1 1,0 0-1,0 0 1,-1 1-1,1-1 1,0 0 0,-1 1-1,1-1 1,-1 1-1,1-1 1,-1 1 0,0-1-1,1 1 1,-1-1-1,0 1 1,0-1 0,0 1-1,0-1 1,-1 1-1,1-1 1,0 1-1,0-1 1,-1 1 0,0 1-1,-1 3 14,0 0 0,0-1 0,0 1-1,-1 0 1,0-1 0,0 0 0,-7 10-1,-56 47 332,10-12 1271,55-50-1625,1 0 1,-1 1-1,1-1 1,-1 1-1,1-1 1,-1 1-1,1-1 1,0 1-1,-1-1 1,1 1-1,0-1 1,-1 1-1,1-1 1,0 1-1,0-1 1,-1 1-1,1 0 1,0-1-1,0 1 1,0 0-1,0-1 1,0 1-1,0 0 1,0-1-1,0 1 1,0-1-1,0 1 1,0 0-1,0-1 0,0 1 1,1 0-1,-1-1 1,0 1-1,0-1 1,1 1-1,-1-1 1,1 2-1,1-1 9,0 1 0,0-1-1,0 0 1,0 0 0,0 0 0,0 0-1,1 0 1,-1-1 0,0 1-1,4 0 1,58 4 201,-56-5-191,4 1 49,0-1 1,0-1-1,1 0 1,-1-1-1,23-6 1,-32 7 53,0 0-1,0 0 0,-1-1 1,1 1-1,0-1 1,-1 0-1,0 1 1,1-1-1,-1-1 0,0 1 1,0 0-1,0 0 1,0-1-1,0 1 1,-1-1-1,1 0 1,-1 1-1,1-1 0,-1 0 1,0 0-1,0 0 1,-1 0-1,1 0 1,0 0-1,-1 0 0,0 0 1,0 0-1,0 0 1,0-5-1,-1 7-73,1-1-1,0 1 0,0 0 1,-1 0-1,1-1 1,0 1-1,-1 0 0,1 0 1,-1 0-1,0-1 1,1 1-1,-1 0 0,0 0 1,0 0-1,0 0 1,0 0-1,0 0 0,0 0 1,0 1-1,0-1 1,0 0-1,-1 0 0,-37-11 236,31 11-285,0 1 0,-1-1 0,1 2 0,-1-1 0,1 1-1,-1 0 1,-8 3 0,15-4-72,0 1-1,0 0 0,0-1 1,0 1-1,0 0 0,0 0 1,0 1-1,0-1 1,0 0-1,1 1 0,-1-1 1,1 1-1,-1-1 0,1 1 1,-1 0-1,1 0 1,0-1-1,-1 1 0,1 0 1,0 0-1,1 0 0,-1 0 1,-1 4-1,2-5-82,0-1 1,1 1-1,-1-1 0,0 0 0,0 1 1,1-1-1,-1 1 0,0-1 0,0 0 0,1 1 1,-1-1-1,0 0 0,1 1 0,-1-1 1,1 0-1,-1 1 0,0-1 0,1 0 1,-1 0-1,1 0 0,-1 1 0,1-1 0,-1 0 1,1 0-1,-1 0 0,1 0 0,-1 0 1,1 0-1,-1 0 0,0 0 0,1 0 1,-1 0-1,1 0 0,-1 0 0,1 0 1,-1 0-1,1 0 0,-1-1 0,1 1 0,2 0-905,17-3-5153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10282,'0'0'11184,"1"14"-10522,-6 40-483,-1-1 0,-16 57 1,11-51-126,7-39 363,1 0-1,0 27 0,3-47-401,0 0-1,0 0 0,0 1 1,0-1-1,0 0 0,0 0 1,0 1-1,0-1 0,0 0 0,0 0 1,0 1-1,0-1 0,0 0 1,1 0-1,-1 1 0,0-1 1,0 0-1,0 0 0,0 1 1,1-1-1,-1 0 0,0 0 1,0 0-1,0 0 0,1 1 0,-1-1 1,0 0-1,0 0 0,1 0 1,-1 0-1,0 0 0,0 0 1,1 0-1,-1 0 0,0 0 1,0 1-1,1-1 0,-1 0 1,0 0-1,0 0 0,1-1 0,15-4 404,13-12 501,38-39-508,-2-3 0,95-113 0,-158 171-753,9-14-1321,-10 8-4670,-7 6 343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17232,'0'0'3652,"3"69"-1730,20-48-353,5-4-576,5 0-384,8-4-449,1-6-897,-1-7-2370,-5 0-2883,-6-18-7879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43 4388,'8'-5'8595,"-1"0"-8019,1 0-1,0 1 1,0 0 0,0 1-1,0-1 1,1 1 0,0 1-1,-1 0 1,1 0 0,0 1-1,16-1 1,-24 2-557,1 0 1,-1 0-1,0 0 1,0 1-1,0-1 0,0 0 1,0 0-1,0 1 1,-1-1-1,1 1 1,0-1-1,0 1 0,0-1 1,0 1-1,0 0 1,-1-1-1,1 1 1,0 0-1,-1 0 1,1 0-1,0-1 0,-1 1 1,1 0-1,-1 0 1,1 0-1,-1 0 1,1 1-1,-1 1-7,1 0 0,-1 0 1,1 1-1,-1-1 0,0 0 0,0 0 0,-1 0 0,1 0 1,-2 4-1,0 3 31,-1-1 0,0 1 0,-1-1-1,0 0 1,-5 9 0,-53 61 714,46-62-90,2 1 1,1 0 0,0 0-1,-19 38 1,31-54-640,0 0 0,0-1 0,1 1-1,-1 0 1,1-1 0,-1 1 0,1 0 0,-1 0 0,1-1 0,0 1 0,0 0 0,0 0-1,0 0 1,0-1 0,1 1 0,-1 0 0,0 0 0,1 0 0,-1-1 0,2 3 0,-1-3-20,0 0 0,0 0 1,0 0-1,0 0 1,0 0-1,0 0 1,0 0-1,1 0 0,-1-1 1,0 1-1,1-1 1,-1 1-1,1-1 1,-1 1-1,1-1 0,-1 1 1,0-1-1,1 0 1,1 0-1,3 0 11,1 0 0,-1-1 0,1 1-1,-1-1 1,0-1 0,0 1 0,1-1-1,-1 0 1,0-1 0,7-3 0,32-27 143,-43 32-148,0-1-1,0 1 1,-1-1-1,1 0 1,0 1-1,-1-1 1,0 0-1,1 0 1,-1 0-1,0 0 1,0 0-1,0-1 1,0 1-1,0 0 1,-1 0-1,1-1 1,-1 1-1,1 0 0,-1-1 1,0 1-1,0-3 1,-1 3 7,0 1 0,0-1 0,0 0 1,-1 1-1,1 0 0,-1-1 0,1 1 0,-1 0 0,1 0 0,-1 0 1,0 0-1,1 0 0,-1 0 0,0 0 0,0 1 0,0-1 1,0 0-1,0 1 0,1 0 0,-1-1 0,-4 1 0,-45-4 201,49 4-215,-8 0-181,-23-1 521,33 1-451,-1 0 0,0 0 1,1 0-1,-1 0 0,0 0 1,1 0-1,-1 0 0,0 1 1,0-1-1,1 0 0,-1 0 1,0 0-1,1 1 0,-1-1 1,1 0-1,-1 1 0,0-1 1,1 1-1,-1-1 1,1 0-1,-1 1 0,1-1 1,-1 1-1,1 0 0,0-1 1,-1 1-1,1-1 0,0 1 1,-1 0-1,1-1 0,-1 2 1,1-2-56,0 1 0,0-1 0,1 0 0,-1 1 0,0-1 0,0 1 0,0-1 0,0 0 0,0 1 0,0-1 0,1 0 0,-1 0 0,0 1 0,0-1 0,1 0 0,-1 1 0,0-1 0,0 0 1,1 0-1,-1 1 0,0-1 0,1 0 0,-1 0 0,0 0 0,1 0 0,-1 1 0,0-1 0,1 0 0,-1 0 0,0 0 0,1 0 0,-1 0 0,0 0 0,1 0 0,-1 0 0,1 0 0,-1 0 0,0 0 0,1 0 1,-1 0-1,1-1 0,-1 1 28,19 1-5666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18385,'0'0'4997,"49"-21"-9257,-24 7-2306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12332,'0'0'13303,"9"-12"-12337,7-10-776,34-47-304,48-88 1,-98 156-37,-9 23-618,-1 1 803,2 0 1,0 0-1,2 1 0,1 0 1,-3 26-1,4 26-9162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14382,'0'0'5829,"95"-29"-4035,-26 4-609,9-2-160,4 1-417,0 2-31,-5 7-417,-14 2-160,-10 6-929,-12 4-1025,-10 1-1185,-5 0-448,-8 0-737,-3 2-4132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16752,'0'0'5231,"10"-4"-4088,12-3-711,0 0 1,1 2-1,-1 0 1,1 2-1,0 0 0,44 2 1,-66 1-436,0 0 1,1 0-1,-1 0 1,1 0 0,-1 1-1,0-1 1,1 0-1,-1 1 1,0-1 0,1 1-1,-1-1 1,0 1-1,0 0 1,0 0-1,1-1 1,-1 1 0,0 0-1,0 0 1,0 0-1,0 0 1,-1 0-1,1 0 1,0 0 0,0 1-1,-1-1 1,1 0-1,0 0 1,-1 1 0,1-1-1,-1 0 1,0 1-1,1-1 1,-1 0-1,0 1 1,0-1 0,0 1-1,0-1 1,0 0-1,0 1 1,0-1-1,0 0 1,-1 1 0,1-1-1,-1 0 1,1 1-1,-1 0 1,-2 6 24,0-1 1,0 1-1,0-1 0,-1 0 1,0 0-1,-10 11 0,-8 6 123,-36 30-1,37-36 100,1 1-1,-32 39 1,52-58-245,-1 0 0,1 1 0,0-1 0,-1 0-1,1 1 1,0-1 0,-1 0 0,1 1 0,0-1 0,-1 0 0,1 1-1,0-1 1,0 0 0,0 1 0,-1-1 0,1 1 0,0-1 0,0 1-1,0-1 1,0 1 0,0-1 0,0 0 0,0 1 0,0-1 0,0 1-1,0-1 1,0 1 0,0-1 0,0 1 0,0-1 0,0 0 0,1 1 0,-1-1-1,0 1 1,0-1 0,0 1 0,1-1 0,-1 0 0,0 1 0,0-1-1,1 0 1,-1 1 0,0-1 0,1 0 0,-1 0 0,1 1 0,-1-1-1,0 0 1,1 0 0,-1 1 0,1-1 0,-1 0 0,0 0 0,1 0-1,-1 0 1,1 0 0,-1 0 0,1 0 0,34 0-60,-25 0 141,3-1-101,-1-1 0,1 0 0,0 0 0,-1-1 0,1-1 0,20-8 0,-25 8-5,0 1-1,0-1 0,0-1 0,-1 0 0,0 0 0,0 0 0,0-1 0,-1 0 0,0 0 0,11-14 0,-16 19 43,0-1 0,0 1 0,0-1 0,0 1 0,0-1 0,0 1-1,-1-1 1,1 0 0,-1 1 0,1-1 0,-1 0 0,1 0 0,-1 0 0,0 1 0,0-1 0,0 0 0,0 0 0,0 0 0,-1-2 0,0 3 15,1 0 0,-1 0 0,0 0 0,0 0 0,1 0 0,-1 0 0,0 0 0,0 0 0,0 0 0,0 1 0,0-1 0,0 0 0,0 1 0,0-1 0,0 1 0,-1-1 0,1 1 0,0-1 0,0 1 0,0 0 0,-2-1 0,-2 1 13,1-1-1,-1 1 1,1 0-1,-1 0 1,1 1 0,-1-1-1,1 1 1,-1 0-1,1 0 1,0 1 0,0-1-1,-1 1 1,1 0-1,-5 3 1,6-3-73,-1 1 1,1-1-1,-1 1 0,1 0 1,0 0-1,0 0 0,1 1 1,-1-1-1,1 1 0,-1-1 1,1 1-1,0 0 0,0 0 1,1 0-1,-1 0 0,1 0 1,0 0-1,-1 8 0,2-12-92,-1 1 1,1-1-1,0 1 0,0-1 0,0 1 0,0-1 0,1 1 0,-1-1 0,0 1 0,0-1 1,0 1-1,0-1 0,0 1 0,1-1 0,-1 1 0,0-1 0,0 1 0,1-1 1,-1 1-1,0-1 0,1 1 0,-1-1 0,0 0 0,1 1 0,-1-1 0,1 0 0,-1 1 1,1-1-1,-1 0 0,1 0 0,-1 1 0,0-1 0,1 0 0,0 0 0,-1 0 0,1 0 1,-1 0-1,1 0 0,-1 0 0,1 0 0,-1 0 0,1 0 0,-1 0 0,2 0 1,17 1-6388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15631,'0'0'5509,"0"54"-5445,-16-14 96,6 6 545,1-1-257,3 0-320,1-8-96,5-8-416,0-7-1185,0-6-353,0-11-513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16944,'0'0'5798,"82"-46"-5190,-37 30-256,4 0-288,6 0-544,-9-1-3300,0 2-4035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8 15951,'8'-7'8513,"-10"17"-6613,-11 22-1711,-24 15 356,-2-1 0,-2-2 1,-1-2-1,-51 38 0,38-31 301,34-29-466,16-14-314,-1 1 0,0-1 0,-1-1 0,1 1 0,-1-1 0,0 0 0,-1-1 0,1 1 0,-12 3 0,21-23-274,9-12-11,2 0 1,1 1-1,1 1 0,1 1 0,36-44 0,-50 66 212,0-1 0,0 1 0,0 0-1,0 0 1,0 0 0,0 0 0,1 0 0,-1 1 0,1-1 0,-1 1-1,1-1 1,0 1 0,0 0 0,5-2 0,-6 4-3,0-1 0,-1 0 0,1 1 0,0-1 1,-1 1-1,1 0 0,0-1 0,-1 1 0,1 0 0,-1 0 1,1 0-1,-1 0 0,0 0 0,1 1 0,-1-1 0,0 0 1,0 1-1,0-1 0,0 0 0,0 1 0,0-1 0,0 1 1,-1 0-1,1-1 0,0 3 0,12 23 267,1 0-1,33 46 1,-39-64-610,0 0 1,1 0 0,16 13-1,-15-15-1266,-1-1 1,1 0-1,0-1 0,18 7 0,-7-5-4931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20179,'0'0'4415,"1"9"-3630,0 10-634,0 0 0,-1 0 0,0 1 1,-2-1-1,-5 27 0,1-28-52,3-8 35,0-1 1,0 1-1,0 1 0,2-1 1,-1 0-1,1 0 0,1 1 1,0 14-1,1-23-97,0-1-1,0 0 0,0 1 1,0-1-1,1 0 0,-1 0 1,0 0-1,0 0 1,1 0-1,-1 0 0,1 0 1,-1 0-1,1 0 1,-1-1-1,1 1 0,0-1 1,-1 1-1,1-1 0,-1 0 1,1 1-1,0-1 1,0 0-1,-1 0 0,1 0 1,0 0-1,1-1 1,48-3-166,-46 2-427,1 1-1,-1-1 0,1-1 0,-1 1 1,0-1-1,0 0 0,7-5 0,14-16-6835,-9-1-2964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12524,'0'0'10506,"3"-8"-8889,6-10-1300,0 1 0,1 0-1,1 0 1,1 1 0,0 1-1,1 0 1,27-25 0,-22 24-235,-1-1 0,-1-1 0,-1 0-1,-1-1 1,0-1 0,10-22 0,-39 77-506,-56 139 451,63-152-719,2 1 1,1 1 0,0-1-1,2 1 1,1 0 0,0 24-1,2-47 478,0-1-1,0 1 1,0 0-1,0-1 0,0 1 1,0-1-1,0 1 0,0-1 1,0 1-1,0 0 1,1-1-1,-1 1 0,0-1 1,0 1-1,1-1 1,-1 1-1,0-1 0,1 1 1,-1-1-1,0 0 1,1 1-1,-1-1 0,0 1 1,1-1-1,-1 0 1,1 1-1,-1-1 0,1 0 1,0 1-1,4 0-5486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15118,'0'0'3812,"79"-34"-2371,-34 16-288,7 0-576,2 3-353,-2 2-160,-9 4-1089,-8 5-993,-11 4-1633,-9 0-2115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16367,'0'0'1410,"10"-1"-535,19-2 125,6-1 1263,68 0 0,-102 4-2251,1 0 0,-1 0 0,0 0 0,1 0 0,-1 0 0,0 1 0,1-1 0,-1 0 0,0 1 0,0-1 0,0 1 0,1 0 0,-1-1 0,0 1 0,0 0 0,0 0 1,0-1-1,0 1 0,0 0 0,0 0 0,0 0 0,-1 0 0,1 1 0,0-1 0,-1 0 0,1 0 0,0 0 0,-1 0 0,1 1 0,-1-1 0,0 0 0,1 0 0,-1 1 1,0-1-1,0 0 0,0 1 0,0-1 0,0 0 0,0 3 0,-1 0 46,0 0 1,0 0 0,0 0-1,0 0 1,-1 0-1,0 0 1,1 0-1,-1 0 1,-1 0 0,1-1-1,-3 4 1,-17 16 376,0-2 1,-49 36 0,5-5 744,65-52-1160,0 1 0,0 0-1,0-1 1,0 1-1,0 0 1,0 0-1,0 0 1,0-1 0,1 1-1,-1 0 1,0 0-1,1 0 1,-1 0 0,0 0-1,1 1 1,-1-1-1,1 0 1,0 0-1,-1 0 1,1 0 0,0 1-1,0-1 1,-1 0-1,1 2 1,1-2-10,0 0-1,0 0 1,0-1 0,0 1-1,0 0 1,0-1 0,0 1-1,0 0 1,0-1 0,0 1-1,0-1 1,0 1 0,0-1-1,0 0 1,0 0 0,0 1-1,1-1 1,-1 0 0,2 0-1,67-3 142,-69 3-141,31-5-105,0-1 0,0-1 0,-1-2 0,42-18 0,-73 27 106,0 0 0,0 0 0,0 0 0,1 0 1,-1 0-1,0 0 0,0 0 0,0 0 0,0 0 1,0 0-1,1 0 0,-1 0 0,0 0 0,0 0 1,0 0-1,0 0 0,0 0 0,0-1 0,1 1 1,-1 0-1,0 0 0,0 0 0,0 0 0,0 0 1,0 0-1,0-1 0,0 1 0,0 0 0,0 0 1,0 0-1,0 0 0,1 0 0,-1-1 0,0 1 1,0 0-1,0 0 0,0 0 0,0 0 0,0-1 1,0 1-1,0 0 0,-1 0 0,1 0 0,0 0 1,0-1-1,0 1 0,0 0 0,0 0 0,0 0 1,0 0-1,0 0 0,0 0 0,0-1 0,0 1 1,-1 0-1,1 0 0,0 0 0,0 0 0,-15-7 341,-21-2-29,35 9-286,-16-4 92,-44-5 35,60 9-1013,8-3-6971,5-6 794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13357,'0'0'7997,"-7"13"-7592,-4 6 40,-82 166 1540,83-162-1943,2 0 1,1 1 0,0 0-1,2 0 1,1 1 0,-2 45-1,6-68 7,0 0-1,1 0 0,-1 0 1,0 0-1,1 0 0,-1 0 1,1 0-1,-1-1 1,1 1-1,0 0 0,0 0 1,0 0-1,0-1 1,0 1-1,0 0 0,1-1 1,-1 1-1,1-1 0,-1 0 1,1 1-1,-1-1 1,1 0-1,0 0 0,-1 0 1,1 0-1,0 0 1,0 0-1,0-1 0,0 1 1,0 0-1,3 0 0,7 1 238,1-1 1,-1 0-1,0-1 0,16-1 0,-6 1-179,72-7 319,-47-5-1773,-8-9-4101,-23 4-1246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 15983,'10'-6'1474,"-5"3"-1404,44-25 2269,-46 26-2101,1 1 0,0-1 1,-1 1-1,1 0 0,0 0 1,0 0-1,-1 1 0,1-1 1,0 1-1,0 0 0,0 0 1,0 0-1,0 1 0,6 1 1,-9-1-217,1 0 0,-1 0 0,0 0-1,0 1 1,0-1 0,1 0 0,-1 1 0,0-1 0,-1 1 0,1-1 0,0 1 0,0-1 0,-1 1 0,1-1 0,-1 1-1,1 0 1,-1 0 0,0-1 0,1 1 0,-1 0 0,0-1 0,0 1 0,0 0 0,0 0 0,-1-1 0,0 4 0,-11 47 171,1-30-16,-1-1 0,-1 0 0,-27 33 0,20-27 94,-25 42 0,41-61-196,-1 1-1,1 0 1,1 0-1,0 0 1,0 0 0,1 0-1,0 1 1,0-1 0,0 15-1,2-22-70,0 0 0,1 0 0,-1-1 0,0 1 1,0 0-1,1 0 0,-1-1 0,1 1 0,0 0 0,-1-1 0,1 1 0,0-1 0,0 1 0,0-1 0,0 1 0,0-1 0,1 1 0,-1-1 1,0 0-1,0 0 0,1 0 0,-1 0 0,1 0 0,-1 0 0,1 0 0,0 0 0,-1-1 0,1 1 0,0 0 0,-1-1 0,1 1 1,0-1-1,0 0 0,-1 0 0,1 0 0,0 0 0,0 0 0,-1 0 0,1 0 0,0 0 0,3-2 0,-1 2 11,0-1 1,-1 0-1,1 0 0,0 0 0,-1 0 1,1 0-1,-1-1 0,1 0 0,-1 0 1,0 0-1,0 0 0,0 0 0,0 0 1,0-1-1,0 0 0,-1 1 0,1-1 1,-1 0-1,0 0 0,3-4 0,-4 3-11,0 1-1,0 0 0,0-1 1,0 1-1,0-1 0,-1 0 1,1 1-1,-1-1 0,0 1 1,0-1-1,0 0 0,-1 1 1,1-1-1,-1 1 1,0-1-1,0 1 0,0-1 1,0 1-1,-1 0 0,1-1 1,-1 1-1,0 0 0,0 0 1,0 0-1,-1 0 0,1 1 1,0-1-1,-1 1 0,0-1 1,0 1-1,0 0 1,0 0-1,0 0 0,0 0 1,0 1-1,0-1 0,-1 1 1,1 0-1,-1 0 0,1 0 1,-1 0-1,-6 0 0,9 1-221,1 0 0,0 0-1,0 1 1,-1-1-1,1 0 1,0 0 0,0 0-1,-1 0 1,1 0-1,0 1 1,0-1-1,0 0 1,-1 0 0,1 1-1,0-1 1,0 0-1,0 0 1,0 1 0,0-1-1,-1 0 1,1 0-1,0 1 1,0-1 0,0 0-1,0 0 1,0 1-1,0-1 1,0 0 0,0 1-1,0-1 1,0 0-1,0 1 1,0-1-1,0 0 1,0 0 0,0 1-1,0-1 1,1 0-1,-1 0 1,0 1 0,0-1-1,0 0 1,0 0-1,0 1 1,1-1 0,5 7-6503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19923,'0'0'6726,"59"-5"-6021,-21-6-577,4 1-256,-3 1-1762,-6 0-1217,-8 2-2306,-10 0-5926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8840,'0'0'14307,"7"-12"-12476,81-101 489,-61 83-2152,-1-2 1,-2-1 0,-1-1-1,-2 0 1,20-45-1,-34 53-101,-16 31-127,-20 39 5,18-16 53,2 1 0,0 0 0,2 1 0,1 0 0,2 0 0,1 0 0,1 45 0,2-72-165,0 0-1,0 0 0,1 1 0,-1-1 1,1 0-1,0 0 0,0 0 1,2 5-1,-3-7-263,1 0 0,0 0 1,-1 0-1,1 0 0,-1 0 1,1 0-1,0-1 0,0 1 1,0 0-1,-1-1 0,1 1 0,0 0 1,0-1-1,0 1 0,0-1 1,0 1-1,1-1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12684,'0'0'7180,"14"-1"-5034,27-3-932,-1-1-1,-1-3 1,51-15-1,129-53-213,-90 30-950,-90 32-347,65-18-1170,-34 23-3159,-69 14-290,-2 0 127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12 16816,'0'0'4879,"-11"-4"-3859,6 2-1006,0 1 0,-1 0-1,1-1 1,-1 2 0,1-1 0,-1 1 0,0 0 0,1 0 0,-1 0 0,1 1 0,-1 0-1,1 0 1,-1 0 0,1 1 0,0 0 0,-1 0 0,1 0 0,0 0 0,-7 6-1,8-6 37,-74 50-144,74-49 215,0 0 0,0 0 0,0 0 0,1 1 0,-1 0 0,1-1-1,0 1 1,0 0 0,1 1 0,-1-1 0,1 0 0,0 1 0,0 0-1,0-1 1,-2 10 0,5-13-78,0 0 1,0 0-1,0-1 0,0 1 0,0-1 0,0 1 0,0-1 1,0 1-1,0-1 0,0 0 0,0 1 0,0-1 1,0 0-1,0 0 0,0 0 0,0 0 0,0 0 0,0 0 1,0 0-1,0 0 0,2-1 0,28-1 379,-5-3-290,0-1-1,28-12 1,-35 11-35,0 1 0,0 0 0,0 2 0,1 0 0,32-2 0,-51 6-81,0 0 0,0 0 0,0 0 1,0 0-1,0 1 0,0-1 0,0 0 0,-1 0 0,1 1 0,0-1 0,0 0 0,0 1 0,0-1 1,-1 1-1,1-1 0,0 1 0,-1-1 0,1 1 0,0 0 0,-1-1 0,1 1 0,0 0 0,-1-1 1,1 1-1,-1 0 0,0 0 0,1 1 0,2 29 231,-5-20-176,0 0 0,0 0 0,-8 18 0,-16 24 213,19-41-66,1 0 1,0 0 0,0 1 0,1 0 0,1 0 0,0 0-1,1 0 1,-2 17 0,6-30-203,-1 1 0,0-1 0,1 1 0,-1-1 0,0 0 0,1 1 0,-1-1 0,1 0 0,-1 1 0,1-1 0,-1 0 0,1 0 0,-1 0 0,1 1 0,-1-1 0,1 0 0,-1 0 0,1 0 0,-1 0 0,1 0 0,-1 0 0,1 0 0,-1 0 0,1 0 0,0 0 0,-1 0 0,1 0 0,-1 0 0,1-1 0,-1 1 0,1 0 0,-1 0 0,1 0 0,-1-1 0,1 1 0,-1 0 0,0-1 0,1 0 0,22-10 268,-14 4-187,56-49 88,-62 53-157,1-1 1,-1 1-1,0-1 0,0 0 0,0 0 0,-1 0 0,1 0 0,-1-1 1,0 1-1,0-1 0,-1 1 0,1-1 0,-1 1 0,1-10 0,-2 13-15,-1 0-1,1-1 0,-1 1 0,0 0 1,1-1-1,-1 1 0,0 0 1,0 0-1,0 0 0,0-1 0,0 1 1,0 0-1,0 1 0,0-1 1,0 0-1,0 0 0,-1 0 0,1 1 1,0-1-1,-1 0 0,1 1 0,0-1 1,-1 1-1,1 0 0,-1-1 1,1 1-1,0 0 0,-1 0 0,-2 0 1,-50-3 298,48 3-302,-19 4-2587,24-3 2445,0-1 0,1 0 0,-1 1 0,1-1-1,-1 1 1,1-1 0,-1 0 0,1 1 0,-1-1 0,1 1 0,0-1 0,-1 1 0,1-1 0,-1 1 0,1 0 0,0-1 0,0 1 0,-1-1 0,1 1 0,0 0 0,0-1 0,0 1 0,0 0 0,0-1 0,0 1 0,0 0 0,0-1 0,0 1 0,0 0 0,0-1 0,0 1 0,0 0 0,0-1 0,1 1 0,-1 0 0,5 1-5440,7-2-2819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18417,'0'0'6417,"13"1"-5424,345 17-1287,-357-17 261,-1 0-1,0-1 0,0 1 0,1 0 0,-1 0 0,0-1 0,0 1 0,0 0 0,0 0 0,0-1 1,0 1-1,0 0 0,0 0 0,0-1 0,0 1 0,-1 0 0,1-1 0,0 1 0,-1 1 1,-5 13-4,-1 0 0,-1-1 1,-16 23-1,-16 32 189,29-43-92,1 0-1,1 0 1,1 1 0,1 1-1,2-1 1,0 1 0,2 0-1,2 0 1,0 0-1,2 0 1,0 0 0,2 0-1,2-1 1,0 1 0,2-1-1,11 30 1,-5-26-16,3 4 9,-3 0 0,17 62 0,-28-85-41,0-1-1,-1 1 1,0-1-1,0 1 0,-1 0 1,-1 0-1,0-1 1,-1 1-1,0-1 1,-1 1-1,0-1 0,0 0 1,-6 11-1,0-4 209,0 0 1,-1-1-1,-1-1 0,-1 1 0,0-2 0,-1 0 1,-1 0-1,-23 18 0,26-24-32,-1-1 1,0 0-1,0-1 1,-1 0-1,0-1 0,0 0 1,-1-1-1,1-1 0,-1 0 1,0-1-1,0 0 1,-21 0-1,19-2-163,-66-1 317,78 0-395,0 0 0,-1-1 1,1 0-1,0 0 1,0 0-1,0 0 0,0-1 1,0 1-1,0-1 1,0 0-1,0 0 0,1-1 1,-1 1-1,1-1 0,-6-5 1,8 7-185,0-1 0,0 1 0,0-1 0,1 0 0,-1 1 0,0-1 0,1 0 0,-1 0 0,1 1 0,0-1 0,0 0 0,-1 0 0,2-3 0,0-14-4841,-1 15 3731,4-22-9175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14029,'8'-9'870,"0"1"0,1 0 0,0 0 0,0 1 0,12-7 0,-17 11-621,1 1-1,-1-1 0,1 1 1,0 0-1,0 1 0,0-1 0,0 1 1,0 0-1,0 1 0,1-1 1,-1 1-1,0 0 0,10 1 1,-14-1-243,0 0 0,0 0 0,0 1 0,0-1 1,0 0-1,0 1 0,-1-1 0,1 0 0,0 1 1,0-1-1,0 1 0,-1-1 0,1 1 0,0 0 1,-1-1-1,1 1 0,0 0 0,-1 0 1,1-1-1,-1 1 0,1 0 0,-1 0 0,1 0 1,-1-1-1,0 1 0,1 1 0,-2 29 41,-1-22-31,-1 0 0,0 0 0,-1 0-1,-7 13 1,-30 37 87,-19 32 143,55-83-122,1 0-1,0 0 1,1 1 0,0-1-1,0 1 1,1-1 0,0 1-1,0 0 1,0 12 0,3-20-120,-1 0 0,0 0 1,0 0-1,1 0 0,-1 0 0,0 0 1,1 0-1,-1 0 0,1-1 1,0 1-1,-1 0 0,1 0 1,-1 0-1,1-1 0,0 1 1,0 0-1,-1-1 0,1 1 0,0-1 1,0 1-1,0-1 0,0 1 1,0-1-1,0 1 0,0-1 1,0 0-1,0 0 0,0 1 1,0-1-1,0 0 0,0 0 0,2 0 1,40 0 154,-36-1-124,6 0-18,-1-1-1,0 0 1,1 0 0,-1-2 0,-1 1 0,1-2-1,0 1 1,-1-2 0,0 1 0,0-1-1,-1-1 1,0 0 0,12-11 0,-22 18-5,1 0 0,0-1 1,-1 1-1,1 0 0,-1-1 1,1 1-1,-1-1 0,1 1 1,-1-1-1,1 1 0,-1-1 1,1 1-1,-1-1 0,0 0 1,1 1-1,-1-1 0,0 0 1,1 1-1,-1-1 0,0 0 1,0 1-1,0-1 0,0 0 1,0 1-1,1-1 0,-1 0 1,0 1-1,-1-1 0,1 0 1,0 1-1,0-1 0,0 0 1,0 0-1,0 1 0,-1-1 1,1 1-1,0-1 0,-1 0 1,1 1-1,0-1 0,-1 1 1,1-1-1,-1 1 0,1-1 1,-1 1-1,1-1 0,-1 1 1,1-1-1,-1 1 0,0 0 1,1-1-1,-1 1 0,0 0 1,1-1-1,-1 1 0,0 0 1,1 0-1,-1 0 0,0 0 0,1 0 1,-1-1-1,0 1 0,1 0 1,-2 1-1,-57-3 405,47 3-450,2-1 167,0 1 1,0 0-1,0 0 1,-1 1 0,-9 4-1,-12 12-2528,31-17 1761,0 0-1,0 0 1,0 1-1,0-1 1,0 0 0,0 1-1,0-1 1,0 1-1,0-1 1,1 1-1,-1 0 1,1-1 0,-1 1-1,1 0 1,0-1-1,-1 1 1,1 2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17328,'0'0'5734,"90"-33"-4741,-22 8-32,16-6-513,3-2-256,5 1-32,-4 4-63,-9 6-33,-15 5-225,-15 5-832,-14 6-288,-16 6-961,-14 0-480,-14 3-5286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11403,'0'0'5178,"4"-9"-2947,0 2-1897,-1 1 0,2-1 0,-1 1 0,1 0-1,0 0 1,0 0 0,0 1 0,1 0 0,0 0-1,0 0 1,0 1 0,1 0 0,-1 0 0,1 1-1,0-1 1,0 2 0,0-1 0,13-2-1,-14 3-249,1 0-1,-1 0 0,1 1 1,0 0-1,-1 1 0,1-1 0,0 1 1,0 1-1,8 0 0,-14 0-70,1-1 0,-1 1 0,0-1 0,0 1 0,1-1-1,-1 1 1,0 0 0,0-1 0,0 1 0,0 0 0,0 0 0,0 0-1,0 0 1,0 0 0,-1 0 0,1 0 0,0 0 0,0 1 0,0 1-1,0 0-4,-1 0 0,1 0 0,-1 0 0,1 0 0,-1 0 0,0 0 0,0 0 0,0 1 0,-1-1 0,1 0 0,-2 5 0,-2 4-28,0 0 0,-1-1 0,0 0 0,-1 0 0,0 0 0,-12 15 0,-53 62-159,44-57 177,8-9 45,12-16 6,1 0 1,0 0 0,1 1-1,0 0 1,0 0 0,0 0-1,1 1 1,0 0 0,-4 12-1,8-20-41,0 1 0,0 0-1,0 0 1,0 0-1,0-1 1,1 1-1,-1 0 1,0 0 0,1-1-1,-1 1 1,0 0-1,1-1 1,-1 1-1,1 0 1,-1-1-1,1 1 1,-1-1 0,1 1-1,0-1 1,-1 1-1,1-1 1,0 1-1,-1-1 1,1 1 0,0-1-1,-1 0 1,1 0-1,0 1 1,0-1-1,0 0 1,-1 0-1,1 0 1,0 0 0,0 0-1,-1 0 1,1 0-1,0 0 1,0 0-1,0 0 1,0-1-1,37-3 116,-24 0-98,0-1 0,-1 0 0,0-2 0,0 1-1,0-2 1,-1 1 0,0-2 0,0 0 0,-1 0 0,-1-1 0,1 0 0,-2-1 0,1 0 0,13-22 0,-21 31 7,-1-1 0,0 1 0,1-1 0,-1 0 1,0 0-1,0 0 0,0 1 0,-1-1 1,1 0-1,-1 0 0,1 0 0,-1 0 0,0 0 1,0 0-1,-1 0 0,1 0 0,-1-5 1,0 6-10,0 1 1,-1-1 0,1 0-1,0 1 1,0-1 0,-1 0-1,1 1 1,-1 0 0,1-1-1,-1 1 1,0 0 0,1 0-1,-1 0 1,0 0 0,0 0 0,0 0-1,0 0 1,0 1 0,0-1-1,0 1 1,0 0 0,0-1-1,0 1 1,0 0 0,-3 0-1,-3 0 9,-1 0 0,1 1-1,0 0 1,0 1 0,-1-1-1,1 1 1,-14 6-1,19-7-122,0 1-1,0-1 0,0 0 1,0 1-1,0-1 0,1 1 1,-1 0-1,1 0 0,-1 0 1,1 0-1,0 0 0,0 1 0,0-1 1,0 1-1,0-1 0,0 1 1,1 0-1,-1-1 0,1 1 1,0 0-1,0 0 0,0 0 0,0 0 1,0 4-1,1-6-83,1 0 0,-1 0-1,0 0 1,1-1 0,0 1 0,-1 0-1,1 0 1,-1 0 0,1-1 0,0 1-1,-1 0 1,1 0 0,0-1 0,0 1-1,0-1 1,-1 1 0,1-1 0,0 1-1,0-1 1,0 0 0,0 1 0,0-1-1,0 0 1,0 0 0,0 1 0,0-1-1,0 0 1,0 0 0,0 0 0,0 0-1,0-1 1,0 1 0,0 0 0,2-1-1,39-5-5733,-9-10-433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7495,'0'0'21172,"62"-31"-21140,-29 19-1313,-2-1-1666,-4 1-1825,-6-1-2659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18481,'0'0'8024,"10"-9"-6657,-6 6-1273,114-104 1003,-104 93-1044,-1 0-1,0-1 1,-1-1-1,-1 0 1,0 0-1,14-32 1,-25 42-77,-10 18 34,-13 24 14,15-17 20,0 0 1,2 1-1,-8 36 0,12-48-249,1 1 1,0-1-1,0 0 0,1 1 1,0 0-1,0-1 0,1 0 0,0 1 1,1-1-1,0 1 0,6 15 1,6-6-3400,2-9-2369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18097,'0'0'4308,"13"-5"-3923,18-5-134,1 1 1,0 1 0,0 3-1,1 0 1,0 2 0,60 2-1,-90 1-254,-1 0 0,1 0 0,-1 0 0,1 1 0,-1-1 1,1 1-1,-1 0 0,0-1 0,1 1 0,-1 0 0,0 0 0,0 0 0,1 1 0,-1-1 0,0 0 0,0 1 0,-1 0 0,1-1 0,0 1 0,0 0 0,-1 0 0,1 0 0,1 3 0,-2-2 7,0 1-1,0-1 0,-1 1 1,1-1-1,-1 1 0,0-1 0,1 1 1,-2-1-1,1 1 0,0-1 1,-1 1-1,0-1 0,0 1 0,-1 3 1,-4 10 30,-2 0 1,0-1 0,0 0 0,-1-1-1,-12 15 1,-125 147 1951,143-172-1864,0-1 1,0 1-1,1-1 0,-1 1 0,1 0 1,1 0-1,-4 9 0,5-13-114,0 0 0,0 1 0,0-1 0,0 0 0,0 0-1,0 0 1,0 0 0,0 0 0,0 0 0,0 1 0,0-1-1,1 0 1,-1 0 0,1 0 0,-1 0 0,0 0 0,1 0-1,0 0 1,-1 0 0,1 0 0,0 0 0,-1-1 0,1 1-1,0 0 1,0 0 0,0-1 0,0 1 0,0 0 0,-1-1-1,1 1 1,0-1 0,1 1 0,-1-1 0,0 1 0,0-1-1,0 0 1,0 0 0,0 1 0,2-1 0,11 1 30,-1 0 0,1-1 1,0 0-1,0-1 0,-1 0 0,1-1 1,-1-1-1,1 0 0,25-11 0,-18 5 4,0 0-1,-1-2 0,0-1 0,0 0 1,20-19-1,-38 30-29,-1 0 0,1 0 0,-1 0 1,0 0-1,1 0 0,-1 0 0,0-1 0,0 1 1,0-1-1,0 1 0,0 0 0,0-1 0,0 0 1,-1 1-1,1-1 0,0 1 0,0-4 0,-1 4-1,-1 0 0,1 1 0,0-1 0,-1 0 0,1 1 0,0-1 0,-1 0 0,1 1 0,-1-1 0,1 0 0,-1 1 0,0-1-1,1 1 1,-1-1 0,1 1 0,-1-1 0,0 1 0,1 0 0,-1-1 0,0 1 0,0 0 0,1-1 0,-1 1 0,0 0 0,0 0 0,0 0-1,-11-2 76,0 0 0,0 1 0,-21 1-1,23 0-125,-16-1 6,20 0-37,0 0 0,-1 1 0,1 0 0,-1 0 0,1 0 0,0 1 0,-1-1 1,1 2-1,0-1 0,-1 1 0,1 0 0,-7 3 0,44-5-7055,-7 0 4152,22-8-3571,6-5-3908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17360,'0'0'7624,"72"11"-6631,-23-11-705,6 0-224,-1 0-192,-2 0-1314,-9 0-1440,-16 0-834,-12 7-1761,-15 4-5862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16944,'0'0'4292,"64"12"-2851,-11-12 33,10-6-769,6-6-417,0-1-609,-5-3-4003,-12-2-4644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17424,'0'0'6519,"14"-3"-6002,41-4 556,82 0 1,-135 7-1083,0 0 1,1 0 0,-1 0-1,1 0 1,-1 0 0,0 1 0,1 0-1,-1-1 1,0 1 0,0 0 0,0 0-1,1 0 1,-1 0 0,0 0 0,0 1-1,0-1 1,-1 1 0,4 2 0,-5-3 0,1 0 1,0 1 0,-1-1 0,1 0 0,-1 1 0,1-1-1,-1 1 1,0-1 0,0 1 0,0-1 0,0 1 0,0-1-1,0 1 1,0-1 0,0 1 0,0-1 0,-1 1 0,1-1-1,-1 1 1,1-1 0,-1 0 0,1 1 0,-1-1 0,0 0-1,0 1 1,1-1 0,-1 0 0,0 0 0,0 0 0,-2 2-1,-25 21 269,24-21-235,0-1-1,0 1 0,1 0 1,-1 0-1,0 1 1,1-1-1,0 0 1,0 1-1,0 0 0,0 0 1,1 0-1,0 0 1,-1 0-1,1 1 0,-2 7 1,4-11-24,1 0 1,-1 0 0,1 0 0,-1 0-1,1 0 1,0-1 0,-1 1-1,1 0 1,0 0 0,-1-1-1,1 1 1,0 0 0,0-1-1,0 1 1,0-1 0,-1 1-1,1-1 1,0 1 0,0-1-1,0 0 1,0 1 0,2-1 0,34 9 120,-20-5-217,-12-2 85,18 5-109,0 1 1,0 1-1,-1 1 1,22 13-1,-39-19 116,0-1 1,0 1-1,0 0 0,-1 0 1,1 0-1,-1 1 0,0-1 0,-1 1 1,7 10-1,-9-12 36,1 0-1,-1 0 1,0 1 0,0-1-1,-1 1 1,1-1 0,0 1 0,-1-1-1,0 1 1,0-1 0,0 1-1,-1-1 1,1 1 0,-1-1-1,1 1 1,-1-1 0,0 0 0,-2 5-1,-1-3 132,1 0-1,0 0 0,-1-1 0,0 0 1,0 1-1,0-1 0,-1-1 0,1 1 1,-1-1-1,0 0 0,0 0 1,0 0-1,-1 0 0,1-1 0,-8 2 1,-15 6 1022,-44 8-1,51-12-1078,0-2-1,0-1 1,-1-1-1,0 0 1,1-2-1,-39-4 1,59 4-181,1 0-1,-1 0 1,1 0 0,-1 0-1,1 0 1,-1 0 0,1 0 0,-1 0-1,1 0 1,-1 0 0,1 0-1,-1 0 1,1-1 0,-1 1-1,1 0 1,-1 0 0,1-1 0,0 1-1,-1 0 1,1-1 0,-1 1-1,1 0 1,0-1 0,-1 1-1,1-1 1,0 1 0,-1 0-1,1-1 1,0 1 0,0-1 0,-1 1-1,1-1 1,0 1 0,0-1-1,0 1 1,0-1 0,0 1-1,0-1 1,0 1 0,0-2-1,0 1-269,1 0-1,0 0 1,-1 0-1,1 1 0,0-1 1,0 0-1,0 0 1,0 1-1,0-1 0,0 0 1,0 1-1,0-1 0,0 1 1,0-1-1,0 1 1,0 0-1,0-1 0,2 1 1,23-5-7708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10666,'0'15'3555,"16"-3"-1921,12 0 480,11-5-352,15 0-513,12-7-705,4 0-383,-4 0-97,-2-8-673,-13 3-1121,-19 0-928,-20 2-1890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15246,'0'0'609,"60"0"352,-12 0 448,11-7-992,7-5-97,2 3-192,-7 0-160,-7 0-1986,-16 4-3267,-9-3-4100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15375,'0'0'224,"84"15"769,-33-5 480,-2 0-1153,-6 2-127,-9 1-1,-11 2 64,-11 3-96,-9 4 289,-3 1 672,-18 6-96,-13 1-673,-9 2-224,-3-1-96,1 2 32,3-4-224,10-6-1217,10-9-3332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14157,'0'0'3364,"0"14"-2083,0 17-448,0 9 160,0 7-385,0 3-448,8-5-128,1-4 32,3-9-192,-2-10-512,0-6-417,-2-10 192,-5-6-352,-3-4-1954,0-14-3556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13805,'0'0'9193,"93"-36"-9033,-41 25-64,1-1-96,3 3-1185,-8 0-1570,-8 3-1377,-14-3-4163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13581,'0'0'11787,"75"-16"-11723,-34 8-32,4 1-320,-4 0-1057,-1-2-1506,-3-7-1345,-7-3-3748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16528,'0'0'6310,"-10"11"-5958,-9 11-265,1 1 1,2 1 0,0 0-1,-15 33 1,9-9 2,-18 58 1,34-86-57,1 1 1,0-1 0,2 1 0,0-1 0,2 41-1,1-57-69,0 0-1,0-1 1,1 1-1,-1-1 0,1 1 1,0 0-1,0-1 1,1 0-1,-1 1 0,1-1 1,0 0-1,-1 1 1,1-1-1,1 0 0,-1-1 1,0 1-1,1 0 1,-1-1-1,1 1 0,0-1 1,0 0-1,4 3 1,0-2-538,0 0 1,0 0-1,0-1 1,0 0-1,0 0 1,0-1-1,0 0 1,1 0-1,-1-1 1,11 0-1,20-3-5374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14734,'0'0'8509,"-3"12"-7350,-19 69 441,9-41-1306,2 1 0,1 0 0,-6 81 0,15-121-293,1-1 0,0 1 0,0 0 0,0 0 1,0 0-1,0 0 0,0-1 0,0 1 0,0 0 1,0 0-1,1 0 0,-1 0 0,0-1 0,0 1 0,1 0 1,-1 0-1,0-1 0,1 1 0,-1 0 0,1-1 1,-1 1-1,1 0 0,0-1 0,-1 1 0,1-1 1,-1 1-1,1 0 0,0-1 0,0 0 0,-1 1 0,1-1 1,1 1-1,0-1 10,0 0 0,0 0 1,0-1-1,0 1 0,0 0 0,0-1 1,0 0-1,0 1 0,0-1 0,0 0 1,0 0-1,3-2 0,49-41 252,-2-7-564,-3-2 1,51-69-1,-98 118-852,-7 4-6529,-8 8 235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16464,'0'0'6790,"-9"54"-5541,26-41-544,4-4-417,4-1-192,3-2-1089,3-2-1761,-3-4-1218,-2 0-3107</inkml:trace>
  <inkml:trace contextRef="#ctx0" brushRef="#br0" timeOffset="1">311 112 6919,'0'0'7302,"-18"49"-6949,7-24 544,6 1-33,0-5-799,5-4-33,0-6-1634,0-8-2370,14-3-3331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104 127 10570,'0'0'13613,"-4"12"-13047,-31 86-149,18-58-138,2 1 0,-15 64 0,30-103-245,-1 0 1,1 0-1,-1 1 0,1-1 0,0 0 0,-1 0 1,1 0-1,0 1 0,0-1 0,1 0 0,-1 0 1,0 0-1,1 1 0,0-1 0,-1 0 0,1 0 1,0 0-1,0 0 0,0 0 0,0 0 0,0 0 1,1-1-1,-1 1 0,0 0 0,1-1 0,0 1 1,2 2-1,0-3-13,1 1-1,-1-1 1,1 0 0,0 0 0,-1-1 0,1 1-1,0-1 1,-1 0 0,1 0 0,0 0 0,0-1-1,5-1 1,-1 0-568,1 0 0,-1-1 0,0 0 0,1 0 0,15-9 0,18-17-8182,-24 12-2167</inkml:trace>
  <inkml:trace contextRef="#ctx0" brushRef="#br0" timeOffset="1">357 1 18097,'0'0'4869,"27"74"-3364,-18-42-288,-2 2-224,2 4-512,-4-1-385,-4 4-32,-1 5 0,-8 6-32,-15 3-256,-6 2-65,-7-2-992,-2-5-2498,2-11-3332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18962,'0'0'7079,"65"20"-5638,-22-17-768,8-3-513,3 0-192,-5 0-1249,-4 0-673,-7 0-1057,-16 0-2370,-12 0-2371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16912,'0'0'10122,"58"45"-8841,-12-45-737,11 0-512,-1 0-640,-2-9-2723,-5-5-2275,-7-5-12235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16303,'0'0'8910,"0"14"-8488,-6 286-1250,6-300 828,0 1-1,0-1 0,0 1 1,-1-1-1,1 1 0,0-1 1,0 1-1,0 0 0,0-1 1,0 1-1,1-1 0,-1 1 1,0-1-1,0 1 0,0-1 1,0 0-1,1 1 0,-1-1 1,0 1-1,0-1 0,1 1 1,-1-1-1,0 1 0,1-1 1,-1 0-1,0 1 0,1-1 1,-1 0-1,0 1 0,1-1 1,-1 0-1,1 0 0,-1 1 0,1-1 1,-1 0-1,1 0 0,-1 0 1,2 0-1,19-10 552,18-28 814,-10 4-1140,117-122-1576,-145 156 934,5-7-1658,-4 1-4071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17521,'0'0'4164,"-5"56"-3556,9-39 833,15 0-960,8-5-385,2-5-608,-1-7-3524,4 0-4773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17424,'0'0'3091,"11"-7"-1516,-7 4-1376,42-24 1333,-43 26-1458,-1 0 0,0 0 0,1 0 0,-1 0 0,1 1 0,-1-1 0,1 1 0,-1-1 0,1 1 0,0 0 0,-1 0 0,1 0 0,-1 0 0,1 1 0,0-1 0,-1 1 0,1-1 0,-1 1 0,0 0 0,1 0 0,-1 0 0,3 2 0,-2-1-64,-1 1 1,0-1 0,0 1-1,0-1 1,-1 1 0,1 0-1,-1 0 1,1 0 0,-1 0-1,0 0 1,0 0 0,0 0-1,-1 0 1,1 0 0,-1 0-1,1 0 1,-1 0 0,0 1-1,0-1 1,-1 0 0,1 0-1,-1 0 1,1 0-1,-3 4 1,0 5 78,0-1 0,-1 0 0,-1-1 0,0 1 0,-7 12 1,-9 5 132,16-23-143,1 0 1,0 1-1,0-1 0,0 1 1,1 0-1,0 0 0,0 0 1,0 0-1,1 0 0,0 1 1,-2 8-1,4-14-84,0 0 1,0-1-1,1 1 1,-1-1-1,0 1 0,1-1 1,-1 1-1,0-1 1,1 1-1,-1-1 0,1 1 1,-1-1-1,1 1 1,-1-1-1,1 1 0,-1-1 1,1 0-1,-1 0 1,1 1-1,-1-1 0,1 0 1,0 0-1,-1 1 0,1-1 1,0 0-1,-1 0 1,1 0-1,-1 0 0,1 0 1,0 0-1,26 1 53,-22-1-17,40 0 171,36 0-2808,-27-3-4087,-28 0-1490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21749,'0'0'1377,"0"60"-672,0-32-65,-2 6-352,2-3-191,0-3-65,0-5-481,9-2-1024,2-3-353,-3-6-897,-6-4-1889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19250,'0'0'4805,"79"-58"-3492,-35 44-865,8 0-384,4-1-64,-2 2-2434,-4-3-5157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18514,'0'0'5194,"-7"11"-4095,-2 6-919,0 1 0,1 0 0,1 1-1,1-1 1,0 1 0,2 0 0,0 1-1,-2 31 1,6-49-178,1 1 0,-1-1 0,1 0 0,0 1 0,-1-1 0,1 0 0,0 0 0,0 0 0,1 0 0,-1 0 0,0 0 0,1 0 0,-1 0 0,1-1 0,0 1 0,-1-1 0,1 1 0,0-1 0,0 1 0,0-1 0,0 0 0,0 0 0,0 0 0,1 0 0,-1 0-1,0-1 1,0 1 0,1-1 0,-1 1 0,0-1 0,1 0 0,2 0 0,13 2 8,1-1-1,-1-1 1,21-3-1,-25 2-27,2 0-365,0-1-1,-1-1 1,20-5-1,16-12-3666,-20 3-1598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17713,'0'0'2995,"11"-6"-1602,10-5-287,1 1-1,27-9 1,-39 15-874,1 1 0,0 0 1,-1 1-1,1 0 0,0 1 1,0 0-1,0 1 0,18 1 1,-29-1-242,1 0 0,-1 0 1,1 1-1,-1-1 0,1 0 1,-1 0-1,1 0 0,-1 0 1,1 1-1,-1-1 0,1 0 1,-1 1-1,1-1 0,-1 0 1,0 1-1,1-1 0,-1 0 1,1 1-1,-1-1 0,0 1 1,0-1-1,1 0 1,-1 1-1,0-1 0,0 1 1,1-1-1,-1 1 0,0-1 1,0 1-1,0-1 0,0 2 1,-5 19 47,-18 16 183,-17 6 60,32-36-130,0 0 0,0 1 0,1 0 0,0 1 0,0-1 0,1 1 0,0 1 0,1-1 0,0 1 0,-7 19 0,12-28-157,0 0 0,0 0-1,0 0 1,0 0 0,0 0 0,0-1 0,1 1 0,-1 0 0,0 0 0,1 0 0,-1 0 0,1 0 0,-1-1 0,1 1 0,-1 0 0,1 0 0,-1-1 0,1 1 0,0 0 0,-1-1 0,1 1 0,0-1 0,0 1 0,-1-1 0,1 1 0,0-1 0,0 1 0,0-1 0,0 0 0,0 1 0,0-1 0,-1 0 0,1 0 0,0 0 0,0 0 0,0 0 0,0 0 0,0 0 0,2 0 0,45-2-600,-42 1 407,6-1-525,0 0 1,-1-1-1,1 0 0,0-1 0,-1-1 1,15-7-1,32-23-6507,-8-3-4440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18514,'0'0'2786,"-8"53"-95,8-25-1186,6 6-31,7 3-450,1 4-479,0 5-321,-3 3-96,-6 3-64,-5 5 32,-7 1-192,-23 9-384,-17 8-513,-16 4-1505,-15 2 31,-10 0-1793,-4-10-3427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12236,'0'0'1259,"-9"-2"-522,6 1-605,0 0 0,0 0 0,-1 1-1,1-1 1,0 1 0,0 0 0,-1-1 0,1 2 0,0-1 0,0 0-1,-1 0 1,1 1 0,0 0 0,0 0 0,0 0 0,0 0-1,0 0 1,0 1 0,0-1 0,0 1 0,0-1 0,1 1-1,-1 0 1,1 1 0,-1-1 0,1 0 0,0 0 0,0 1 0,0 0-1,0-1 1,0 1 0,-1 3 0,-12 23 253,2-1 0,1 2 0,1-1 1,1 2-1,2-1 0,1 1 0,2 0 0,1 1 1,1-1-1,2 1 0,1 0 0,5 40 0,-4-62-407,1 0 0,0-1 1,0 1-1,1-1 0,0 0 0,1 0 0,0 0 0,0 0 0,1 0 0,0-1 0,1 0 0,0 0 0,0-1 0,0 1 0,1-1 0,0-1 0,1 1 0,-1-1 1,1-1-1,1 1 0,-1-1 0,17 7 0,-9-6-523,0-1 0,1-1 1,0 0-1,0-1 0,0-1 1,0 0-1,0-2 0,1 0 0,-1 0 1,0-2-1,0 0 0,22-6 0,55-22-5305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18033,'0'0'6150,"-33"89"-5958,20-43-160,3-1 0,3 0 0,6-5-512,-1-4-1250,2-8-1345,0-8-1057,-2-9-3747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17457,'0'0'1409,"65"-14"256,-32 5-1056,4 0-353,1 1-64,1 2-192,-6 2-1121,-4 4-2402,-13 0-3107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17905,'0'0'1591,"13"-8"-940,4-3-335,0 1 0,1 1 0,25-9 0,-33 14-145,0 1-1,1 0 0,-1 0 1,1 1-1,-1 1 1,1 0-1,0 0 0,0 1 1,18 2-1,-27-1-155,1-1 0,0 1 0,-1 0 0,1 0 0,-1 0 0,1 0 0,-1 0 0,1 0 0,-1 1 0,0-1 0,0 1 0,1 0 0,-1-1 0,0 1 0,-1 0 0,1 0 0,0 0 0,-1 1 0,1-1 0,-1 0 0,1 1 0,-1-1 0,0 1 0,0-1 0,0 1 0,-1-1 0,1 1 0,-1 0 0,1-1-1,-1 1 1,0 0 0,0 0 0,0-1 0,0 1 0,0 0 0,-2 4 0,1 3 102,-2 0-1,1 0 0,-1 0 1,0 0-1,-1 0 1,0-1-1,-1 0 0,-8 13 1,-3-2 87,-1 0 1,-33 29 0,16-17 515,63-36-693,115-38-1340,-48 13-4485,-37 8-1894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2 198 16335,'-1'0'2211,"18"-8"-1347,16-8-607,16 0 63,15-5 64,10-2-160,4-2-191,3 4-33,-7 1-33,-9 4-703,-13 4-770,-14 1-1472,-12 3-2307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13229,'0'0'2290,"6"-11"-705,-1 3-1358,0 0 0,0 1 0,1 0 0,-1 0 0,2 0 1,-1 0-1,1 1 0,0 0 0,0 1 0,1 0 0,0 0 0,0 0 0,0 1 0,10-4 0,2 0 157,1 1 1,0 0-1,0 2 1,1 1-1,27-3 0,-48 7-384,-1-1-1,1 1 0,-1 0 0,1 0 1,-1 0-1,1 0 0,-1 0 1,1 0-1,0-1 0,-1 1 0,1 0 1,-1 1-1,1-1 0,-1 0 1,1 0-1,-1 0 0,1 0 0,-1 0 1,1 0-1,-1 1 0,1-1 1,-1 0-1,1 0 0,-1 1 0,1-1 1,-1 0-1,1 1 0,-1-1 1,0 1-1,1-1 0,-1 0 0,0 1 1,1-1-1,-1 1 0,0-1 1,0 1-1,1-1 0,-1 1 0,0-1 1,0 1-1,0-1 0,0 1 1,1-1-1,-1 1 0,0-1 0,0 1 1,0 0-1,0-1 0,0 1 1,-1-1-1,1 1 0,0-1 0,0 1 1,0-1-1,0 1 0,-1-1 1,1 1-1,0-1 0,0 1 0,-1-1 1,1 1-1,0-1 0,-1 1 1,-24 29 707,-11-2-177,-40 24 1,4-3-124,71-48-398,-1 0 0,0 0 0,0 1 0,1-1 0,-1 0 0,1 1-1,-1-1 1,1 1 0,0-1 0,0 1 0,-1 0 0,1 0 0,0-1 0,-1 5 0,2-6-12,0 1 0,0 0 0,0-1 0,1 1 0,-1-1 0,0 1 0,0 0 1,0-1-1,1 1 0,-1-1 0,0 1 0,1-1 0,-1 1 0,0-1 0,1 1 1,-1-1-1,1 1 0,-1-1 0,1 0 0,-1 1 0,1-1 0,-1 0 0,1 1 1,-1-1-1,1 0 0,-1 1 0,1-1 0,0 0 0,-1 0 0,2 0 1,7 2-113,1 0 0,0-1 1,-1 0-1,16-1 1,157-1-6143,-120-2 171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21685,'0'0'7495,"45"49"-7271,-35-30-160,4-1 0,-1 0-64,1-1-256,-4-2-577,-3-2-673,-1-2-543,-6 0-1699,0-3-1793,-17-4-4100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12780,'0'0'7426,"9"-9"-5291,-7 6-2041,2-2 172,0 1-1,0-1 1,1 1-1,0 0 1,0 0 0,0 0-1,0 0 1,0 1-1,1 0 1,0 0-1,-1 1 1,1-1-1,0 1 1,0 1-1,1-1 1,-1 1 0,7-1-1,-4 2 75,3-1-86,0 1 0,0 0 0,0 1 0,20 4 0,-30-5-248,-1 1 0,1-1 1,0 1-1,0-1 1,0 1-1,0 0 1,-1 0-1,1 0 0,0 0 1,-1 0-1,1 0 1,-1 0-1,1 0 0,-1 1 1,0-1-1,1 0 1,-1 1-1,0-1 1,0 1-1,0 0 0,0-1 1,0 1-1,0 0 1,-1 0-1,1-1 1,0 1-1,-1 0 0,0 0 1,1 0-1,-1 0 1,0 0-1,0 0 0,0 0 1,0 0-1,0 0 1,-1 2-1,-1 1 19,1-1 1,-1 0-1,0 1 0,-1-1 1,1 0-1,-1 0 0,1-1 0,-1 1 1,0-1-1,0 1 0,-1-1 0,1 0 1,-1 0-1,0 0 0,0-1 1,0 1-1,0-1 0,-8 3 0,6-1 26,0-1 1,0 1-1,0 0 0,0 0 0,1 1 0,-9 8 0,55-10 35,-35-3-76,16 0 11,1 1 0,24 4 0,-42-4-24,-1-1-1,1 1 1,0 1-1,0-1 1,-1 1 0,1-1-1,-1 1 1,1 1 0,-1-1-1,0 1 1,0-1 0,0 1-1,0 0 1,0 1-1,-1-1 1,4 5 0,-5-6 2,-1 0 0,0 1 0,0-1 0,0 0 0,0 1 0,0-1 0,0 1 0,-1-1 0,0 1 0,1 0 0,-1-1 1,0 1-1,0 0 0,0-1 0,0 1 0,-1-1 0,1 1 0,-1 0 0,1-1 0,-1 1 0,0-1 0,0 0 0,0 1 0,-1-1 0,1 0 1,0 1-1,-1-1 0,1 0 0,-1 0 0,0 0 0,0 0 0,0-1 0,0 1 0,0 0 0,-4 2 0,-8 5 323,0 0 0,-1 0-1,0-1 1,-17 6 0,9-5-174,0-1 1,-1-1 0,0-1 0,0-1 0,0-1-1,0-1 1,-43-1 0,64-2-204,1 0-1,0 0 1,-1 0 0,1-1-1,0 1 1,0 0 0,0-1-1,-1 0 1,1 1 0,0-1-1,0 0 1,0 0 0,0 0-1,0-1 1,-2-1 0,3 2-61,0 0 1,0 0-1,0 0 0,1-1 1,-1 1-1,0 0 0,1 0 1,-1 0-1,1-1 1,-1 1-1,1 0 0,0-1 1,0 1-1,-1 0 0,1-1 1,0 1-1,0 0 1,0-1-1,1-1 0,-1 0-244,1-1-1,0 1 1,1 0-1,-1-1 1,1 1-1,-1 0 1,1 0-1,0 0 1,0 0-1,0 1 1,0-1 0,1 0-1,-1 1 1,1-1-1,-1 1 1,1 0-1,0 0 1,4-2-1,19-8-7881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86 343 6566,'-13'3'3956,"-40"6"-1810,34-4-968,23-2-700,24-1-419,-27-2-55,722-49 2807,-456 22-2681,1513-192-605,-1581 184-448,-361 49 469,-979 119 814,-134 18 1565,1162-134-1471,193-18-1191,298-47-154,-100 10 874,363-34-283,371-47-5582,-791 83 4938,-175 22 1216,-46 14-255,0 0 0,0 0 0,-1 0 0,1 0 0,0 0 1,0-1-1,-1 1 0,1 0 0,0 0 0,0 0 0,0 0 0,-1 0 0,1 0 0,0-1 1,0 1-1,0 0 0,0 0 0,-1 0 0,1 0 0,0-1 0,0 1 0,0 0 0,0 0 1,0-1-1,0 1 0,0 0 0,0 0 0,-1 0 0,1-1 0,0 1 0,0 0 0,0 0 1,0-1-1,0 1 0,0 0 0,0 0 0,0-1 0,0 1 0,1 0 0,-1 0 1,0-1-1,0 1 0,0 0 0,0 0 0,0 0 0,0-1 0,0 1 0,0 0 0,1 0 1,-1 0-1,0-1 0,0 1 0,0 0 0,0 0 0,1 0 0,-1 0 0,0 0 0,0 0 1,0-1-1,1 1 0,-1 0 0,0 0 0,0 0 0,1 0 0,-1 0 0,0 0 0,1 0 1,-12-3 380,0 0 0,0 1 0,0 1 0,-1 0 0,1 0 0,0 1 0,-16 2 0,-18 0 32,-550 38 2043,2 49-1065,-300 94-1594,711-142-1102,-3-2-2838,28-11-2531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1986,'-13'1'0,"2"-1"384,4 0-160,0 0-63,1 0-65,3 3-32,3-1-32,0 0-128,6-2-1218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113 234 3331,'-9'-2'993,"2"2"-805,-3-1 436,0 0 0,0 0 0,1-1 0,-1 0-1,0-1 1,1 0 0,0 0 0,-10-6 0,26 6 2237,30-3-2578,477-21 377,-140 11-546,-62-3-5,1352-57-143,-1404 72-31,506 8-249,-321 42 458,-439-44-391,-8-1 72,-26 0-7,-67-1 153,56 0-5,-1616 50-468,1113-28-2965,390-24 3946,-238-34 0,346 31-190,26 3-155,-1 0 1,1-1-1,0-1 0,-28-10 1,39 6 839,17 1-449,18 0-348,102-6 264,234 6-1,-227 8-445,814 20 598,-187-2-391,15-8-965,-845-27 1184,-64 3-401,-231 7-1,204 8-36,-442 17 136,27-1-126,-458-44 696,167 4-403,574 19-444,262 2 105,25 0-100,6 0-43,42-3-425,-31 3 720,1069-24-1329,1 67-262,274 3 643,-1342-44 872,36-2-51,-51 1 46,0 0 1,1 0-1,-1-1 0,0 1 1,0-1-1,1 1 0,-1-1 1,0 0-1,0 0 0,0 0 1,0 0-1,0 0 1,0 0-1,0 0 0,-1-1 1,1 1-1,2-3 0,-4 4 4,0-1-1,0 1 1,0-1-1,0 1 1,1-1-1,-1 1 1,0 0-1,0-1 1,0 1-1,0-1 1,0 1-1,0-1 1,0 1-1,-1-1 1,1 1-1,0 0 0,0-1 1,0 1-1,0-1 1,0 1-1,-1 0 1,1-1-1,0 1 1,0-1-1,-1 1 1,1 0-1,0-1 1,-1 1-1,1 0 1,0 0-1,-1-1 1,1 1-1,0 0 1,-1 0-1,1-1 1,-1 1-1,1 0 0,-1 0 1,0 0-1,-22-9 267,19 7-169,-51-13 478,0 1 0,-90-9 0,-117 5-136,197 15-333,-1157-13 561,436 78-2136,667-46-2060,22-7-2312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18033,'0'0'5766,"48"12"-4485,6-12-288,17-2-225,13-6-383,5 1-289,-4 3-288,-8 4-1858,-22 0-2499,-21 3-1472,-24 6-6343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13965,'0'0'4837,"52"4"-3844,-2-4 1473,12 0-993,14-5-960,2 1-385,-2-1-192,-7 1-2787,-7-1-3971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5894,'3'-4'2293,"6"-6"7837,-10 30-7330,1-17-3076,-7 34 842,-1 1-1,-2-1 1,-17 40-1,15-46-507,1 0 0,2 2 0,1-1 0,-6 59 0,14-91-26,-1 1 0,1 0 1,0-1-1,0 1 0,0 0 0,0-1 0,0 1 1,0-1-1,1 1 0,-1 0 0,0-1 1,0 1-1,0-1 0,1 1 0,-1 0 1,0-1-1,0 1 0,1-1 0,-1 1 1,0-1-1,1 1 0,-1-1 0,1 1 0,-1-1 1,1 1-1,-1-1 0,1 0 0,-1 1 1,1-1-1,0 1 0,21-4 756,21-21 537,49-46-327,-2-3 1,135-146-1,-216 210-1053,-7 7-82,1-1 1,-1 1-1,1-1 1,-1 1-1,0-1 1,0 0-1,0 0 1,-1 1-1,3-6 1,-9 11-5320,-11 5 1882,5-2 16,-14 9-5015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12716,'0'0'4292,"18"51"-1954,2-32-320,-2 2-576,4-1-866,4 1-448,-2 1-224,0-3-2242,-3-3-2883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26 131 7495,'-3'-3'858,"0"-1"0,0 0 1,1 0-1,-1 0 0,1-1 0,0 1 0,1 0 0,-1-1 0,1 1 1,0-1-1,-1-9 0,2 12-698,0 0-1,1-1 1,-1 1 0,1 0 0,0 0-1,0 0 1,0 0 0,0 0 0,0 0-1,0 0 1,1 0 0,-1 0 0,1 0-1,-1 0 1,1 1 0,0-1 0,-1 1-1,1-1 1,0 1 0,0 0 0,0 0 0,0-1-1,0 2 1,1-1 0,-1 0 0,3-1-1,11-3 71,-1 0 0,1 1 0,0 1 0,0 0 0,0 1 0,1 0 1,-1 2-1,0 0 0,1 1 0,29 5 0,-44-6-227,1 1 0,-1-1 1,0 1-1,0 0 1,0 0-1,0-1 1,0 1-1,-1 0 0,1 1 1,0-1-1,0 0 1,-1 0-1,1 1 1,0-1-1,-1 1 0,0 0 1,1-1-1,-1 1 1,0 0-1,0 0 1,0 0-1,0 0 0,0 0 1,0 0-1,0 0 1,-1 0-1,1 0 1,-1 0-1,0 0 0,1 0 1,-1 0-1,0 0 1,0 1-1,-1-1 1,1 0-1,0 0 0,-1 0 1,1 0-1,-1 0 1,1 0-1,-1 0 1,-2 4-1,-2 4 6,0 0 1,0 0-1,-1-1 1,-1 1-1,1-2 1,-15 15-1,-139 116 269,160-139-274,0 0 0,-1 0 0,1 0 0,0 1-1,-1-1 1,1 0 0,0 0 0,-1 0 0,1 0 0,0 1 0,0-1 0,-1 0 0,1 0 0,0 1 0,0-1 0,-1 0 0,1 0 0,0 1 0,0-1 0,0 0 0,0 1-1,-1-1 1,1 0 0,0 0 0,0 1 0,0-1 0,0 0 0,0 1 0,0-1 0,0 1 0,0-1 0,0 0 0,0 1 0,0-1 0,0 0 0,0 1 0,0-1-1,0 0 1,0 1 0,0-1 0,1 0 0,-1 0 0,0 1 0,0-1 0,0 0 0,0 1 0,1-1 0,-1 0 0,1 1 0,22-1 60,33-11 91,12-12-137,39-11-560,-93 31-696,0 1 0,-1 0-1,17 0 1,-20 3-3497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8872,'0'0'11371,"85"-28"-9705,-36 10-769,5-4-577,0-1-192,-5 2-64,-5 3-64,-9 5-705,-10 2-1056,-7 3-1667,-5 3-2465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11179,'0'0'6091,"10"-3"-5029,40-13-100,-22 5-463,1 2 1,0 1-1,1 2 1,50-6-1,-79 12-482,0 0-1,0-1 1,0 1-1,0 0 1,-1 0-1,1 0 0,0 0 1,0 0-1,0 0 1,0 0-1,0 0 1,-1 0-1,1 0 1,0 1-1,0-1 0,0 0 1,0 0-1,-1 1 1,1-1-1,0 1 1,0-1-1,-1 1 1,1-1-1,0 1 1,-1-1-1,1 1 0,-1-1 1,1 1-1,0 0 1,-1 0-1,1-1 1,-1 1-1,0 0 1,1 0-1,-1-1 1,0 1-1,1 0 0,-1 0 1,0 0-1,0-1 1,0 1-1,0 0 1,0 0-1,0 0 1,0 0-1,0 0 0,0 0 1,0-1-1,0 1 1,0 0-1,-1 0 1,1 0-1,0-1 1,0 1-1,-1 0 1,1 0-1,-2 1 0,-1 4 159,-1 0 0,1-1 0,-1 1 0,-1-1 0,1 0 0,-6 5-1,-13 8 212,0 0 0,-40 21 0,-4 3 1088,68-40-1531,12-3-4,16-4 72,-8-2-149,1 2-1,1 0 0,-1 1 0,1 2 0,-1 0 1,40 3-1,-61-1 136,0 0 0,1 0-1,-1-1 1,0 2 0,0-1 0,0 0 0,0 0 0,0 0 0,0 0 0,0 1 0,0-1-1,0 0 1,0 1 0,0-1 0,0 1 0,0 0 0,0-1 0,0 1 0,0 0 0,0-1-1,0 1 1,-1 0 0,1 0 0,0 0 0,-1-1 0,1 1 0,0 0 0,-1 0 0,1 0-1,-1 0 1,0 0 0,1 0 0,-1 0 0,0 1 0,1-1 0,-1 0 0,0 0 0,0 0-1,0 0 1,0 0 0,0 0 0,0 0 0,-1 0 0,1 1 0,0 0 0,-2 2 93,1-1 0,-1 1 1,1-1-1,-1 0 0,0 0 0,0 1 1,0-1-1,-1 0 0,1-1 0,-1 1 1,1 0-1,-4 2 0,-12 6 361,0 0 0,-1-1 0,0-1 0,-1 0 1,0-2-1,0 0 0,0-1 0,-1-1 0,0-1 0,0-1 0,-39 0 0,44-6-459,14-4-1861,3 5 1542,0 1-1,1 0 1,-1 0-1,0 0 1,0-1-1,1 2 1,-1-1 0,0 0-1,1 0 1,-1 0-1,1 0 1,-1 1-1,1-1 1,-1 1 0,3-1-1,48-10-10092,-22 6 795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19506,'0'0'4773,"0"8"-3737,-7 20-388,0 1 0,-2-1 0,-1-1 0,-1 0 0,-1 0 0,-25 39 1,14-25-462,-28 70 0,50-110-174,1 0-1,0-1 1,-1 1-1,1 0 1,0 0 0,0-1-1,-1 1 1,1 0 0,0 0-1,0-1 1,0 1 0,0 0-1,0 0 1,0-1 0,0 1-1,0 0 1,0 0-1,1-1 1,-1 1 0,0 0-1,0 0 1,1-1 0,-1 1-1,0 0 1,1-1 0,-1 1-1,1 0 1,-1-1-1,1 1 1,-1-1 0,1 1-1,-1-1 1,1 1 0,1 0-1,0 0 19,1 0-1,-1-1 0,1 1 1,0-1-1,-1 1 0,1-1 1,0 0-1,-1 0 0,1 0 1,4-2-1,71-18 331,-74 18-345,106-29 226,6-1-2704,-43 1-8595,-43 13-2080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13164,'0'0'13031,"10"-3"-10650,23-10-1853,0-2-1,-1-1 0,-1-1 0,45-34 0,-16 5 251,68-65-1,-114 97-777,1 0 0,-2-1 0,0 0 0,12-19 0,-21 21 10,-10 16-40,6-3 7,-9 10-2,1 0 0,1 0 0,-1 1 0,2-1 0,0 2-1,0-1 1,-5 16 0,0 3 48,-13 57 0,21-77-4,1 1-1,1 0 1,-1 0-1,2 0 1,-1 0-1,2 0 1,1 15-1,-1-23-326,0 1 0,0-1 0,0 0 0,1 0 0,-1 1 0,1-1 0,-1 0 0,1-1-1,0 1 1,0 0 0,3 2 0,-2-2-815,0 0 0,1-1 0,-1 0 0,1 1 0,-1-1 0,1-1 0,0 1 0,-1 0 0,1-1 0,8 2-1,2 0-7374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15407,'0'0'6438,"70"-22"-4741,-16-1-159,11-9-641,8-3-353,2-3-320,0 3-128,-4 2-64,-7 7-800,-11 3-706,-12 9-1505,-14 7-320,-15 6-1793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13677,'0'0'7725,"12"-6"-5878,27-11-995,2 2 1,56-14-1,-71 22-396,0 2 1,0 1-1,1 1 1,0 2-1,40 2 0,-66-2-437,1 1 0,-1 0 0,1 0 0,-1 0-1,1 0 1,-1 1 0,1-1 0,-1 0 0,0 1-1,1-1 1,-1 1 0,1-1 0,-1 1 0,0-1-1,1 1 1,-1 0 0,0 0 0,0 0 0,0 0-1,0 0 1,0 0 0,0 0 0,0 0 0,0 0-1,0 0 1,0 1 0,0-1 0,-1 0 0,1 0 0,0 1-1,-1-1 1,1 1 0,-1-1 0,0 0 0,1 1-1,-1-1 1,0 1 0,0-1 0,0 1 0,0-1-1,0 1 1,0-1 0,-1 1 0,1-1 0,0 1-1,-2 1 1,0 3 84,0 0 0,-1 0-1,0-1 1,0 1 0,0-1 0,-1 0-1,0 0 1,0 0 0,-8 7-1,-19 13 268,0-2-1,-2 0 1,0-2-1,-45 20 1,94-47-488,0 1 0,0 0 0,0 1 0,0 1 0,1 0 0,-1 1 0,1 1 0,0 1 0,-1 0 0,23 4 0,-38-4 116,1 0-1,0 1 0,-1-1 1,1 0-1,0 1 1,-1-1-1,1 1 0,-1 0 1,1-1-1,-1 1 0,1 0 1,-1 0-1,1 0 0,-1 0 1,0 0-1,0 0 1,1 0-1,-1 1 0,0-1 1,0 0-1,0 1 0,0-1 1,-1 1-1,1-1 1,0 1-1,-1-1 0,1 1 1,0 0-1,-1-1 0,0 1 1,1-1-1,-1 1 0,0 0 1,0 0-1,0-1 1,0 1-1,0 0 0,-1-1 1,1 1-1,0 0 0,-1-1 1,1 1-1,-1-1 0,-1 3 1,-1 2 80,0-1 0,-1 0 0,1 0 0,-1 0 0,0-1-1,0 1 1,-1-1 0,0 0 0,1 0 0,-1-1 0,-8 5 0,-8 2 17,-1-1-1,0-1 1,-1-1-1,0-1 1,0-1-1,0 0 1,-1-2-1,0-1 1,-46-2-1,68 0-168,1 0-1,-1 0 1,1 0-1,-1 0 1,1-1-1,0 1 1,-1 0 0,1-1-1,-1 1 1,1-1-1,0 1 1,0-1 0,-1 0-1,1 0 1,0 1-1,0-1 1,0 0-1,0 0 1,0 0 0,0 0-1,0 0 1,0-1-1,0 1 1,0 0 0,0 0-1,1-1 1,-1 1-1,1 0 1,-1-1-1,1 1 1,-1 0 0,1-1-1,0 1 1,0-1-1,-1 1 1,1 0 0,0-1-1,0 1 1,1-1-1,-1 1 1,0-1-1,0 1 1,1 0 0,-1-1-1,1 1 1,-1 0-1,1-1 1,-1 1 0,3-2-1,13-25-8279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3893 306 12716,'-148'-54'1274,"-2"7"0,-200-36 0,277 71-1444,1 3 0,-1 4 0,0 3 0,-1 2-1,1 5 1,1 2 0,-89 20 0,3 17-62,1 6 1,-180 84-1,-283 172 535,610-301-290,-160 83 792,-303 211 0,417-257-643,1 4 1,2 1 0,2 3 0,3 2 0,2 3-1,2 1 1,3 2 0,-52 96 0,64-94-157,3 1-1,2 1 1,3 1 0,3 0 0,-13 90 0,25-109-1,1 0 1,3 0 0,2 1-1,2-1 1,1 1-1,3-1 1,1 0 0,26 81-1,-11-67-6,3-1-1,3-1 0,2-2 0,2-1 0,2-1 0,3-2 1,2-2-1,1-1 0,3-2 0,2-2 0,2-2 1,70 47-1,-34-33-1,2-4 1,2-4 0,3-4-1,1-4 1,2-3-1,1-5 1,100 19 0,-47-21 62,1-6 1,1-7-1,1-7 1,-1-6-1,256-28 1,-283 6-7,-2-5 1,-1-6-1,-1-4 0,-1-6 1,-3-5-1,-2-5 1,-2-5-1,156-103 1,-134 65 188,-4-5 0,-4-6 1,-5-5-1,-5-5 1,-4-5-1,93-134 1,-134 158-20,-4-4 0,-5-2 0,81-184 0,-116 224-170,-3-2 0,-3-1 0,-3 0 0,-2-1 0,-3-1 0,-3 0 0,-3 0 0,-3-69 0,-6 96 8,0 0-1,-3 0 1,-1 1-1,-2 0 0,-2 0 1,-1 1-1,-2 1 0,-1 0 1,-2 1-1,-1 1 1,-2 1-1,-1 1 0,-2 1 1,-1 0-1,-1 2 1,-2 1-1,-35-28 0,4 11 10,-2 2 0,-1 2 0,-3 4 0,0 2 0,-3 4-1,0 2 1,-2 3 0,-103-24 0,23 18-686,-2 6 1,-1 7-1,-164 0 1,11 18-2541,-5 4-2691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3:01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5287 451 12236,'0'-2'133,"-1"1"1,1-1-1,-1 1 1,1-1 0,-1 1-1,0-1 1,1 1-1,-1 0 1,0-1 0,0 1-1,0 0 1,0 0-1,0 0 1,0 0 0,-1 0-1,1 0 1,0 0 0,0 0-1,-1 0 1,1 1-1,-1-1 1,-1 0 0,-40-16-284,28 12 136,-189-62-2544,61 33 3111,-202-21 0,-366-45 2410,371 49-2243,-363-13-104,-5 43-163,573 18-454,97 2-49,-195-4 307,-285 29 1,445-15-129,0 3 1,0 3-1,2 3 0,0 3 0,2 4 1,0 2-1,2 3 0,-74 46 0,77-35-151,-91 76-1,131-97 7,1 2 1,2 0-1,0 1 0,1 2 1,1 0-1,-24 44 1,37-57 2,2 0 1,-1 0 0,1 1-1,1 0 1,0 0 0,1 0 0,1 0-1,0 0 1,0 0 0,2 0 0,-1 0-1,2 0 1,-1 0 0,2 0-1,0 0 1,0 0 0,2-1 0,-1 1-1,1-1 1,1 0 0,8 13 0,4 3 10,1 0 0,0-1 1,3-1-1,0-1 0,1-1 1,1-1-1,35 25 1,-9-13 49,2-2 0,1-2 0,2-3 0,0-2 0,116 36 0,-24-22 72,184 26 0,429 2 19,7-65 12,-386-6 77,-216 4-125,368-11 86,-434 2-245,-1-4 1,0-5-1,131-39 0,-147 28 31,-2-3 0,-1-4 0,-2-3 0,97-63 0,-124 67 61,0-3 0,-3-1 0,-1-2 1,-2-3-1,-2-1 0,67-92 0,-94 114-17,-1 0-1,-2-1 1,0 0-1,-2-1 0,14-43 1,-22 59-8,1 0 0,-2-1 0,1 1 0,-1 0 0,0-1 0,-1 1 0,0 0 0,0-1 0,-1 1 0,0 0 0,-1-1 0,1 1 0,-2 0 0,1 0 0,-1 0 0,0 0 0,-1 1 0,0-1 0,0 1 0,0 0 0,-8-9 0,3 7-3,-1 1 0,0 0 0,0 0 0,-1 1-1,0 0 1,0 0 0,-1 2 0,0-1 0,0 2 0,0-1 0,-24-4 0,-7 1-136,-1 2 0,-53-1 0,-12 5-1060,-142 17-1,12 13-3539,28-1-4016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2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9097,'0'0'3678,"13"4"-2958,22 4 196,1-1 0,0-2 0,42 0 0,127-5 981,-97-1-1505,2229-89 2490,-1443 63-687,-661 49-1372,-2-1-830,-210-24-1977,-10-10-2128,-2-15-5588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4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9449,'0'0'7036,"13"-1"-6993,-3 0-37,-3 0-4,0 0-1,0 1 1,0 0 0,0 0 0,0 1 0,0-1 0,0 2 0,0-1 0,0 1-1,9 3 1,40 14-34,1-2-1,0-2 0,1-3 1,0-3-1,66 2 0,302-11 38,-304-4 69,841-11 1314,-453 10-1255,1973-4 70,-1634 10-5,172-24-123,-674 11-22,73 8 311,-265 4-728,-48-4-2626,-13-11-4756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04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1 331 12716,'0'0'1319,"9"0"-711,118-10-587,-1-5 0,151-39 0,-103 19-468,156-17 2318,561-18 0,771 4-1455,-974 38 991,798 69 0,-1211-18-1761,630 45-383,2-37 760,-356-45 689,257 5-228,-733 14-2000,33 1-6625,-63-6-3016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58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1 266 7719,'19'-5'450,"-1"2"0,1 0 1,0 1-1,0 1 0,1 1 0,34 3 0,-23-1-120,97 6 1002,83 2-593,117-8 735,669-23-786,-160-19 2222,-236 51-2302,-50 1-656,159-36 107,596-25 197,-1135 51-178,274-32-1,332-22 109,-332 31-110,-133-7 126,102-6 365,-323 31-455,1 5 0,137 19 0,-45 11-78,-42-6-41,163 9 1,267 29 962,-482-53-961,1-4 1,135-7 0,179-36 45,-375 32-32,137-6 17,259 16 1,105-5 11,-218-31-46,339-18-16,825 50-108,-589 5 168,-223 4-31,1 0 54,637-29-27,-779 9-33,207-8 7,694 14-17,-321 8-40,-139-7 70,-408 36-21,125 2-60,706-69 25,-1314 29 43,105-5 44,236 17 1,-362 0-9,57 15 1,38 7-3780,-80-25-2509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19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446 1962 5573,'374'-7'6298,"2"0"-5506,1083-11 302,-55-60 1287,-398-6-2119,-932 78-230,128-27 1,-166 24 68,-1-2-1,0-2 0,0 0 0,-1-3 1,45-27-1,-51 26-25,-2-1 1,0 0-1,-1-2 0,0-1 1,-2-1-1,-1-2 1,37-48-1,-55 65-73,0 1-1,-1-1 1,0 0-1,0 1 1,-1-2-1,0 1 1,0 0 0,0 0-1,-1-1 1,0 1-1,-1 0 1,0-1-1,0 1 1,0-1-1,-1 1 1,0-1 0,0 1-1,-1 0 1,0 0-1,0-1 1,-1 2-1,0-1 1,0 0-1,-1 0 1,-7-10 0,-9-10 30,-1 1 0,-1 1 1,-2 1-1,-37-31 0,46 42 38,-502-464 1783,468 430-1707,-3 1 0,-1 3-1,-2 2 1,-1 2 0,-3 3 0,-1 3 0,-1 2 0,-126-44 0,31 31-222,-2 7 0,-1 6 1,-205-12-1,-491 20-363,564 33-218,1 12 1,-308 66-1,458-60 646,2 5-1,1 7 1,-226 100 0,276-99 16,3 4 0,2 4 0,1 3 0,4 4-1,1 3 1,-99 102 0,150-136-37,1 1-1,1 2 0,2 0 0,1 2 0,1 0 1,-15 35-1,28-51 14,0 0 0,1 1-1,1 0 1,0 0 0,1 0 0,0 0 0,2 0 0,0 0-1,0 1 1,2-1 0,0 1 0,0-1 0,2 0 0,-1 0 0,2 0-1,9 25 1,-2-17-7,0 0 1,2 0-1,1-1 0,1 0 0,34 37 1,104 90-61,-63-73-618,106 69 0,13-18-3408,-15-27-3826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7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3107,'0'0'4965,"-11"4"-2809,9-3-1967,-45 15 1012,45-15-1063,-1 0 0,1-1-1,0 1 1,0 0 0,0 1-1,0-1 1,0 0 0,0 0-1,0 1 1,0 0 0,0-1-1,1 1 1,-1 0 0,1 0 0,-1-1-1,1 1 1,0 0 0,-1 1-1,1-1 1,-1 2 0,3-3-123,-1 0 0,0 0-1,1 0 1,-1 0 0,0 0 0,1 0 0,-1 0 0,1 0 0,0-1 0,-1 1 0,1 0 0,0 0 0,-1-1-1,1 1 1,0 0 0,0-1 0,0 1 0,0 0 0,-1-1 0,1 1 0,0-1 0,0 0 0,0 1 0,0-1-1,0 0 1,2 1 0,33 7 166,-27-6-28,54 9 411,0-2 0,71 0 0,132-10 268,-156-1-494,850-8 1060,-813 4-1298,-71 1-64,125 8-1,-198-2-279,1-1 0,-1 0 0,1 1-1,-1 0 1,0-1 0,1 1 0,-1 1-1,0-1 1,1 0 0,-1 1 0,0 0 0,0-1-1,0 1 1,0 1 0,3 2 0,0 12-4668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8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17136,'12'-2'-139,"420"-118"2070,-8 0-627,-301 100-1324,2 5-1,169 2 0,-243 12-162,129-13-3474,-94-2-1110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54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1 313 9705,'11'0'1452,"113"-1"2091,188-15-856,644-48 111,-520 42-2457,925-23 197,2 45-415,-1169 1-95,999 28 611,-353-4-574,1138-9 96,-1089-45 799,212-1-2102,-1099 30 1139,23-2-19,-25 2 26,1 0 0,0 0 0,-1 0 0,1 0 0,0 0 0,-1 0 0,1-1 0,-1 1-1,1 0 1,0-1 0,-1 1 0,1 0 0,-1-1 0,1 1 0,-1 0 0,1-1 0,-1 1 0,1-1-1,-1 1 1,1-1 0,-1 1 0,0-1 0,1 1 0,-1-1 0,0 0 0,1 1 0,-1-1-1,0 0 1,0 1 0,1-2 0,-4 1-11,0-1 0,-1 1 0,1 0 0,0 0 0,0 0 0,0 0 0,-1 1 0,1 0 0,0-1-1,-5 1 1,7 0 5,-1352-54 285,-332 77-811,215 12-1001,-869 36 2342,1582-31-752,-2024 76 519,2657-115-548,122-1-33,0 0 0,0 0 0,0 0 0,0 0 0,0 0 0,0-1 0,0 1 0,0-1 0,0 1 0,0-1 0,0 0 0,-3-1 0,4 1 0,1 1-1,0 0 1,-1-1 0,1 1 0,0-1 0,0 1 0,-1 0 0,1-1-1,0 1 1,0-1 0,0 1 0,0-1 0,0 1 0,0-1 0,0 1-1,0 0 1,0-1 0,0 1 0,0-1 0,0 1 0,0-1 0,0 1-1,0-1 1,0 1 0,0-1 0,0 1 0,1 0 0,-1-1-1,0 1 1,0-1 0,1 1 0,-1 0 0,1-1 0,2-3-6,1 0 0,0 0 1,0 1-1,0 0 0,0 0 1,0 0-1,1 0 0,7-3 1,56-23-9,1 4 0,136-32 0,152-7-47,-352 63 62,1088-110 3,8 69 15,1807 40 30,1 89 31,-2851-85-78,737 29-74,474 15-800,-427-34-7347,-571-12 859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3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17585,'0'0'870,"9"0"-182,12-1-309,1 2 0,-1 0 1,1 1-1,29 8 0,68 12-184,1-6-1,147 2 1,-132-11-166,119 9-94,729 50 1791,58-23-260,3-43-615,-472-2-237,434-43 2343,-846 29-2892,190-29-1000,-349 45 806,0 0 0,0 0 0,0 0 0,0-1-1,0 1 1,0 0 0,0-1 0,0 1 0,0 0 0,0-1 0,0 1 0,0-1 0,0 0 0,-1 1 0,1-1 0,0 0 0,0 1-1,-1-1 1,1 0 0,0 0 0,-1 0 0,1 1 0,-1-1 0,2-2 0,-2 1-331,0 1 1,0-1-1,-1 0 0,1 1 1,0-1-1,0 1 1,-1-1-1,1 0 0,-1 1 1,1-1-1,-1 1 1,0-1-1,1 1 0,-1-1 1,-2-1-1,-15-21-9667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4869,'0'0'10821,"10"4"-10939,6 3 269,-1-2 0,2 0 0,-1-1 0,0 0 0,1-2 0,24 2 0,479-9 1378,-123-1-901,459 16 1123,727-13-32,-1510-1-1715,3178-168-62,-2209 129 113,1 39-421,-678 5-225,-362-1 580,231-7-1579,-193 2-311,70-16 1,-1-13-3780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41 118 13869,'0'0'2707,"-7"8"-1325,-22 27-415,29-35-922,-1 1 1,1-1 0,0 1-1,-1 0 1,1-1 0,-1 1 0,1 0-1,0-1 1,0 1 0,-1 0-1,1 0 1,0-1 0,0 1 0,0 0-1,0 0 1,0-1 0,0 1-1,0 0 1,0 0 0,0 0 0,0-1-1,0 1 1,1 0 0,-1-1 0,0 1-1,0 0 1,1 0 0,-1-1-1,1 1 1,-1 0 0,0-1 0,1 1-1,-1-1 1,1 1 0,-1-1-1,1 1 1,0-1 0,-1 1 0,1-1-1,0 1 1,-1-1 0,1 0-1,0 1 1,-1-1 0,2 1 0,34 8 813,-33-8-768,23 1 28,0-1 0,0 0 0,0-2 0,0-1 0,-1-1 0,1-2 0,-1 0 0,0-2 0,0 0 0,0-2 0,-1 0 0,-1-2 0,1-1 0,-2-1 0,0-1 0,24-18 0,-43 30-100,0-1-1,0 1 0,1 0 0,-1-1 0,-1 0 1,1 1-1,0-1 0,-1 0 0,1 0 1,-1-1-1,0 1 0,0 0 0,0-1 0,-1 0 1,1 1-1,1-7 0,-3 9-14,0 0-1,0 1 1,0-1-1,-1 0 1,1 1-1,0-1 1,0 1 0,0-1-1,-1 0 1,1 1-1,0-1 1,-1 1 0,1-1-1,0 0 1,-1 1-1,1-1 1,-1 1-1,1 0 1,-1-1 0,1 1-1,-1-1 1,1 1-1,-1 0 1,1-1 0,-1 1-1,0 0 1,1 0-1,-1-1 1,0 1-1,1 0 1,-1 0 0,1 0-1,-1 0 1,0 0-1,0 0 1,-30-1 8,23 1-20,-10 1 76,0 1 0,0 1 0,0 1 0,0 0 0,0 1 0,1 1-1,0 1 1,0 0 0,1 1 0,0 1 0,1 1 0,-1 0-1,2 1 1,-1 1 0,2 0 0,0 0 0,0 2 0,1-1-1,1 2 1,0 0 0,1 0 0,0 0 0,-7 19 0,14-28-16,1 0 1,-1 0 0,1 0 0,0 0 0,1 1-1,0-1 1,0 0 0,0 1 0,1-1 0,0 1-1,1 10 1,-1-14-42,1 0-1,0 0 0,0-1 1,0 1-1,1 0 0,-1-1 1,1 1-1,-1 0 0,1-1 1,0 0-1,0 1 0,0-1 1,0 0-1,0 0 0,0 0 1,1 0-1,-1-1 0,1 1 1,-1-1-1,1 1 0,0-1 1,0 0-1,-1 0 0,1 0 1,0 0-1,4 0 1,15 3-192,0-1 1,0 0 0,0-2 0,1-1 0,-1 0 0,1-2 0,26-5-1,54-18-3845,-7-10-3938,-27 4-2739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13645,'0'0'6614,"-8"11"-5108,-232 277 3655,178-218-4060,62-69-1176,0-1 1,0 1 0,0-1 0,-1 1-1,1-1 1,0 1 0,0-1 0,-1 1 0,1-1-1,0 0 1,-1 1 0,1-1 0,-1 1 0,1-1-1,-1 0 1,1 1 0,0-1 0,-1 0 0,1 0-1,-1 1 1,0-1 0,1 0 0,-1 0 0,1 0-1,-1 0 1,1 1 0,-1-1 0,1 0 0,-1 0-1,1 0 1,-1 0 0,-1-1 0,1-17-7104,0 5 4580,-1-17-6093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14221,'0'0'5253,"60"19"-3843,-30-7-65,3-1-32,8-1-544,-2-3-545,5-1-128,1 0-576,-5-3-1314,-3-1-1057,-4-2-1473,-5 0-4164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8008,'0'0'8610,"0"9"-7323,-2 136 2965,-2 86-2346,1-85-889,3-139-905,0 4 172,0 0 0,0 0 0,-1-1 0,-1 1 0,1 0 0,-2-1 1,0 1-1,-6 15 0,9-26-258,0 1 0,0-1 0,0 0 0,0 1 0,0-1 0,-1 0 0,1 0 0,0 1 0,0-1 0,0 0-1,0 0 1,-1 1 0,1-1 0,0 0 0,0 0 0,0 0 0,-1 1 0,1-1 0,0 0 0,0 0 0,-1 0 0,1 0 0,0 0 0,0 0 0,-1 1 0,1-1 0,0 0 0,-1 0 0,1 0 0,0 0 0,0 0 0,-1 0 0,1 0 0,0 0-1,-1 0 1,1 0 0,-1 0 0,-5-12 552,0-19-253,6 29-330,-7-55-658,2-1 0,3 0 0,3 1 0,8-69 0,-7 114 571,0 0 0,1 1-1,0-1 1,1 1 0,0-1 0,1 1-1,0 0 1,11-17 0,-12 24 80,-1-1 1,1 1-1,0 0 1,0 1-1,0-1 1,0 0-1,1 1 0,0 0 1,-1 0-1,1 1 1,0-1-1,0 1 1,1 0-1,-1 0 1,0 1-1,1 0 0,-1 0 1,0 0-1,1 0 1,8 1-1,11 4-68,-25-4 100,1 1-1,-1-1 1,0 0 0,0 0 0,0 0-1,1 1 1,-1-1 0,0 0-1,0 0 1,0 1 0,0-1 0,0 0-1,0 1 1,0-1 0,0 0-1,0 0 1,1 1 0,-1-1 0,0 0-1,0 1 1,-1-1 0,1 0 0,0 0-1,0 1 1,0-1 0,0 0-1,0 0 1,0 1 0,0-1 0,0 0-1,0 1 1,-1-1 0,1 0 0,0 0-1,0 0 1,0 1 0,-1-1-1,1 0 1,0 1 0,-37 24 2020,24-17-1784,-3 2-579,7-6-7799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8392,'0'0'15076,"-9"6"-14062,4-3-822,-40 28 1552,43-29-1678,-1 1 1,1-1-1,0 0 1,-1 1-1,1 0 0,1-1 1,-1 1-1,0 0 0,1 0 1,-1 0-1,1 0 0,0 0 1,0 1-1,0-1 0,0 0 1,0 7-1,1-10-64,1 1 0,-1 0 0,1 0 0,-1-1 0,1 1 1,0 0-1,-1-1 0,1 1 0,0 0 0,0-1 0,-1 1 0,1-1 0,0 0 0,0 1 0,0-1 0,-1 1 0,1-1 0,0 0 1,0 0-1,0 0 0,0 1 0,1-1 0,29 5 53,-21-3-62,-4-1-73,1 1 1,0 0-1,0 0 0,-1 0 0,1 1 1,-1 0-1,0 0 0,0 1 0,6 4 1,-11-7 70,0 0 1,0 0 0,0 0 0,0 0-1,0 0 1,0 0 0,0 0-1,0 1 1,-1-1 0,1 0-1,0 0 1,-1 1 0,1-1-1,-1 1 1,0-1 0,1 0 0,-1 1-1,0-1 1,0 3 0,0-2 32,-1 1 1,0-1-1,1 0 1,-1 0-1,0 1 1,0-1-1,0 0 1,-1 0-1,1 0 1,-1 0-1,1 0 1,-1 0-1,1-1 1,-1 1-1,-3 2 1,-7 6 315,0 0 1,-1-1-1,0-1 1,-16 8-1,23-13-228,0-1 0,0 1 0,0-1-1,0 0 1,0-1 0,0 1 0,0-1-1,-1 0 1,1-1 0,0 1-1,-1-1 1,-10-2 0,16 2-148,1 0 0,0 0 0,0 0 1,-1-1-1,1 1 0,0 0 0,0 0 0,-1 0 1,1 0-1,0-1 0,0 1 0,0 0 0,-1 0 0,1-1 1,0 1-1,0 0 0,0 0 0,0-1 0,0 1 1,0 0-1,0 0 0,0-1 0,-1 1 0,1 0 0,0 0 1,0-1-1,0 1 0,0 0 0,0-1 0,0 1 0,0 0 1,1 0-1,-1-1 0,0 1 0,0 0 0,0 0 1,0-1-1,0 1 0,0 0 0,0 0 0,1-1 0,-1 1 1,0 0-1,0 0 0,0-1 0,1 1 0,-1 0 1,0 0-1,0 0 0,0 0 0,1-1 0,-1 1 0,0 0 1,0 0-1,1 0 0,-1 0 0,1 0 0,13-12-2397,48-15-7283,-20 11-582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18 106 12172,'0'0'11520,"14"4"-10853,-5-1-630,0-1 1,0 0-1,1-1 1,-1 0-1,1 0 0,-1-1 1,0 0-1,1-1 0,-1 0 1,1 0-1,-1-1 0,0-1 1,0 1-1,0-1 1,10-6-1,31-20 92,-47 27-113,-1 1 0,0-1 0,0 0 0,0 0 0,0 0 0,0-1 0,0 1 0,-1 0 0,1-1 0,-1 1 0,1-1 0,-1 0 0,0 1 0,0-1-1,0 0 1,0 0 0,0-3 0,-1 5-13,0 0 1,0 0-1,0 1 0,0-1 0,0 0 0,-1 0 1,1 1-1,0-1 0,0 0 0,-1 0 0,1 1 0,0-1 1,-1 0-1,1 1 0,0-1 0,-1 1 0,1-1 0,-1 0 1,1 1-1,-1-1 0,0 1 0,1-1 0,-1 1 0,1 0 1,-1-1-1,0 1 0,1-1 0,-1 1 0,-1 0 0,-31-4 228,22 5 1,0 0 0,0 1 1,-20 6-1,17-3-80,1 0 0,0 2 0,1-1-1,-1 2 1,1 0 0,1 0 0,-1 1 0,1 0 0,1 1 0,-15 17 0,24-26-154,0 0 0,0 0 0,0 0 0,0 0 0,0 0 0,0 0 1,1 0-1,-1 0 0,0 1 0,1-1 0,-1 0 0,1 0 0,-1 1 0,1-1 0,-1 0 1,1 1-1,0-1 0,0 1 0,0-1 0,0 0 0,0 1 0,0-1 0,0 0 0,0 1 1,0-1-1,1 1 0,-1-1 0,0 0 0,1 0 0,-1 1 0,1-1 0,0 0 0,-1 0 0,1 1 1,0-1-1,0 0 0,0 0 0,0 0 0,0 0 0,0 0 0,0 0 0,0-1 0,0 1 1,0 0-1,0 0 0,1-1 0,-1 1 0,0-1 0,1 1 0,-1-1 0,0 0 0,1 1 1,-1-1-1,0 0 0,3 0 0,12 3-798,-1-1-1,1-1 1,29-1 0,-31-1-543,40 0-4342,2-9-3887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18193,'0'0'2872,"-11"1"-453,-3 1-1735,-1 1 0,1 1 0,0 0 0,0 1 0,-17 8 0,27-12-632,0 1 0,0-1 0,1 1 0,-1 0 0,0 1 0,1-1 0,0 1 0,-1-1 0,1 1 0,0 0 0,0 0 0,0 1 0,1-1 0,-1 0 0,1 1 0,0 0 0,0-1 0,0 1 0,1 0 1,-1 0-1,1 0 0,0 0 0,0 0 0,0 1 0,0-1 0,1 8 0,0-11-54,1 0 1,-1 0-1,1 0 0,-1 0 1,1 1-1,0-1 1,0 0-1,-1 0 0,1 0 1,0 0-1,0 0 1,0-1-1,0 1 1,0 0-1,0 0 0,0-1 1,1 1-1,-1 0 1,0-1-1,0 0 0,0 1 1,1-1-1,-1 1 1,0-1-1,0 0 0,3 0 1,39 4-304,-37-4 183,10 0-851,0 0 1,0-1-1,0-1 1,16-3-1,31-18-8578,-26 4-3437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12396,'0'0'10922,"-11"50"-9801,4-27-352,1 5-129,-3 1-159,4 0-289,3-3-128,2-4-32,0-8-993,14-10-1697,3-4-1730,1-16-6054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16528,'0'0'3075,"-9"0"-59,6 0-2849,-7-1 366,0 0 0,0 1 0,-1 1 0,1 0 0,0 0 0,0 1 0,0 0 0,-18 7 0,15-2-213,-1 1-1,1 0 0,-22 17 0,32-22-290,0-1 0,0 0-1,0 1 1,1 0-1,-1-1 1,1 1-1,-1 0 1,1 0 0,0 1-1,0-1 1,0 0-1,1 1 1,-1-1 0,1 1-1,0-1 1,0 1-1,0 0 1,1-1-1,-1 1 1,1 0 0,0 4-1,1-7-25,0 1-1,0-1 0,0 0 0,0 0 1,0 1-1,1-1 0,-1 0 1,0 0-1,1-1 0,-1 1 1,1 0-1,-1 0 0,1-1 1,-1 1-1,1-1 0,0 1 0,-1-1 1,1 0-1,-1 1 0,1-1 1,0 0-1,0 0 0,-1 0 1,1-1-1,0 1 0,1-1 0,50-5-149,-41 3-205,0-1 0,0-1 1,-1 0-1,1-1 0,-1 0 1,0 0-1,0-1 0,-1-1 0,0 0 1,-1 0-1,1-1 0,-1 0 1,-1-1-1,0 1 0,0-2 1,9-16-1,-16 22 673,-3 6-26,-9 14 230,-15 26 352,22-35-803,1 1 0,0-1 1,0 1-1,1 0 0,0 0 1,0 0-1,0 0 0,1 0 1,0 0-1,0 1 0,1-1 1,1 13-1,0-19-93,0 1-1,0-1 1,0 0-1,0 0 1,0 0 0,0 0-1,0 0 1,0 0-1,0 0 1,0 0 0,1 0-1,-1-1 1,0 1-1,1 0 1,-1-1-1,1 1 1,-1-1 0,1 0-1,-1 1 1,1-1-1,-1 0 1,1 0 0,-1 0-1,1 0 1,-1 0-1,1 0 1,1-1 0,44-8-1685,-37 4 515,0 0 0,0 0 0,-1-2 1,0 1-1,12-12 0,14-13-6743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6694,'-6'13'8141,"-12"22"-5744,-48 108 5053,57-123-6736,2 1 0,0-1 0,2 1 0,0 0 0,-3 29 0,8-48-708,0 0 1,0 0-1,0 0 0,0 0 0,0 0 1,0 0-1,0 0 0,1 0 0,-1 0 1,1 0-1,-1-1 0,1 1 0,0 0 1,0 0-1,-1 0 0,1-1 0,1 1 1,-1 0-1,0-1 0,0 1 0,1-1 1,-1 1-1,0-1 0,1 0 0,0 0 1,2 2-1,-1-2-10,0 0 0,0-1 0,0 1 0,0-1 0,0 1 0,0-1 0,0 0 0,0 0 0,0-1 0,1 1 0,-1 0 0,0-1 0,0 0 0,0 0 0,0 0 0,5-3 0,3-2-292,0-1 0,0 0 0,-1 0 0,0-2 0,0 1 0,0-1 0,-1-1 0,-1 1 0,0-1 0,8-13 0,12-21-1771,24-49 1,-51 91 2024,14-32-870,-13 26 956,1 1 0,0 0 0,0 0 0,1 0 0,0 0 0,0 1 0,7-9 0,-16 42 2406,-26 55 686,23-64-2720,0 0 0,2 1 0,0 0 0,1 0 0,0 0 1,-1 21-1,6-39-457,0 1 0,1-1 1,-1 1-1,0-1 0,0 1 1,1-1-1,-1 0 1,1 1-1,-1-1 0,1 1 1,0-1-1,0 0 0,-1 0 1,1 1-1,0-1 0,0 0 1,0 0-1,0 0 0,0 0 1,1 0-1,-1 0 1,0 0-1,0 0 0,1-1 1,-1 1-1,0 0 0,1-1 1,-1 1-1,0-1 0,1 0 1,-1 1-1,1-1 1,-1 0-1,1 0 0,-1 0 1,1 0-1,-1 0 0,1 0 1,1-1-1,4 1-994,1 0 1,-1-1-1,0 0 1,0-1-1,0 1 0,0-1 1,8-4-1,13-9-5184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11627,'0'0'7111,"-5"9"-5339,-1-2-1342,3-4-162,0 1 0,0 0 0,1 0 0,-1 1 0,1-1 0,0 1 0,0-1 0,0 1-1,1 0 1,-1-1 0,1 1 0,0 6 0,1-11-246,1 1 0,0 0 0,-1 0 0,1 0-1,0-1 1,0 1 0,-1 0 0,1-1 0,0 1 0,0-1 0,0 1 0,0-1-1,0 1 1,0-1 0,0 0 0,0 0 0,0 1 0,0-1 0,0 0 0,0 0 0,0 0-1,1 0 1,-1 0 0,0 0 0,0 0 0,0 0 0,0-1 0,2 0 0,36-5-401,-29 2-260,1-1 0,-1 0 0,-1 0 0,10-7 0,-12 7 361,1 0 0,-1 1 0,1 0 0,0 0 0,0 0 1,0 1-1,14-3 0,-21 8 442,-1 0 1,1 0-1,0 0 1,-1-1-1,1 1 0,-1 0 1,1 0-1,-1 0 1,0 0-1,0 0 1,0 0-1,0 0 1,0 1-1,-1 1 0,1 1 269,-12 239 5716,16-155-5519,0-57-490,-3 1 1,0 0-1,-6 46 1,4-71-39,-1 0 1,0 0 0,0 0 0,0 0 0,-1 0-1,0-1 1,-1 1 0,1-1 0,-1 0 0,-1 0-1,1 0 1,-1-1 0,-1 1 0,1-1 0,-1-1-1,0 1 1,0-1 0,-11 7 0,14-10-46,0 1-1,0-1 1,0-1 0,-1 1 0,1 0 0,-1-1-1,1 0 1,-1 0 0,0 0 0,1 0-1,-1 0 1,0-1 0,1 0 0,-1 1 0,0-1-1,0-1 1,0 1 0,1-1 0,-1 1 0,-5-3-1,5 1-37,1 0 0,-1 0-1,1-1 1,0 1 0,0-1-1,0 0 1,0 0 0,0 0-1,0 0 1,1 0 0,0-1-1,0 1 1,0-1 0,0 1-1,-2-8 1,-1-2-126,2 1-1,0-1 1,0 0-1,1 0 1,1 0 0,0 0-1,1 0 1,0 0-1,1 0 1,5-23-1,-3 25 72,1 1-1,0 1 1,1-1-1,0 0 1,1 1-1,0 0 1,0 1-1,1-1 0,0 1 1,1 0-1,-1 1 1,1 0-1,1 0 1,0 1-1,0 0 1,13-7-1,18-7-478,0 2-1,70-22 1,-72 27-574,37-15-2707,1-5-1729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17809,'0'0'1719,"11"-9"-337,5-2-1048,-1 0-1,2 1 1,-1 1-1,2 1 0,-1 0 1,1 2-1,0-1 1,0 2-1,0 1 1,29-4-1,-38 7-270,0 0-19,0 0 1,0 1-1,1-1 1,-1 2-1,0-1 1,10 3-1,-17-2-42,-1-1-1,1 1 1,0 0 0,0 0-1,0 0 1,-1 0-1,1 0 1,0 0-1,-1 0 1,1 0-1,-1 1 1,1-1-1,-1 1 1,0-1 0,1 1-1,-1-1 1,0 1-1,0 0 1,0 0-1,-1-1 1,1 1-1,0 0 1,-1 0 0,1 0-1,-1 0 1,1 0-1,-1 0 1,0 0-1,0 0 1,0 0-1,0 0 1,0 0-1,-1 2 1,0 6 43,-1 0 0,0 0-1,-1 0 1,0 0 0,-1 0 0,0-1-1,0 0 1,-1 1 0,0-2 0,-9 12-1,-11 14 316,-35 34 1,45-51-293,-49 44 461,45-44 262,1 0 0,1 1 1,-22 28-1,39-45-767,0-1-1,-1 1 1,1-1-1,0 0 1,-1 1-1,1-1 1,0 1-1,-1-1 1,1 1-1,0-1 1,0 1-1,0-1 0,-1 1 1,1 0-1,0-1 1,0 1-1,0-1 1,0 1-1,0-1 1,0 1-1,0-1 1,0 1-1,0 0 1,0-1-1,1 1 1,-1-1-1,0 1 1,0-1-1,0 1 0,1-1 1,-1 1-1,1 0 1,18 4 134,32-10-164,-49 4 62,147-30 391,-7 0-1775,-47 18-3829,-55 10-1190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17360,'0'0'1986,"-36"70"-929,5-22 225,-2 12-642,-2 3 225,5-2-417,7-4-320,10-7-63,13-9-65,0-14 32,27-9-32,12-10 0,14-8-385,8-5-992,4-16-961,-2-5-1826,-1-6-6823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8872,'-11'3'8419,"-1"0"-7803,0 2 0,0-1 1,0 2-1,1-1 0,-1 2 0,1 0 0,1 0 1,-1 1-1,1 0 0,1 0 0,-1 1 0,1 1 1,-9 12-1,13-16-397,0 1 0,1-1-1,0 1 1,0 0 0,0 0 0,1 1 0,0-1 0,0 1 0,1 0 0,0-1-1,-1 13 1,3-18-211,0-1-1,1 1 0,-1-1 1,1 1-1,-1-1 0,1 1 1,-1-1-1,1 1 0,0-1 0,0 0 1,0 1-1,0-1 0,0 0 1,0 0-1,0 0 0,0 0 1,0 0-1,1 0 0,-1 0 1,0 0-1,1 0 0,-1-1 1,0 1-1,1 0 0,-1-1 1,1 1-1,-1-1 0,1 0 0,-1 1 1,1-1-1,0 0 0,-1 0 1,1 0-1,-1 0 0,3-1 1,8 2 3,0-1 1,0-1-1,19-3 1,-13-1-368,0-1 0,-1 0 0,1-1 0,-1-1 0,-1-1 0,0 0 0,0-1 0,-1-1 0,0 0 0,-1-1 0,0-1 0,14-17 0,-25 27 360,-1-1 0,1 1 1,-1-1-1,0 0 1,0 0-1,0 0 0,-1 0 1,3-8-1,-4 11 22,0 1 0,0 0 0,0-1-1,0 1 1,0-1 0,0 1 0,0 0 0,0-1 0,0 1-1,0-1 1,0 1 0,0-1 0,0 1 0,0 0 0,0-1 0,0 1-1,0-1 1,-1 1 0,1 0 0,0-1 0,0 1 0,-1 0-1,1-1 1,0 1 0,0 0 0,-1-1 0,1 1 0,0 0-1,-1 0 1,1-1 0,-1 1 0,0 0 24,-1 0 0,1 0 0,-1 0 0,1 0 0,0 0 0,-1 1 0,1-1 0,-1 0 0,1 1-1,0-1 1,-1 1 0,1 0 0,0-1 0,0 1 0,-2 1 0,-8 5 220,0 1 0,1 0 0,0 1 0,0 0 0,0 1 0,2 0 0,-1 0 0,1 1 0,1 0 0,0 1 0,0-1 0,1 1 0,-8 25 0,13-36-262,1 0 0,0-1 0,0 1 1,0 0-1,0 0 0,0 0 0,0 0 1,0 0-1,0 0 0,0-1 0,0 1 0,0 0 1,0 0-1,1 0 0,-1 0 0,0-1 0,1 1 1,-1 0-1,1 0 0,-1-1 0,0 1 1,1 0-1,0 0 0,-1-1 0,1 1 0,-1-1 1,1 1-1,0-1 0,0 1 0,-1-1 1,1 1-1,1 0 0,1 0-19,0 0 1,0-1-1,0 1 1,1-1-1,-1 0 1,0 0-1,0 0 1,0 0-1,5-1 1,6-1-803,-1-1 0,0-1 0,21-8 0,1-5-4477,-3-1-3673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17553,'0'0'7431,"2"11"-6091,1 24-506,0 1 1,-3-1-1,-1 1 1,-1 0-1,-12 56 1,10-65-397,4-25-235,2-5 154,3-5-325,0 0 1,0-1-1,-1 0 0,-1 0 0,1 0 0,-1 0 0,-1 0 1,0-1-1,2-12 0,1-90 84,-5 110-116,34 29-1052,-27-23 408,0 0 0,1-1-1,-1 0 1,1-1 0,0 1-1,0-2 1,0 1 0,14 0-1,36 0-7979,-57-2 8425,40 0-11609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11883,'0'0'7997,"-9"9"-5573,6-5-2203,-2-1 12,1 1-1,0 0 1,1 1-1,-1-1 0,1 1 1,0-1-1,0 1 0,0 0 1,0 0-1,1 0 1,0 1-1,0-1 0,1 0 1,-1 1-1,0 10 0,2-7-121,1 1 0,1-1-1,-1 0 1,2 0-1,-1 0 1,1 0-1,1 0 1,-1-1-1,2 1 1,6 10-1,-5-9-170,0 1 0,-1 0 0,-1-1 0,0 1 0,0 1 0,4 20 0,-6-7-44,-1 1 0,0 0 0,-2-1 0,-8 48 0,7-60 360,-1-1 0,-1 1 0,0 0 0,0-1 0,-1 0 0,-1 0 0,0 0 0,-1-1 0,0 1 0,0-2 0,-12 13 0,19-22-175,-1 0 1,0 0-1,0 0 1,0 0-1,0 0 1,0 0-1,0 0 1,0-1-1,0 1 1,-1 0-1,1-1 1,0 1-1,0-1 1,-1 1-1,1-1 1,0 0-1,-1 1 1,1-1-1,0 0 1,-1 0-1,-1 0 1,2 0-38,0-1 1,0 1-1,0-1 0,0 0 1,0 1-1,0-1 0,0 0 1,0 1-1,0-1 1,1 0-1,-1 0 0,0 0 1,0 0-1,1 0 0,-1 0 1,1 0-1,-1 0 1,0-2-1,-2-6-5,0 0-1,1 1 1,1-1-1,-2-17 1,1 1-343,1 0-1,1 0 1,2 0 0,0 1-1,8-33 1,-7 46 205,0-1-1,1 1 1,1 0-1,0 0 1,0 0-1,1 1 1,1 0-1,-1 0 1,2 0-1,-1 1 0,1 0 1,1 1-1,11-10 1,10-3-488,43-24 0,-42 27 605,53-39-1,-76 50 200,0 0 0,-1 0 0,0-1 0,0 0 1,0 0-1,-1-1 0,0 0 0,-1 0 0,0 0 0,6-16 0,-10 24-171,-1 0-1,1 0 1,-1 0-1,1 0 0,-1 0 1,0 0-1,1 0 1,-1 0-1,0 0 1,0-1-1,0 1 1,0 0-1,0 0 1,0 0-1,0 0 0,0 0 1,-1 0-1,1 0 1,0 0-1,-1-2 1,0 3-25,1 0-1,-1 0 1,1-1 0,-1 1-1,0 0 1,1 0 0,-1 0 0,0 0-1,1 0 1,-1 0 0,1 0 0,-1 0-1,0 0 1,1 0 0,-1 0 0,0 0-1,1 1 1,-1-1 0,1 0 0,-1 0-1,1 1 1,-1-1 0,0 0 0,0 1-1,-4 2 27,1 0-1,-1 1 1,1-1 0,-1 1-1,1 0 1,-5 6-1,4-2 15,-1 1 0,2 0 0,-1 0 0,1 0 0,1 0 1,0 1-1,0-1 0,-1 12 0,3-18-72,1 0 0,-1-1 1,1 1-1,0 0 0,-1 0 1,2 0-1,-1 0 0,0 0 1,0 0-1,1-1 0,0 1 1,0 0-1,-1 0 0,1 0 1,1-1-1,-1 1 0,0-1 1,1 1-1,-1-1 0,1 1 1,0-1-1,0 0 0,0 0 1,0 0-1,0 0 0,0 0 1,1 0-1,-1-1 0,1 1 1,-1-1-1,6 2 0,1 0-792,0-1-1,0 0 0,0-1 0,0 0 0,1 0 1,14-2-1,23-2-6008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15246,'0'8'3764,"-2"23"-2593,-1 0 0,-2 0 0,-2 0 0,-14 44 0,10-38-774,1 0 0,-6 56 1,18-79 980,6-25-928,9-25-367,-11 8-477,-2-1 0,0 0 1,-1-45-1,-1 79 440,0 0 0,0 0 1,0-1-1,1 1 0,0-1 0,0 1 0,0-1 1,0 0-1,1 0 0,-1-1 0,1 1 0,0-1 0,0 0 1,1 0-1,-1 0 0,0 0 0,1-1 0,0 0 1,0 0-1,0 0 0,0 0 0,0-1 0,0 0 1,9 1-1,1 1-14,0-2-1,-1 0 1,1 0 0,0-1 0,0-1 0,0-1-1,24-5 1,-31 5-15,1-1 0,-1-1 0,0 1 0,1-1 0,-2 0 0,1-1 0,0 0 0,7-7 0,-12 9 9,1 0 0,-1 0 0,0 0 0,-1 0 0,1 0 0,0-1 0,-1 0 0,0 1 0,0-1 0,0 0 0,0 0 0,-1 0 0,0 0 0,1 0 0,-1 0 0,-1 0 0,1-1 0,-1 1 0,1-5 0,-1 8-6,0 1 0,0-1 0,-1 0 0,1 0 0,0 0 0,0 0 0,-1 0 0,1 0 0,0 1 0,-1-1 0,1 0 0,-1 0 0,1 0 0,-1 1 0,1-1 0,-1 0 1,1 1-1,-1-1 0,0 0 0,1 1 0,-1-1 0,0 1 0,0-1 0,0 1 0,1 0 0,-2-1 0,-28-1 274,24 3-236,-1 0-1,1 1 1,0-1 0,0 1 0,0 1 0,1-1-1,-9 6 1,5-2 12,1 1 0,1 1 0,0-1 0,0 1 0,0 0 0,1 1 0,0 0 0,-5 10 0,8-14-65,1 1 0,-1-1 1,1 1-1,0 0 0,0-1 1,1 1-1,0 0 1,0 0-1,0 0 0,1 0 1,0 0-1,0 0 0,0 0 1,1 0-1,2 10 0,-2-13-21,1-1 0,-1 1-1,1 0 1,0-1-1,0 0 1,0 1 0,0-1-1,0 0 1,1 0-1,-1 0 1,0 0 0,1 0-1,0-1 1,-1 1-1,1-1 1,0 0 0,0 0-1,0 0 1,0 0-1,0 0 1,0-1 0,3 1-1,11 2-769,0-1 0,28-1 0,-40-1 495,13 0-2110,0-1 0,1 0 0,32-8 0,0-7-6327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18225,'0'0'3027,"-12"0"-133,4-1-2406,-1 1 0,1 1 1,0-1-1,-1 1 1,-15 5-1,21-5-341,0 0-1,0 0 0,0 0 1,1 0-1,-1 1 0,0-1 1,1 1-1,-1 0 0,1 0 1,-1 0-1,1 0 1,0 0-1,0 1 0,0-1 1,0 1-1,0-1 0,0 1 1,1 0-1,-1 0 0,1-1 1,0 1-1,0 0 1,-1 6-1,2-8-149,-1-1 0,1 1 1,0 0-1,0-1 0,0 1 0,0 0 1,0 0-1,1-1 0,-1 1 0,0 0 1,0 0-1,0-1 0,1 1 0,-1 0 1,0-1-1,1 1 0,-1-1 0,0 1 1,1 0-1,-1-1 0,1 1 0,-1-1 1,1 1-1,-1-1 0,1 1 0,-1-1 1,1 1-1,0-1 0,0 1 0,29 6-689,32-10-2772,-62 3 3406,12-1-954,15 0-890,-26 2 1900,0 0 1,0-1-1,-1 1 1,1 0 0,0-1-1,0 1 1,-1 0-1,1 0 1,-1 0-1,1-1 1,-1 1 0,1 0-1,-1 0 1,1 0-1,-1 0 1,0 0 0,1 0-1,-1 0 1,0 0-1,0 0 1,0 0-1,0 0 1,0 0 0,0 0-1,0 0 1,0 2-1,-1 35 1258,-2 0-1,-1 0 0,-17 74 0,14-88-748,-1 0 1,-1 0-1,0-1 1,-2 0-1,-1-1 1,-1 0 0,-16 21-1,28-41-491,-1 0 1,1 0-1,-1 0 1,1 0-1,-1 0 1,0 0-1,0-1 1,0 1-1,0-1 1,0 1-1,0-1 1,0 0-1,0 0 1,-1 1-1,1-2 1,0 1-1,-1 0 1,1 0-1,-1-1 1,1 1-1,-1-1 1,-2 0-1,3-1-49,0 1 0,1-1 0,-1 0 0,0 0 0,1-1 0,-1 1 0,1 0 0,-1-1 0,1 1 0,-1 0 0,1-1 0,0 0 0,0 1 0,0-1 0,0 0 0,0 1 0,0-1 0,0 0 0,1 0 0,-1 0 0,1 0 0,-1 0 0,1 0 0,0 0 0,0 0 0,0 0 0,0-3 0,-1-8-391,0 0-1,1 1 0,1-1 0,0 0 0,0 0 0,2 1 0,-1-1 0,2 1 0,-1-1 1,2 1-1,6-12 0,-2 8 125,0 0 1,2 1-1,0 0 1,0 1-1,1 0 0,1 1 1,18-14-1,56-39-71,-65 52 668,0-2 0,-1 0 0,0-2 0,-2 0 0,0-1 1,24-32-1,-60 88 3290,8-17-3189,2 1 0,0 0-1,1 0 1,1 0 0,-2 31-1,7-52-409,0 1-1,0 0 1,-1-1-1,2 1 1,-1 0-1,0 0 1,0-1-1,0 1 1,0 0-1,0-1 1,0 1 0,1 0-1,-1-1 1,0 1-1,1 0 1,-1-1-1,0 1 1,1-1-1,-1 1 1,1-1-1,-1 1 1,1-1-1,-1 1 1,1-1-1,-1 1 1,1-1-1,0 0 1,-1 1-1,1-1 1,0 0-1,-1 1 1,1-1-1,0 0 1,-1 0-1,1 0 1,0 1-1,-1-1 1,1 0-1,0 0 1,0 0-1,-1 0 1,1 0-1,0-1 1,-1 1-1,2 0 1,0-1-301,0 1 0,0-1-1,0 0 1,0 1 0,0-1 0,0 0-1,0 0 1,0-1 0,0 1 0,0 0 0,-1-1-1,1 1 1,2-4 0,10-19-6045,-3-7-3657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12204,'0'0'18385,"21"53"-19122,4-33-2690,7 0-2563,6-4-3843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10730,'0'0'11595,"-8"6"-8189,5-4-3126,-38 32 2690,39-32-2818,0 0 1,0 0-1,0-1 0,0 1 1,1 0-1,-1 1 1,1-1-1,-1 0 1,1 0-1,0 1 1,0-1-1,0 0 1,0 1-1,1-1 0,-1 1 1,0 0-1,1-1 1,0 1-1,0-1 1,0 1-1,0 3 1,1-5-145,0 0 0,1 0 1,-1 0-1,1-1 1,-1 1-1,1 0 0,-1 0 1,1-1-1,-1 1 0,1-1 1,-1 1-1,1-1 1,0 0-1,-1 1 0,1-1 1,0 0-1,-1 0 1,1 0-1,2-1 0,37-2-282,21-10-1230,-47 9 1376,0 0-1,0 1 0,30-1 1,-44 4 158,0 0 1,0 0-1,0 0 1,0 0-1,0 0 1,0 0-1,0 1 1,0-1-1,0 0 1,0 1-1,0-1 1,0 1-1,0-1 1,0 1-1,-1-1 1,1 1-1,0 0 1,0-1-1,-1 1 0,1 0 1,0-1-1,-1 1 1,1 0-1,-1 0 1,1 0-1,-1 0 1,1 0-1,-1 0 1,0 0-1,1 0 1,-1-1-1,0 1 1,0 0-1,0 0 1,0 0-1,0 0 1,0 0-1,0 0 1,0 1-1,0 0 4,0-1 1,0 0-1,0 0 0,0 1 1,0-1-1,0 0 0,0 0 0,1 1 1,-1-1-1,0 0 0,1 0 1,-1 0-1,1 0 0,0 0 1,-1 0-1,1 0 0,0 0 1,-1 0-1,1 0 0,0 0 0,0 0 1,0 0-1,0 0 0,0-1 1,0 1-1,0 0 0,0-1 1,0 1-1,0-1 0,1 1 1,-1-1-1,0 1 0,0-1 0,0 0 1,1 0-1,-1 0 0,0 0 1,3 0-1,24-1-1766,1-1 1,40-8-1,-39 5-664,59-4-1,-89 9 2434,1 0 1,-1 0-1,1 0 1,-1 0-1,0 0 1,1 0-1,-1 0 0,1 0 1,-1 0-1,1 0 1,-1 1-1,0-1 1,1 0-1,-1 0 1,1 0-1,-1 0 0,0 1 1,1-1-1,-1 0 1,0 0-1,1 1 1,-1-1-1,0 0 0,1 1 1,-1-1-1,0 0 1,0 1-1,0-1 1,1 0-1,-1 1 1,0-1-1,0 0 0,0 1 1,0-1-1,1 1 1,-1-1-1,0 1 1,0-1-1,0 0 1,0 1-1,0-1 0,0 1 1,0-1-1,0 1 1,-1 0-1,-8 26 3223,0-6-2501,10-6-3799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14606,'0'0'13068,"-19"73"-10730,-2-36-1024,-2 2-321,1-5-545,5-2-448,7-10 0,7-5 0,3-10-1281,7-7-1282,11 0-896,0-19-801,0-7-2819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15535,'0'0'11402,"43"-10"-17039,-18 20-4324</inkml:trace>
  <inkml:trace contextRef="#ctx0" brushRef="#br0" timeOffset="1">270 430 22069,'0'0'10538,"34"-20"-19891,-9 6-2466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20916,'0'0'6918,"10"9"-5305,-7-6-1499,1 1-2,0 0 0,0-1 0,0 1 0,1-1 0,-1 0 0,1 0 0,0-1 0,0 1 0,0-1 0,0 0 0,0 0 0,1-1 0,-1 1 0,0-1 0,1 0-1,9 0 1,7-2-7,1 0-1,0-1 0,-1-1 1,28-8-1,-41 9-91,0-1 0,0 0-1,-1 0 1,1-1 0,-1 0-1,0-1 1,0 0 0,-1 0-1,0 0 1,1-1 0,-2 0-1,1-1 1,8-10 0,-14 16-9,0 0 0,0-1 0,1 1 0,-1-1 0,-1 1 1,1-1-1,0 1 0,0-1 0,0 1 0,-1-1 0,1 0 1,-1 1-1,1-1 0,-1 0 0,0 0 0,0 1 0,0-1 0,0 0 1,0 0-1,0 1 0,0-1 0,0 0 0,-1 0 0,1 1 0,-2-3 1,1 2 7,-1 1 0,1-1 0,-1 1 0,0-1 0,1 1 0,-1-1 0,0 1 0,0 0 1,0 0-1,0 0 0,0 0 0,0 0 0,-1 0 0,1 1 0,0-1 0,-3 1 0,-8-2 37,1 1-1,-1 0 0,1 1 0,-1 0 1,-22 5-1,22-1-46,0 0 0,-1 1 0,1 1 0,1 0 0,-1 1-1,1 1 1,1-1 0,-1 2 0,1 0 0,1 0 0,-1 1 0,2 0 0,-10 13 0,14-17-5,0 1 1,1 0-1,0 0 1,0 0 0,1 0-1,-1 1 1,2-1-1,-1 1 1,1 0-1,-2 14 1,4-16-4,-1-1 0,2 0 0,-1 1 0,1-1 0,0 0 0,0 1 0,0-1 1,1 0-1,-1 0 0,1 0 0,0 0 0,1 0 0,0-1 0,-1 1 0,1-1 0,1 1 0,5 5 0,-3-4-324,0 0 0,1 0-1,-1-1 1,1 0 0,0-1-1,1 1 1,-1-1 0,1-1-1,12 5 1,-10-5-1219,0 0-1,1-1 1,-1 0-1,13 0 1,18-1-8242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11723,'0'0'5798,"-5"14"-4992,-6 23 467,1 0 0,2 1 0,-6 69 0,13-104-1211,1 8 60,-1 0 0,2 0 1,-1 0-1,2 0 0,-1 0 1,4 12-1,-4-21-84,0 0-1,0 1 1,0-1 0,0 0-1,0 0 1,1 0 0,-1 0 0,1 0-1,-1-1 1,1 1 0,0 0-1,-1-1 1,1 1 0,0-1-1,0 0 1,0 1 0,0-1-1,0 0 1,1 0 0,-1 0-1,0-1 1,0 1 0,1 0-1,-1-1 1,0 0 0,1 1 0,-1-1-1,1 0 1,-1 0 0,0 0-1,1-1 1,-1 1 0,0 0-1,1-1 1,1-1 0,8-1 102,-1-1 0,0 0 0,0-1 0,0-1 0,-1 0 0,0 0 0,0-1 0,-1 0 0,0-1 0,0 1 0,12-16 0,-7 8-111,-1-1 0,0 0 0,-2 0 1,0-2-1,-1 1 0,8-20 0,-14 27 30,-1-1 1,0 1-1,0-1 1,-1 1-1,-1-1 0,0 0 1,-1-12-1,1 23-44,-1 0 1,0-1-1,0 1 0,0 0 1,0-1-1,0 1 0,0 0 0,0 0 1,0-1-1,0 1 0,0 0 1,0-1-1,0 1 0,0 0 0,0-1 1,0 1-1,0 0 0,0-1 0,0 1 1,0 0-1,0-1 0,0 1 1,-1 0-1,1 0 0,0-1 0,0 1 1,0 0-1,-1 0 0,1-1 0,0 1 1,0 0-1,-1 0 0,1 0 1,0-1-1,0 1 0,-1 0 0,1 0 1,0 0-1,-1 0 0,1 0 0,0 0 1,0-1-1,-1 1 0,1 0 1,0 0-1,-1 0 0,1 0 0,0 0 1,-1 0-1,1 0 0,0 0 1,-1 1-1,1-1 0,0 0 0,-1 0 1,1 0-1,-1 0 0,-14 15 279,10-6-237,0 0 0,1 1 0,0-1 0,0 1 0,1 0 0,0 1 0,1-1 0,0 0 0,0 1 0,1-1 0,1 1 0,0-1 0,0 1 0,3 14 0,-2-20-45,0 0 1,0 1-1,0-1 1,1 0-1,0 0 1,0 0-1,0 0 1,1 0-1,0 0 1,0 0-1,0-1 1,0 0-1,1 1 1,-1-1-1,1-1 1,0 1-1,0 0 1,1-1-1,-1 0 1,1 0-1,0 0 1,-1-1-1,1 0 1,0 1-1,1-2 1,-1 1-1,0-1 1,11 2-1,4 0-636,1-2-1,39-2 0,-51 0-533,0 0-1,0-1 1,1 0 0,-2 0-1,11-5 1,11-8-5670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17392,'0'0'4148,"-11"3"-2002,-6 3-1181,1 0 0,0 2 0,-27 15 0,36-19-774,1 0 0,-1 0 0,1 1 0,0 0 0,0 1 0,0-1 0,1 1-1,0 0 1,0 0 0,1 1 0,-1-1 0,-4 12 0,8-16-212,1-1 0,0 0-1,-1 0 1,1 0-1,0 0 1,0 0 0,0 0-1,0 0 1,0 0-1,0 0 1,0 0 0,0 0-1,0 1 1,1-1-1,-1 0 1,0 0 0,1 0-1,-1 0 1,1 0-1,-1 0 1,1 0 0,-1-1-1,1 1 1,0 0-1,0 0 1,-1 0 0,1 0-1,0-1 1,0 1-1,0 0 1,0-1 0,0 1-1,0-1 1,0 1-1,0-1 1,0 1-1,0-1 1,0 0 0,0 0-1,0 1 1,0-1-1,0 0 1,1 0 0,60 4-916,-43-4 600,-3 1-26,0-1-2,0 2 0,0-1 1,0 2-1,22 6 1,-35-8 412,0 0 1,0 0 0,0 0-1,0 0 1,0 1 0,0-1-1,-1 1 1,1 0 0,-1 0-1,1 0 1,-1 0 0,0 0-1,0 0 1,0 1 0,0-1-1,0 1 1,0-1 0,-1 1-1,1 0 1,-1 0 0,0-1 0,0 1-1,0 0 1,0 0 0,0 0-1,0 0 1,-1 1 0,0-1-1,0 4 1,0-3 119,-1-1-1,0 1 1,0 0 0,0-1 0,-1 1-1,1-1 1,-1 0 0,0 0-1,0 1 1,0-1 0,0 0 0,-1-1-1,1 1 1,-1 0 0,1-1 0,-1 1-1,0-1 1,-5 3 0,-62 35 1052,65-38-1132,-3 3-66,-1-1 0,1 0-1,-1-1 1,1 1 0,-1-2 0,0 1 0,0-2 0,0 1-1,-1-1 1,-17 0 0,26-1-156,0-1-1,0 1 1,0-1-1,0 1 1,1-1-1,-1 1 1,0-1-1,1 1 1,-1-1-1,0 0 1,1 1-1,-1-1 1,1 0-1,-1 0 1,1 1-1,-1-1 1,1 0-1,-1 0 1,1 0-1,0 0 0,0 0 1,-1 1-1,1-1 1,0 0-1,0 0 1,0 0-1,0 0 1,0 0-1,0 0 1,0 0-1,0 0 1,1 0-1,-1 1 1,0-1-1,0 0 1,1 0-1,-1 0 1,0 0-1,1 0 1,-1 1-1,2-2 1,18-36-7018,5 11-722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7847,'0'0'16624,"-7"9"-14355,-94 107 238,64-78-1627,2 2 0,2 1 0,-35 57 0,58-72-2715,10-25 1732,0-1 0,1 0 0,-1 1 0,0-1 0,0 0-1,0 0 1,0 0 0,1 1 0,-1-1 0,0 0 0,0 0 0,1 0-1,-1 1 1,0-1 0,0 0 0,1 0 0,-1 0 0,0 0 0,0 0-1,1 0 1,-1 0 0,0 0 0,1 0 0,-1 0 0,0 0 0,1 0-1,-1 0 1,0 0 0,0 0 0,1 0 0,-1 0 0,0 0 0,1 0-1,-1 0 1,0 0 0,0 0 0,1 0 0,-1-1 0,0 1 0,0 0-1,1 0 1,-1-1 0,6-2-1362,-1 0-1,1-1 1,-1 1 0,0-2-1,0 1 1,4-5-1,18-22-8239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18385,'0'0'6716,"-3"9"-5472,0 2-998,0-1 1,1 1 0,0 0-1,1 0 1,0 0-1,1 0 1,0 0-1,1 0 1,0 0 0,0-1-1,1 1 1,1 0-1,0-1 1,0 1-1,6 10 1,10 7-43,40 45 0,-32-41-222,-26-31-83,0 0 1,0 0 0,0 0-1,0 0 1,0 0 0,-1 0-1,1 1 1,0-1 0,-1 0-1,1 1 1,-1-1 0,1 0-1,-1 1 1,1 2 0,-1-4-94,-1 1 1,1-1 0,0 1-1,0-1 1,0 0-1,-1 1 1,1-1 0,0 1-1,0-1 1,-1 0-1,1 1 1,0-1 0,-1 0-1,1 1 1,0-1-1,-1 0 1,1 1-1,0-1 1,-1 0 0,1 0-1,-1 0 1,1 1-1,-1-1 1,1 0 0,0 0-1,-1 0 1,1 0-1,-1 0 1,-4 1-1057,1-1 0,0 0 0,-1 0 0,1-1 0,0 1 0,0-1 0,0 0 0,-5-2 0,-24-11-7959</inkml:trace>
  <inkml:trace contextRef="#ctx0" brushRef="#br0" timeOffset="1">0 257 15791,'0'0'6534,"66"-19"-5221,-17 9-416,5 3-769,2-3-192,-5-1-2818,-5-3-6471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14894,'0'0'7762,"-4"13"-6534,0 2-895,-21 86 1731,23-93-1951,0 0 0,1 0 0,1 0 0,-1 0 0,1 0 0,1 0 0,0 0 0,0 0 0,0 0 0,1 0 0,3 9 0,-3-14-83,1 0 1,-1 0-1,1 0 1,0-1-1,0 1 0,0-1 1,0 1-1,0-1 1,1 0-1,-1 0 1,1 0-1,-1-1 1,1 1-1,-1-1 1,1 0-1,0 0 0,0 0 1,0 0-1,0-1 1,0 0-1,0 0 1,0 0-1,-1 0 1,8-1-1,1 0 106,0-1 0,1 0 0,-1-1 0,0 0 0,-1 0 0,21-10 0,-21 7-51,0 0 0,-1 0 0,0-1 0,0-1 0,-1 1 0,0-2 0,0 1 0,-1-1-1,0-1 1,9-13 0,-13 15-20,1 0-1,-1 0 1,-1-1-1,0 1 0,0-1 1,0 0-1,-1 0 1,0 0-1,-1 0 1,0 0-1,-1 0 1,0 0-1,0 0 0,-2-13 1,2 20-63,0 1-1,-1-1 1,1 1 0,0-1 0,0 1 0,-1-1-1,1 1 1,-1-1 0,1 1 0,-1 0-1,1-1 1,-1 1 0,0 0 0,0-1 0,0 1-1,0 0 1,0 0 0,0 0 0,0 0-1,0 0 1,0 0 0,0 0 0,-1 0 0,1 0-1,0 1 1,-1-1 0,1 0 0,-1 1-1,1-1 1,0 1 0,-1-1 0,1 1 0,-1 0-1,1 0 1,-1 0 0,1 0 0,-1 0 0,1 0-1,-1 0 1,1 0 0,-1 1 0,1-1-1,-1 0 1,1 1 0,-1-1 0,1 1 0,0 0-1,-1 0 1,1-1 0,0 1 0,-1 0-1,1 0 1,0 0 0,0 0 0,0 0 0,0 0-1,0 1 1,0-1 0,0 0 0,1 0-1,-1 1 1,0-1 0,1 0 0,-1 1 0,0 2-1,-2 2 4,1 1 0,0 1 0,0-1 0,0 0 0,1 0 0,0 1 0,1-1 0,-1 1 0,2-1 1,-1 1-1,1-1 0,0 0 0,0 1 0,1-1 0,0 0 0,0 0 0,1 0 0,0 0 0,0 0 0,1-1 0,-1 1 0,1-1 0,1 0 0,-1 0 0,1-1 0,0 1 0,1-1 0,-1 0 0,1 0 0,0-1 0,0 0 0,10 5 0,11 10 113,-2-2-1809,-8-7-7189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53 16560,'0'0'6288,"-3"-8"-4387,2 6-1770,0-1 1,0 1 0,0-1-1,0 1 1,0 0-1,-1-1 1,1 1 0,-1 0-1,1 0 1,-1 0 0,0 0-1,0 0 1,1 1-1,-1-1 1,-1 1 0,1-1-1,0 1 1,0-1 0,-1 1-1,1 0 1,0 0-1,-1 0 1,1 1 0,-1-1-1,1 0 1,-1 1 0,0 0-1,1-1 1,-1 1-1,1 0 1,-4 1 0,-4-1 5,-1 1 0,1 1 1,-1 0-1,1 0 0,0 1 1,0 0-1,0 1 0,0 0 1,1 1-1,0 0 0,-1 0 1,2 1-1,-1 0 0,1 0 0,0 1 1,0 0-1,-7 10 0,14-16-135,1-1 0,-1 1-1,1 0 1,-1 0-1,1 0 1,-1-1 0,1 1-1,0 0 1,-1 0-1,1 0 1,0 0 0,0 0-1,0 0 1,0 0-1,0 0 1,0 0-1,0 0 1,0 0 0,0 0-1,0 0 1,0-1-1,0 1 1,1 0 0,-1 0-1,0 0 1,1 0-1,-1 0 1,2 1 0,-1 0 6,1-1 0,0 1 1,0-1-1,0 1 1,0-1-1,0 1 1,0-1-1,1 0 0,-1 0 1,0 0-1,3 0 1,12 3 44,0 0 0,29 2 1,-33-5-63,24 3-36,65 11-533,-94-14 541,0 1 1,-1 1-1,1-1 1,-1 1 0,1 0-1,-1 1 1,0 0 0,0 0-1,11 10 1,-16-13 47,-1 0-1,0 0 1,0 0 0,0 0 0,0 0 0,0 1-1,0-1 1,0 0 0,0 0 0,0 1 0,-1-1-1,1 1 1,0-1 0,-1 1 0,1-1 0,-1 1 0,0-1-1,1 1 1,-1-1 0,0 1 0,0-1 0,0 1-1,0-1 1,0 1 0,-1-1 0,1 1 0,-1 2-1,-1-2 44,1 1 0,-1 0-1,0-1 1,0 1-1,0-1 1,0 0 0,-1 0-1,1 1 1,-1-2 0,1 1-1,-1 0 1,-4 2-1,-8 3 152,0-1 0,1 0 0,-2-1-1,-16 3 1,6-3-205,-1-1 0,0-2 0,1 0 0,-53-5 0,78 4-132,0-1-1,0-1 1,0 1-1,0 0 1,1 0-1,-1 0 1,0 0-1,0 0 1,0-1 0,1 1-1,-1 0 1,0-1-1,0 1 1,1-1-1,-1 1 1,0-1-1,1 1 1,-1-1 0,1 1-1,-1-1 1,0 1-1,1-1 1,-1 0-1,1 1 1,0-1-1,-1 0 1,1 0 0,0 1-1,-1-1 1,1 0-1,0 0 1,0 0-1,-1 1 1,1-1-1,0 0 1,0 0 0,0 0-1,0 0 1,0 1-1,0-1 1,1-2-1,1-10-7500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29 6887,'0'0'16004,"-10"-7"-14104,8 6-1830,-1-1-15,0-1 1,0 1-1,0 0 0,0 1 0,-1-1 1,1 0-1,0 1 0,-1 0 1,0 0-1,1 0 0,-1 0 1,1 1-1,-1-1 0,0 1 0,0 0 1,1 0-1,-1 0 0,0 1 1,1-1-1,-1 1 0,0 0 1,1 0-1,-1 0 0,-4 2 1,-26 16 162,0 1 1,1 1 0,1 2 0,1 1 0,1 1 0,2 2 0,0 1-1,-26 35 1,50-58-90,0 1 0,1-1 0,-1 1-1,1 0 1,1 0 0,-1 0-1,-3 12 1,6-17-115,0 1 0,0-1 1,-1 1-1,1-1 0,0 1 0,0 0 0,0-1 0,0 1 0,1-1 1,-1 1-1,0-1 0,1 1 0,-1-1 0,1 1 0,0-1 1,-1 1-1,1-1 0,0 0 0,0 1 0,0-1 0,0 0 1,0 1-1,0-1 0,0 0 0,0 0 0,0 0 0,1 0 0,-1 0 1,0-1-1,1 1 0,-1 0 0,1 0 0,-1-1 0,1 1 1,-1-1-1,2 1 0,16 3 51,0 0 1,1-1 0,-1-2-1,0 1 1,1-2-1,19-2 1,117-21-1385,-151 22 1153,82-20-3334,-32-3-3596,-33 9-1184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13997,'0'0'5125,"66"-28"-3395,-10 12-481,14 1 224,9 0-480,2 3-544,-4 3-289,-10 5-128,-13 4-801,-18 0-1857,-19 3-1122,-16 6-1953,-1-3-3844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18001,'0'0'3876,"75"-5"-1762,-20-6-513,15-3 65,9-2-897,5 2-513,-3 3-256,-5 5-769,-9 3-2594,-8 1-2819,-8 1-8456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14606,'0'0'13421,"86"21"-12909,-24-26-480,7-5-128,-2-2-1377,-6-2-2563,-7-5-3299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17424,'0'0'4565,"13"-9"-3818,-4 3-580,-2 1-45,-1 1 0,2-1-1,-1 1 1,0 1 0,1-1 0,-1 1-1,1 0 1,0 1 0,0 0 0,0 0 0,11 0-1,-8 1 8,7 0-44,-1 1-1,1 0 1,0 1-1,0 1 1,17 4 0,-32-6-40,-1 1 1,1 0 0,0-1-1,-1 1 1,1 0 0,0 1-1,-1-1 1,1 0 0,-1 1-1,0-1 1,0 1 0,1 0-1,-1 0 1,0 0 0,0 0 0,-1 0-1,1 0 1,0 0 0,-1 1-1,1-1 1,-1 1 0,0-1-1,0 1 1,0-1 0,0 1-1,0 0 1,-1 0 0,1-1-1,-1 1 1,1 0 0,-1 0-1,0-1 1,0 1 0,-1 0-1,1 0 1,-1 0 0,1-1-1,-1 1 1,0 0 0,-1 3-1,-6 12 263,0-1 0,-2 1-1,0-1 1,-1-1 0,-1 0-1,0 0 1,-29 27-1,-17 24 505,50-57-648,1 0 0,0 0 0,1 0 0,0 1 0,1 0 0,-6 16 0,10-25-120,0 0 0,1 0 0,0 0 0,-1 0 1,1 1-1,0-1 0,0 0 0,0 0 0,1 0 0,-1 1 0,0-1 0,1 0 0,0 0 1,-1 0-1,1 0 0,0 0 0,1 2 0,0-2-27,0 1 0,0-1 0,0 0 0,0 0 0,1-1 0,-1 1 0,0 0 0,1-1 0,-1 1 0,1-1 0,0 0 0,0 0 0,-1 0 0,1 0 0,0-1 0,4 1 0,13 3-246,0-2 0,-1-1 0,1 0 0,0-1 0,0-1 0,0-1 1,31-8-1,-35 6-959,0 0 0,0-2 1,0 0-1,-1-1 0,23-14 0,-10-2-3536,-10-3-1671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 17136,'0'0'2338,"-53"0"-160,45 0 609,38 0-1794,16 0 32,14 0-897,11-2-32,10 1-1569,2 0-833,-5-3-1730,-7 1-3876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9801,'0'0'4741,"-10"0"-2072,8 0-2643,-9-1 867,-1 1 0,0 1 0,0 0 0,-19 5 0,28-6-729,0 1 1,1-1 0,-1 1 0,1 0 0,-1 0 0,0 0 0,1 1 0,0-1 0,-1 0 0,1 1 0,0 0 0,0-1 0,0 1 0,0 0 0,0 0 0,0 0 0,0 1-1,1-1 1,-1 0 0,1 1 0,-1-1 0,1 0 0,0 1 0,0 0 0,0-1 0,1 1 0,-1 0 0,1-1 0,-1 1 0,1 4 0,0-6-132,0 0 0,0 0 0,1 0 1,-1 0-1,0-1 0,1 1 0,-1 0 1,1 0-1,-1 0 0,1 0 0,0 0 1,-1-1-1,1 1 0,0 0 0,-1-1 1,1 1-1,0 0 0,0-1 0,0 1 1,-1-1-1,1 1 0,0-1 0,0 1 1,0-1-1,0 0 0,0 0 0,0 1 1,0-1-1,0 0 0,0 0 0,0 0 0,1 0 1,42 1 251,-31-2-205,9 0-244,0-2 0,0 0 0,-1-2 0,22-6 0,-22 5 184,0 0 0,1 2 0,-1 0 0,23 0 0,-43 4 19,0 1 0,-1-1 0,1 0 0,-1 0 0,1 0 0,0 0 0,-1 1 0,1-1 1,-1 0-1,1 0 0,-1 1 0,1-1 0,-1 1 0,1-1 0,-1 0 0,1 1 0,-1-1 0,1 1 0,-1-1 0,0 1 1,1-1-1,-1 1 0,0-1 0,1 1 0,-1-1 0,0 1 0,0 0 0,0-1 0,0 1 0,1-1 0,-1 1 1,0 0-1,0-1 0,0 2 0,-1 32 2031,0-31-1922,1 0-1,-1 0 1,1 0 0,0 0-1,0 0 1,0 0 0,0 0-1,1 1 1,-1-1 0,1 0-1,2 4 1,-1-5-148,0-1 0,0 1 0,0-1 0,1 0 0,-1 0 0,1 0 0,-1 0 0,1 0 0,-1-1 0,1 1 0,-1-1 0,1 0 0,0 1 0,4-2 0,45 0 0,-42 0 0,7-2-122,0 0 1,-1-1-1,1 0 0,-1-1 1,20-10-1,-19 8-24,1 0 0,0 2 1,29-7-1,-47 12 155,0 0 1,0 0 0,0 0-1,1 0 1,-1 0 0,0 0-1,0 0 1,1 0 0,-1 0-1,0 0 1,0 1 0,1-1-1,-1 0 1,0 0 0,0 0-1,0 0 1,1 0 0,-1 0-1,0 0 1,0 1 0,0-1-1,1 0 1,-1 0 0,0 0-1,0 0 1,0 1 0,0-1-1,0 0 1,0 0 0,1 0-1,-1 1 1,0-1 0,0 0-1,0 0 1,0 0 0,0 1-1,0-1 1,0 0 0,0 0-1,0 1 1,0-1 0,-3 16 304,-10 18 77,12-31-349,0-2-33,0 0 1,0 1-1,0-1 0,1 1 1,-1-1-1,1 1 1,-1-1-1,1 1 0,0-1 1,0 1-1,-1 0 1,1-1-1,0 1 1,0-1-1,1 1 0,-1 0 1,0-1-1,0 1 1,1-1-1,-1 1 0,1-1 1,-1 1-1,2 1 1,-1-2-101,0 0 1,1 0-1,-1 0 1,0 0-1,1-1 1,-1 1-1,1 0 1,-1 0-1,1-1 1,-1 1 0,1-1-1,-1 0 1,1 1-1,0-1 1,-1 0-1,1 0 1,0 0-1,1 0 1,40-8-4827,-9-9-4453,-6-4-2396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15310,'0'0'11537,"9"2"-10037,10 1-1403,1-1-1,-1-1 1,1 0 0,0-2-1,-1 0 1,1-1 0,0-1 0,-1-1-1,0-1 1,0-1 0,0 0-1,-1-1 1,0-1 0,0-1 0,-1-1-1,18-12 1,-33 20-51,1 0-1,0-1 1,-1 1 0,1-1-1,-1 1 1,0-1 0,0 0-1,0 0 1,3-5 0,-5 7-24,0 1 0,0-1 0,1 0 0,-1 0 0,0 1 0,0-1 0,0 0 0,0 1 0,0-1 0,0 0 0,0 0 0,0 1 0,0-1 0,-1 0 0,1 1 0,0-1 0,0 0 0,-1 1 1,1-1-1,0 0 0,-1 1 0,1-1 0,0 1 0,-1-1 0,1 1 0,-1-1 0,1 1 0,-1-1 0,1 1 0,-1-1 0,0 1 0,1-1 0,-1 1 0,1 0 0,-1 0 0,0-1 0,1 1 0,-1 0 0,0 0 0,0 0 0,1-1 1,-1 1-1,0 0 0,1 0 0,-1 0 0,0 0 0,0 0 0,1 0 0,-2 1 0,-16-2 36,1 2 0,0 0 0,-1 0 0,1 2 0,0 0 0,0 1 0,0 1 0,1 0-1,0 1 1,0 1 0,0 1 0,1 0 0,0 1 0,0 0 0,1 1 0,1 1 0,-1 0 0,2 1 0,0 1 0,-15 18 0,25-28-58,0 0 0,0 0 0,0 1 0,0-1 0,0 1 0,1-1 0,-1 1 0,1 0 0,0 0 0,0 0 0,1-1 0,-1 1 0,1 0 0,0 0 0,0 0 0,0 0 0,0 0 0,1 0 0,-1 0 0,1-1 0,2 7 0,-1-6 0,1 0 0,-1-1 0,1 1 0,0-1 0,-1 1 0,2-1 0,-1 0 0,0 0 0,1-1 0,-1 1 0,1-1 0,0 1 0,-1-1 0,1 0 0,0-1 0,1 1 0,-1-1 0,7 2 0,16 3-1155,1-1 0,54 3 0,-61-7-582,1-2 0,-1 0 0,0-1 0,33-8 0,-7-8-11225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1246 15375,'0'0'1580,"9"-1"-1020,43 0-459,0 2 0,82 13 1,-26-1 283,241 7 1921,454-32 1,347-90-780,-1129 100-1544,1191-130 1357,1318-126 4559,-1953 195-8867,-547 59 2584,-10 2-236,-1 0 1,1 1 0,0 0-1,39 6 1,-33 2 722,-23-6 39,0 0-1,0 0 0,0 0 0,1 0 0,-1 0 0,0-1 0,1 1 0,-1-1 0,1 0 0,-1 0 1,0-1-1,1 1 0,-1 0 0,1-1 0,-1 0 0,0 0 0,0 0 0,1 0 0,4-4 1,31-15-30,-1-2 1,-2-2 0,0-1 0,-1-2 0,-2-1-1,-1-2 1,-1-1 0,-2-2 0,-1 0 0,-1-2 0,-2-1-1,-2-1 1,-1-1 0,22-54 0,-35 69 56,21-58 111,-28 74-276,0-1 1,0 0 0,-1 0-1,0 0 1,-1 0 0,1 0 0,-1 0-1,-2-9 1,1 15-15,1 0 1,-1 1-1,0-1 1,0 1-1,0 0 0,0-1 1,-1 1-1,1 0 1,0-1-1,0 1 1,-1 0-1,1 0 0,-1 0 1,1 0-1,-1 0 1,1 1-1,-1-1 0,0 0 1,1 1-1,-1-1 1,0 1-1,0 0 1,1-1-1,-1 1 0,0 0 1,-2 0-1,-56-1-153,45 1 174,6 1-8,-1 0 1,1 0-1,0 0 1,0 1-1,0 1 0,0-1 1,-15 8-1,20-8-83,-1 0 0,0 0 0,1 1 0,0 0 0,-1 0-1,1 0 1,0 1 0,1-1 0,-1 1 0,1 0 0,-1 0 0,1 0 0,0 0 0,1 1-1,-4 7 1,3-11 64,0 0 0,0 0-1,0 0 1,0 0-1,0 0 1,0-1-1,0 1 1,0-1 0,0 0-1,0 0 1,0 0-1,-3 0 1,-1 0 26,-435 5-78,209-7-162,-323 6-1119,-983 3 434,-259 64 1177,1741-66-190,-918 73 459,-2-39-510,743-41-17,-135 3-309,256 4 218,-139 25 0,249-29 86,-16 1-11,0 1 0,0 2 0,0 0 1,1 0-1,0 2 0,0 0 0,-18 11 0,35-18 9,0 1-1,0 0 1,0-1 0,0 1-1,0 0 1,0-1 0,0 1-1,0 0 1,0 0-1,1 0 1,-1 0 0,0 0-1,1 0 1,-1 0 0,1 0-1,-1 0 1,1 0 0,-1 0-1,1 0 1,-1 1 0,2-1-4,-1 0 1,0 0 0,0-1 0,1 1 0,-1 0 0,0 0 0,1-1-1,-1 1 1,1 0 0,-1-1 0,1 1 0,-1-1 0,1 1 0,-1-1-1,1 1 1,0-1 0,-1 1 0,1-1 0,0 1 0,-1-1 0,2 1-1,52 14-248,-41-13 230,14 5-260,-1 2 1,0 0-1,0 1 0,-1 2 0,-1 0 0,43 30 0,-56-34 169,-1 0 0,1 0-1,-2 1 1,1 0 0,-1 1-1,-1 0 1,0 1 0,0 0-1,-1 0 1,0 0 0,-1 1-1,-1 0 1,0 0 0,0 1-1,-1-1 1,3 18-1,-4 11 583,-1-1 0,-2 1-1,-11 73 1,0 40 853,16-116-1271,-5-36-195,1-1 1,0 0-1,-1 0 1,1 0-1,0 0 1,0 0-1,-1 0 1,1 0-1,0 0 1,0 0-1,0 0 1,0-1-1,0 1 1,0 0-1,1 0 1,-1-1-1,0 1 1,0-1-1,0 1 1,1-1-1,-1 0 1,0 1-1,0-1 1,1 0-1,-1 0 1,2 0-1,23-1-7871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1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2670 232 8840,'-15'-3'1282,"-286"-90"3805,46 3-3792,206 77-1087,0 2 1,0 3 0,-70-4 0,45 11-75,0 4-1,0 2 0,0 5 1,1 2-1,1 3 1,0 4-1,1 3 1,1 2-1,2 4 1,0 3-1,-87 54 1,69-30 46,3 4 0,3 3 0,2 3 0,3 4 0,3 3 1,4 3-1,-105 149 0,148-188-188,3 1 1,1 1-1,1 1 0,3 1 1,1 1-1,-15 57 1,24-67 1,2 0 1,0 1 0,3 0-1,0 0 1,2 0 0,1 0-1,2-1 1,1 1 0,11 42-1,2-18 4,3-1-1,2 0 1,2-2 0,3-1-1,2-1 1,2-2 0,2 0-1,2-3 1,2-1 0,61 57-1,-35-43 6,3-3 0,3-4 0,1-2 0,3-3 0,1-4 0,117 50 0,-120-66 37,1-2 1,1-4-1,0-2 1,2-4-1,0-4 0,0-2 1,110-2-1,-92-11 115,0-3-1,0-5 0,-2-4 0,0-3 1,150-54-1,-80 13-68,189-101 1,-274 119-64,-2-2 0,-2-4 0,-2-2 0,91-88 0,-127 104 11,-1-2-1,-2-2 0,-2-1 0,-2-1 0,-1-1 1,-2-1-1,-2-2 0,16-46 0,-19 35 193,-2-1 0,-2 0 0,-4-2-1,-1 1 1,-4-1 0,0-79-1,-5 72-118,-3-1 0,-3 1 0,-22-104-1,15 121 83,-2 1-1,-1 1 0,-3 1 0,-2 0 0,-47-77 0,50 96-64,-2 0 0,-2 1 0,0 2 0,-1 0 0,-1 1 0,-1 1 0,-1 1 0,-1 1 0,0 2 0,-31-16 1,-7 4-23,-1 3 1,-1 2 0,-1 4 0,-1 2 0,-104-13 0,-355-4-69,417 35-951,1 5 0,-134 24-1,-61 42-6281,129-15-2004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1775 55 12844,'-43'-13'263,"-1"1"0,1 2 0,-2 3 0,1 1 0,-1 2 0,0 2 0,0 2-1,1 2 1,-1 1 0,0 3 0,1 2 0,0 2 0,1 1 0,0 3 0,-76 34 0,21 1 169,3 4 1,1 4-1,4 5 0,2 3 1,3 3-1,-112 119 1,167-156-147,2 2 1,1 1-1,1 1 1,-38 72 0,51-81-103,2 1 0,0 0 0,2 1 1,2 0-1,0 1 0,2 0 0,1-1 0,-1 37 1,6-19-93,2-1 1,2 0 0,2 0-1,2 0 1,1-1 0,3 0-1,2-1 1,1-1 0,3 0-1,31 53 1,-18-42-120,2-1-1,3-1 1,2-3 0,2-1-1,2-2 1,1-1 0,55 39-1,-61-56-4,0-1-1,2-2 0,0-2 1,2-1-1,0-3 1,1-1-1,1-2 0,1-2 1,80 12-1,-71-19 37,0-2 1,0-3-1,0-2 0,0-3 0,0-2 0,-1-2 1,0-2-1,56-20 0,333-141 95,-14-39 195,-130 60 98,-231 118-251,10-3-32,-3-3 1,114-78-1,-167 101-91,0-2-1,-2 0 1,0-1 0,-1-1-1,-1-1 1,-1 0 0,-1-1 0,0-1-1,-2-1 1,0 0 0,-2 0-1,16-45 1,-15 23 94,-2 0 0,-2-1 0,-2 0 0,-2 0 0,-1 0 0,-3-1 0,-8-64 0,2 69-87,-1 0 0,-2 1 0,-2 0 0,-2 0 0,-2 1 0,-1 1 0,-2 1 0,-29-47 0,32 62-44,-2 1 1,0 0-1,-1 2 0,-1 0 0,-1 0 0,-1 2 1,-1 1-1,0 1 0,-1 0 0,-1 2 0,0 1 0,-1 0 1,0 2-1,-1 1 0,-1 1 0,1 2 0,-1 0 1,0 2-1,-1 1 0,-28-1 0,0 3-61,0 3 0,0 3 0,0 1 0,1 4 0,-1 1 0,-99 34-1,-310 152-239,207-79-1174,241-110 1078,-43 16-1183,57-22 1231,-1 0 0,1-1 0,-1 1-1,1 0 1,0-1 0,-1 0 0,1 0 0,-1 0-1,1 0 1,-1-1 0,1 1 0,-1-1-1,-5-2 1,7 2-209,0 0-1,0-1 1,1 1 0,-1-1-1,0 0 1,1 1 0,-1-1-1,1 0 1,-1 0-1,1 0 1,0 0 0,-2-3-1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61 102 15759,'-10'0'390,"-28"0"624,25 0-231,35 0-712,272 0-98,987-5-346,-298-37 1259,-347 10 16,1682 9-342,2 83 266,-1648-39 158,1983 86 1354,-578-19-1650,1-40 845,-1139-46-1366,1288 32 659,-1819-20-4952,-242-14-1811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18449,'0'0'3748,"59"14"-1986,13-14-161,23 0-63,21-9-834,10-4-544,0 0-224,-11 1-1633,-18 1-193,-24 1 32,-23 2-736,-23-1-1666,-20 4-2563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12684,'0'0'4991,"15"-1"-3934,80-2-416,1 4 0,-1 4-1,0 5 1,136 30-1,-224-38-608,0 0-1,0 0 0,0 0 0,0 1 0,0 0 0,-1 0 0,11 7 0,-15-8 24,-1-1-1,1 0 0,-1 1 0,1-1 1,-1 1-1,0 0 0,0-1 0,0 1 1,0 0-1,0 0 0,0 0 0,0 0 1,-1 0-1,1-1 0,0 1 0,-1 0 1,0 1-1,0-1 0,1 0 0,-1 0 1,0 0-1,-1 0 0,1 0 0,0 0 1,0 0-1,-1 0 0,0 0 0,1 0 1,-1 0-1,0 0 0,0-1 0,-2 5 1,-3 4 242,0-1 0,-1 1 1,0-1-1,-1-1 0,0 1 0,-13 10 1,-63 47 1142,52-43-1075,-34 26 240,16-14-708,2 2 0,2 2-1,-50 54 1,77-67-4760,16-15-5451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12780,'16'-1'80,"636"-92"26,-106 8 3552,1299-81-2030,-921 132-1098,3 33 437,-73 0-345,-778 0-427,1732-12 2543,-1 44-2265,1106 44 856,-599-15-202,925 7 250,-2486-67-6939,-688-1 1051,-27-6-3321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15214,'3517'-7'6230,"-2063"-27"-2238,-2-41-1334,-1126 57-2790,65-1 163,28-1-1788,-139 0-2570,-24-4-3008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1677 73 17136,'-11'-8'433,"-6"-4"-192,-3-3 618,-40-22 0,79 65-998,30 32-194,59 93-1,-92-126 181,-2 1 0,0 0-1,-2 0 1,-1 1-1,-2 1 1,10 49 0,-8 20 350,-4 1 1,-5 0-1,-11 111 1,-72 467 606,36-369-423,-54 351 431,-55-10-620,-4-199-150,16-50 848,36 9 815,97-360-1631,2-1-1,2 1 1,3 0 0,2 1 0,11 91 0,-6-113-123,1 0 1,1-1-1,2 0 1,1 0-1,1-1 1,1-1-1,2 0 1,0 0-1,2-1 1,0-1-1,28 29 1,-25-32-304,1-2-1,1 0 1,1-1 0,0-2-1,2 0 1,0-1 0,48 21-1,-70-35 363,1 0-1,0 1 0,-1-1 1,1 0-1,-1 1 0,0-1 1,1 1-1,-1 0 0,0 0 1,0 0-1,0 0 0,0 0 1,2 4-1,-3-5 7,-1 0 1,0 1-1,0-1 0,0 0 0,0 0 1,0 0-1,-1 0 0,1 1 0,0-1 1,-1 0-1,1 0 0,0 0 0,-1 0 1,1 0-1,-1 0 0,0 0 0,1 0 1,-1 0-1,0 0 0,1 0 0,-1 0 0,0 0 1,0-1-1,0 1 0,0 0 0,0-1 1,0 1-1,0 0 0,0-1 0,0 0 1,0 1-1,0-1 0,0 1 0,-2-1 1,-83 37 190,-1-4 1,-111 28 0,119-39-132,-882 262 751,959-283-798,-27 4-1533,28-5 1290,0-1 0,1 1-1,-1 0 1,0-1 0,1 1-1,-1-1 1,1 1 0,-1-1-1,0 1 1,1-1 0,-1 1-1,1-1 1,0 0 0,-1 1-1,1-1 1,-1 0 0,1 1 0,0-1-1,0 0 1,-1 0 0,1 1-1,0-1 1,0 0 0,0 0-1,0 1 1,0-1 0,0 0-1,0 0 1,0 0 0,0 1-1,0-2 1,0-24-8861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1162 1 15086,'-6'9'1986,"-17"25"-1267,-3-2 1,-1 0-1,-1-2 0,-58 49 0,-150 101 690,220-168-1236,-121 86 100,-3-5-1,-204 98 0,323-182-380,14-6 49,0-1 1,0 1-1,1 0 1,-1 1-1,1-1 0,0 1 1,0 0-1,0 1 1,-7 7-1,13-12 38,0 1 0,0-1 0,-1 0 0,1 0-1,0 1 1,0-1 0,0 0 0,0 0 0,0 1 0,0-1 0,0 0-1,0 0 1,0 1 0,0-1 0,0 0 0,1 1 0,-1-1-1,0 0 1,0 0 0,0 1 0,0-1 0,0 0 0,0 0 0,1 0-1,-1 1 1,0-1 0,0 0 0,0 0 0,0 0 0,1 1-1,-1-1 1,0 0 0,0 0 0,1 0 0,-1 0 0,0 0 0,0 0-1,1 1 1,-1-1 0,0 0 0,0 0 0,1 0 0,-1 0 0,0 0-1,0 0 1,1 0 0,-1 0 0,0 0 0,1 0 0,-1 0-1,0 0 1,1-1 0,19 2-38,-16-1-21,62-4-3,114-20 1,2 0-41,59 17-141,-38 2-4047,-84-3-2490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84 17649,'0'0'1516,"-1"-9"251,2 6-1640,-1 0 0,0 0-1,0 0 1,0 1 0,0-1 0,-1 0 0,1 0 0,-1 1 0,0-1 0,1 0 0,-1 0-1,0 1 1,-1-1 0,1 1 0,0-1 0,-1 1 0,0 0 0,1-1 0,-1 1 0,0 0-1,0 0 1,0 0 0,0 0 0,0 1 0,-1-1 0,1 1 0,-1-1 0,1 1 0,-1 0-1,1 0 1,-1 0 0,0 0 0,1 0 0,-1 0 0,0 1 0,0 0 0,1-1 0,-6 1-1,1 1-109,0 0-1,-1 0 1,1 0-1,0 1 1,0 0-1,0 0 1,0 1-1,0 0 1,0 0-1,1 1 1,-1 0-1,1 0 1,0 0-1,0 1 1,1 0-1,-1 0 1,1 0-1,0 1 0,1 0 1,-1 0-1,1 0 1,0 0-1,1 1 1,-1-1-1,1 1 1,1 0-1,-1 0 1,1 0-1,0 0 1,1 1-1,0-1 1,0 0-1,0 1 1,1 7-1,1-14-17,-1 0 0,0 0-1,1 0 1,-1-1 0,1 1 0,-1 0 0,1 0-1,-1-1 1,1 1 0,0 0 0,-1-1 0,1 1-1,0 0 1,-1-1 0,1 1 0,0-1 0,0 1-1,0-1 1,-1 0 0,1 1 0,0-1 0,0 0-1,0 0 1,0 1 0,0-1 0,0 0 0,0 0-1,1 0 1,34 0 22,-26 0-7,-5-1-16,-1 1-1,1 0 1,-1 0-1,1 0 1,-1 1-1,1 0 1,-1-1-1,1 2 1,-1-1-1,0 0 1,1 1-1,-1 0 1,0 0-1,0 0 1,0 0-1,-1 1 1,1 0-1,0 0 1,-1 0-1,0 0 1,0 0-1,0 0 1,0 1-1,0 0 1,-1 0-1,1-1 1,-1 1-1,0 1 1,2 6-1,9 23 223,-2 0 0,-1 0 0,-2 1-1,-1 1 1,2 36 0,-4-4 647,-8 119 1,2-179-743,0 1 0,-1-1 0,0 0 0,0 1-1,-1-1 1,0 0 0,0 0 0,-1-1 0,0 1 0,-1-1 0,0 0 0,0 0 0,0 0 0,-10 10 0,10-13-56,0 0 0,0 0 1,0 0-1,0 0 1,0-1-1,-1 0 0,1 0 1,-1-1-1,0 1 1,0-1-1,0 0 0,0-1 1,0 0-1,-1 0 1,1 0-1,0 0 0,-1-1 1,1 0-1,0-1 1,-10-1-1,12 1-69,1 0 0,-1 0 0,1 0 0,-1-1 0,1 1 0,0-1 0,0 0 0,-1 0 0,1 0 0,1 0 0,-1 0 0,0-1 0,0 0 0,1 1 0,0-1 0,-1 0 0,-1-3 0,1-1 0,-1 1 0,1-1 0,1 0 0,-1 0 0,1 0 0,1 0 0,-1 0 0,0-10 0,1 2 0,1 0 0,0 0 0,1 0 0,0 0 0,2 1 0,0-1 0,0 0 0,6-14 0,-1 10-159,1 1 0,1 0 0,1 0 0,0 1-1,1 0 1,1 1 0,0 0 0,24-20 0,-2 6-1020,2 2-1,68-40 1,-76 50-4848,-8-2-4532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6758,'0'0'5830,"74"-94"-5958,-30 47-513,-1 2-1665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 14542,'0'0'7853,"-10"-2"-5755,4 1-1888,5 0-168,-1 0 1,0 1-1,1-1 0,-1 1 0,0-1 0,0 1 1,1 0-1,-1-1 0,0 1 0,0 0 1,0 0-1,0 1 0,1-1 0,-1 0 0,0 0 1,0 1-1,1-1 0,-1 1 0,0 0 1,0-1-1,1 1 0,-1 0 0,1 0 0,-1 0 1,1 0-1,-1 0 0,1 1 0,0-1 1,-1 0-1,1 1 0,0-1 0,0 0 0,0 1 1,0 0-1,0-1 0,0 1 0,-1 3 1,-5 16 227,1 1 0,1 0 0,1 0 0,1 0 0,-1 28 0,3-36-117,1-1 0,1 1 0,0 0 0,0-1 0,2 1 0,-1-1-1,2 0 1,0 1 0,10 22 0,-11-32-91,-1 1 0,1-1 0,0 0 1,0 0-1,1 0 0,-1 0 0,1-1 0,0 1 0,0-1 0,0 0 0,0 0 0,0-1 0,1 1 0,-1-1 1,1 0-1,0 0 0,-1 0 0,1-1 0,0 1 0,0-1 0,0-1 0,0 1 0,1-1 0,-1 1 0,0-1 0,0-1 1,0 1-1,0-1 0,0 0 0,0 0 0,0-1 0,9-3 0,4-2 92,-1-1 1,0-1-1,0 0 0,0-1 0,-2-1 1,1 0-1,20-21 0,28-35-120,-59 61-35,1-1 0,-1 1 0,0-1 0,-1-1 1,0 1-1,0-1 0,5-15 0,-14 45 1,-22 118 0,25-125 0,0 0 0,2 1 0,0-1 0,1 1 0,0-1 0,1 1 0,4 16 0,-5-29 0,1 1 0,-1-1 0,1 1 0,-1-1 0,1 0 0,0 1 0,0-1 0,1 0 0,-1 0 0,0-1 0,1 1 0,0 0 0,0-1 0,0 1 0,0-1 0,0 0 0,0 0 0,0 0 0,1-1 0,-1 1 0,1-1 0,-1 0 0,1 0 0,0 0 0,-1 0 0,1-1 0,0 1 0,0-1 0,-1 0 0,1 0 0,0 0 0,4-1 0,2-1 0,-1 1 0,0-1 0,0-1 0,-1 1 0,1-1 0,0-1 0,-1 0 0,0 0 0,0-1 0,0 0 0,-1 0 0,10-8 0,-7 2 0,0-1 0,-1 0 0,0-1 0,-1 1 0,0-2 0,-1 1 0,-1-1 0,0 0 0,-1 0 0,0-1 0,-1 0 0,-1 0 0,0 0 0,-1 0 0,-1 0 0,0 0 0,-1-1 0,-1 1 0,0 0 0,-1 0 0,-1 0 0,0 0 0,-9-24 0,11 36 6,-1 0-1,1 0 1,-1 1 0,0-1 0,0 0-1,0 1 1,0-1 0,0 1-1,-1 0 1,1 0 0,-1 0 0,1 0-1,-6-3 1,8 5-9,-1 0 0,1 0 0,-1-1 0,0 1 0,1 0 0,-1 0 0,1 0 0,-1 0 0,0 0 0,1 0 0,-1 0 1,1 0-1,-1 0 0,0 0 0,1 0 0,-1 0 0,1 0 0,-1 1 0,0-1 0,1 0 0,-1 0 0,1 1 0,-1-1 0,1 0 0,-1 1 0,0 0 0,0 0-18,0 1-1,0-1 1,0 1 0,1-1-1,-1 1 1,1-1 0,-1 1-1,1 0 1,-1-1-1,1 1 1,0 0 0,0-1-1,-1 1 1,2 2 0,-2 0-485,1-1 1,0 1 0,0-1 0,0 1 0,1-1-1,-1 1 1,1-1 0,0 1 0,0-1 0,0 0-1,0 1 1,1-1 0,-1 0 0,1 0-1,0 0 1,0 0 0,0 0 0,0-1 0,0 1-1,1 0 1,-1-1 0,1 0 0,0 0-1,0 0 1,0 0 0,0 0 0,0 0 0,0-1-1,0 1 1,0-1 0,1 0 0,-1 0-1,0 0 1,1 0 0,3 0 0,26 2-7572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119 452 16784,'0'0'6555,"-10"-1"-4126,6 1-2298,0 0 0,0 0 0,-1 1 0,1-1 0,0 1 0,0 0 0,0 0-1,0 0 1,0 0 0,0 1 0,0 0 0,0 0 0,0 0 0,1 0 0,-1 0-1,1 1 1,0-1 0,0 1 0,0 0 0,0 0 0,0 0 0,0 1 0,1-1-1,-1 1 1,1-1 0,0 1 0,0 0 0,1 0 0,-1 0 0,-1 5 0,2-6-88,0-1 0,0 1 0,0-1 0,1 1 0,-1 0 0,1-1 1,-1 1-1,1 0 0,0-1 0,0 1 0,0 0 0,0-1 1,1 1-1,0 5 0,0-7-27,0 0-1,-1 0 1,1 1 0,0-1 0,0 0-1,0 0 1,0 0 0,0 0 0,0 0-1,0 0 1,0 0 0,1 0 0,-1 0-1,0 0 1,1-1 0,-1 1 0,0-1-1,1 1 1,2 0 0,6 0 28,1 0 1,0 0-1,-1-1 1,1 0-1,-1-1 1,12-2-1,-13 1 6,16-1 12,-13 1-72,-1 0 1,1 1-1,-1 0 0,1 1 0,13 1 0,-22 0 20,0 0 1,0-1-1,0 1 0,0 0 1,0 0-1,-1 1 1,1-1-1,0 1 0,-1-1 1,1 1-1,-1 0 0,1 0 1,-1 0-1,0 0 0,0 0 1,0 1-1,0-1 1,0 0-1,0 1 0,-1 0 1,1-1-1,-1 1 0,0 0 1,1 3-1,0-1 29,16 32 719,-18-37-747,0 0 0,0 0 0,1 1 0,-1-1 0,0 0 1,0 0-1,1 1 0,-1-1 0,0 0 0,1 0 0,-1 0 1,0 0-1,1 0 0,-1 1 0,0-1 0,1 0 0,-1 0 1,0 0-1,1 0 0,-1 0 0,0 0 0,1 0 0,-1 0 0,0 0 1,1 0-1,-1 0 0,0-1 0,1 1 0,-1 0 0,0 0 1,1 0-1,-1 0 0,0 0 0,1-1 0,12-21 158,-7 3-169,0 0 0,-1 0 0,-1 0 0,-1-1 0,-1 0 0,-1 0 0,-1 1 0,0-1 0,-1 0 0,-2 0 0,-8-37 0,11 56 0,0 1 1,1-1-1,-1 1 0,0-1 0,1 1 1,-1-1-1,0 1 0,1 0 1,-1-1-1,1 1 0,-1 0 0,1-1 1,-1 1-1,1 0 0,-1-1 1,1 1-1,-1 0 0,1 0 0,-1 0 1,1-1-1,-1 1 0,1 0 0,0 0 1,-1 0-1,1 0 0,-1 0 1,1 0-1,-1 0 0,1 0 0,0 0 1,0 1-1,26-2-25,-24 2 4,10-2 22,0-1 0,0 0 0,-1 0 0,1-1 0,-1-1 0,0 0 1,0-1-1,0 0 0,-1-1 0,1 0 0,-1 0 0,-1-2 0,1 1 0,-1-1 1,-1-1-1,0 0 0,0 0 0,0-1 0,-1 0 0,-1 0 0,1-1 1,-2 0-1,0 0 0,0 0 0,-1-1 0,0 0 0,-1 0 0,0-1 0,-1 1 1,-1-1-1,0 1 0,1-23 0,-3 26-1,-1 0 0,1 0 0,-1 0 0,-4-15 0,4 23 0,1 0 0,0 0 0,-1 0 0,1 0 0,-1 0 0,1 0 0,-1 0 0,1 0 0,-1 0 0,0 0 0,1 0 0,-1 1 0,0-1 0,0 0 0,0 0 0,1 1 0,-1-1 0,0 1 0,0-1 0,-2 0 0,2 1 0,-1 0 0,0 0 0,1 0 0,-1 0 0,1 1 0,-1-1 0,1 0 0,-1 1 0,1-1 0,0 1 0,-1 0 0,1-1 0,0 1 0,-1 0 0,1 0 0,0 0 0,0 0 0,0 0 0,-1 0 0,0 2 0,-5 6 0,-1-1 0,2 2 0,-1-1 0,1 1 0,1 0 0,0 0 0,0 1 0,-3 12 0,-25 93 0,28-94 3,1 0 1,0 1-1,2 0 1,1 0-1,0 0 1,6 45-1,-4-61-7,0 0-1,1-1 1,0 1-1,0 0 1,0-1-1,1 1 1,0-1-1,0 0 1,1 0 0,0 0-1,0 0 1,0-1-1,1 0 1,0 0-1,0 0 1,0 0-1,0-1 1,1 1-1,0-2 1,-1 1 0,2 0-1,-1-1 1,0 0-1,1-1 1,-1 0-1,13 3 1,-8-2-479,1-1 0,-1 0 1,0-1-1,1 0 0,-1-1 0,17-2 1,-23 1-216,0 0 0,0 0 0,0-1 1,0 1-1,0-1 0,0 0 0,0 0 1,-1-1-1,0 0 0,1 1 0,-1-1 1,0-1-1,0 1 0,0-1 0,-1 1 1,6-8-1,10-18-7603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70 280 12940,'0'0'4896,"-9"9"-2185,3-3-2304,1-1 0,-1 1-1,1 1 1,1-1 0,-1 1-1,1 0 1,0 0 0,0 0-1,1 0 1,0 1 0,1-1-1,-1 1 1,1 0 0,1 0-1,-1 0 1,1 14 0,1-20-373,1 0 0,-1 0 0,1 0 0,0 0 0,0 0 0,0 0 1,0 0-1,0 0 0,0-1 0,0 1 0,1 0 0,-1-1 0,0 1 1,1-1-1,0 1 0,-1-1 0,1 0 0,0 0 0,0 0 0,-1 0 0,1 0 1,0 0-1,0 0 0,0 0 0,0-1 0,0 1 0,0-1 0,1 0 1,-1 1-1,0-1 0,0 0 0,0 0 0,0-1 0,3 1 0,4 0-92,1-1-1,-1 0 1,0 0-1,1-1 1,-1 0-1,16-6 0,-11 1 4,-1 0 0,0 0-1,-1-2 1,1 1-1,-1-2 1,-1 0-1,0 0 1,0-1-1,-1 0 1,-1-1 0,0 0-1,0 0 1,-1-1-1,9-21 1,-8 15 354,-2 0-1,0-1 1,-1 1 0,-2-1 0,0 0 0,0-1 0,-2 1 0,-1 0-1,0-1 1,-3-24 0,2 44-256,0 0-1,0-1 1,-1 1-1,1 0 1,0-1 0,0 1-1,-1 0 1,1-1-1,-1 1 1,1 0-1,-1-1 1,1 1 0,-1 0-1,0 0 1,0 0-1,1 0 1,-1-1 0,0 1-1,0 0 1,0 1-1,0-1 1,0 0 0,-3-1-1,3 2-16,0 0-1,0 0 0,0 0 1,0 0-1,0 0 1,0 1-1,0-1 1,0 0-1,0 1 1,1-1-1,-1 1 0,0-1 1,0 1-1,0-1 1,0 1-1,0-1 1,1 1-1,-1 0 1,0 0-1,1-1 1,-1 1-1,0 0 0,1 0 1,-1 0-1,1 0 1,-1 0-1,1-1 1,0 1-1,-1 0 1,1 0-1,0 2 0,-5 10 35,0-1-1,2 1 0,-1 0 0,2 0 0,0 1 0,0-1 0,1 0 0,1 1 0,0-1 0,1 1 0,0-1 0,1 0 0,5 16 0,-4-20-210,0 0-1,0-1 0,1 1 0,1-1 1,-1 0-1,1-1 0,0 1 1,11 10-1,-10-11-647,1-1 1,0 0-1,0-1 0,0 0 0,1 0 1,0 0-1,0-1 0,0 0 1,14 4-1,13 1-8895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18578,'0'12'875,"1"158"3316,34 251-1,1-162-1862,-24-287-1314,29-163-761,-27 110-631,4 1 0,3 1-1,46-111 1,-66 186 344,34-62 89,-33 62-200,0 0 0,1 0 0,0 0 0,0 0 0,0 1 1,0-1-1,0 1 0,1 0 0,0 0 0,-1 0 0,1 0 0,7-3 0,-14 21-971,-12 3 1133,0 0 0,-2-1 0,0-1 0,-1-1 0,0 0-1,-40 23 1,21-14 202,15-9-54,10-8-73,1 1 0,0 0 0,0 1 0,-17 18-1,29-23-1883,11-5 469,12-5-1162,15-13-3131,5-7-3443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64 100 17649,'0'0'3043,"-6"8"-1154,-1 2-1486,0-1 0,1 1 1,0 0-1,1 1 0,0-1 0,1 1 0,0 0 0,1 0 0,0 1 0,0-1 0,1 1 0,1-1 0,0 14 0,1-23-396,0-1 0,1 1 0,-1 0-1,1-1 1,-1 1 0,1 0 0,0-1 0,-1 1 0,1-1-1,0 1 1,0-1 0,0 1 0,0-1 0,1 1 0,-1-1 0,0 0-1,1 0 1,-1 0 0,0 0 0,1 0 0,-1 0 0,1 0-1,0 0 1,-1-1 0,1 1 0,0-1 0,-1 1 0,1-1 0,0 1-1,0-1 1,-1 0 0,1 0 0,0 0 0,0 0 0,-1 0-1,1 0 1,0-1 0,0 1 0,1-1 0,3 0 16,0 0 0,0-1 0,0 0 0,0 0 1,0 0-1,-1 0 0,1-1 0,-1 0 0,0 0 0,8-6 1,-6 1-5,0 0 1,0-1 0,-1 0 0,0 0 0,-1 0 0,0 0 0,-1-1-1,1 0 1,-2 0 0,1 0 0,-2 0 0,1-1 0,-1 1 0,-1-1 0,0 1-1,-1-1 1,0-11 0,-9 36-10,-2 15 135,9-20-126,0 0 0,1 0 1,0 0-1,0 0 0,1 1 0,0-1 0,2 16 0,-1-23-14,-1 0 0,1 0 0,0 0 0,-1-1 0,1 1 0,0 0 0,0 0 0,0-1 0,1 1 0,-1-1 0,0 1 0,0-1 0,1 1 0,-1-1 0,1 0-1,2 2 1,-1-1 12,0-1 0,0 0-1,0 0 1,0 0-1,0-1 1,0 1 0,0-1-1,0 0 1,1 0-1,-1 0 1,0 0 0,0 0-1,5-1 1,-2-1 16,1 0 0,-1 0 0,0-1 0,0 1 0,0-1 0,0-1 0,0 1 0,-1-1 0,1 0 1,-1 0-1,0-1 0,0 1 0,-1-1 0,1 0 0,-1-1 0,0 1 0,5-11 0,-1 2-21,0-1 0,-1 0 0,-1 0-1,-1 0 1,0-1 0,3-18 0,-4-9-209,-6 33-74,-6 27 7,1 4 279,0 0-1,2 1 0,1-1 0,0 1 1,1 0-1,2 0 0,0 0 0,4 37 1,-2-57-95,0 1 1,0-1 0,0 0 0,0 0 0,0 0 0,0 0 0,0 0 0,1 0 0,-1 0 0,1 0 0,-1-1 0,1 1 0,0 0 0,0-1 0,0 1 0,0-1 0,0 0-1,0 0 1,0 0 0,0 0 0,0 0 0,0 0 0,1-1 0,-1 1 0,0 0 0,1-1 0,-1 0 0,0 0 0,1 0 0,2 0 0,-3 0-299,0 0-1,0-1 1,0 1 0,0 0 0,0-1 0,0 0 0,0 1 0,0-1 0,0 0 0,-1 0-1,1 0 1,0 0 0,-1 0 0,1-1 0,0 1 0,-1 0 0,0-1 0,1 1 0,-1-1-1,0 0 1,0 1 0,0-1 0,1-2 0,7-22-7592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16047,'0'0'5157,"39"63"-7015,-8-46-1633,5-4-3908</inkml:trace>
  <inkml:trace contextRef="#ctx0" brushRef="#br0" timeOffset="1">366 108 15503,'0'0'6523,"-9"2"-4275,-3 2-1817,1 0 0,1 0 0,-1 1 0,1 0 0,-1 1 0,1 0 0,1 1 0,-1 0 0,1 1 0,-12 13 1,14-14-292,1-1 0,-1 1 1,2 1-1,-1-1 0,1 1 1,0 0-1,1 0 1,0 0-1,0 1 0,1-1 1,0 1-1,0 0 0,1 0 1,1 0-1,-2 10 1,3-17-161,0 0 0,1 0 0,-1-1 0,0 1 0,1 0 0,-1 0 0,1 0 0,-1-1 1,1 1-1,0 0 0,0-1 0,0 1 0,0-1 0,0 1 0,0-1 0,0 1 0,0-1 0,1 0 1,-1 1-1,0-1 0,4 2 0,-1-1-114,1 1 0,0-1-1,0 0 1,0 0 0,0-1 0,1 1 0,7 0-1,10 0-1902,-1 0 0,38-4 0,-58 2 1775,7-1-1010,-1 0 0,1 0 0,-1-1 0,1 0-1,-1-1 1,12-5 0,13-8-4648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45 127 13068,'0'0'12108,"10"2"-11927,1 0-163,-1-1-1,1-1 1,-1 0-1,0 0 1,1-1-1,-1 0 0,0 0 1,1-2-1,-1 1 1,0-1-1,0-1 1,-1 1-1,1-2 0,15-9 1,-21 12-15,1 0 79,0-1 1,0 1-1,0-1 0,-1 0 1,1 0-1,-1 0 1,0-1-1,0 1 1,0-1-1,-1 0 0,1-1 1,-1 1-1,0 0 1,0-1-1,0 0 0,3-9 1,-6 13-39,0 0 1,0 0-1,0 0 1,-1 0-1,1 0 1,0 0-1,-1 0 1,1 0-1,-1 0 1,1 0-1,-1 0 0,1 0 1,-1 1-1,0-1 1,1 0-1,-1 0 1,0 1-1,0-1 1,0 1-1,1-1 1,-1 0-1,0 1 1,0-1-1,0 1 0,0 0 1,0-1-1,0 1 1,0 0-1,0 0 1,0-1-1,0 1 1,0 0-1,0 0 1,0 0-1,0 0 1,0 0-1,0 1 1,-1-1-1,-46 2 395,34 1-365,1 1 1,-1 0 0,1 1 0,0 0-1,0 1 1,1 1 0,-1 0 0,-14 11-1,19-13 8,1 1 0,0-1 0,1 1 0,-1 1 0,1-1 0,0 1-1,1 0 1,-1 0 0,1 1 0,1-1 0,0 1 0,0 0-1,0 1 1,-2 8 0,5-14-96,1 0 1,-1-1-1,1 1 1,0 0-1,-1-1 0,1 1 1,1 0-1,-1-1 0,0 1 1,1 0-1,-1-1 1,1 1-1,0 0 0,0-1 1,0 1-1,0-1 0,0 0 1,0 1-1,1-1 1,-1 0-1,1 0 0,0 0 1,0 0-1,0 0 0,0 0 1,0 0-1,0 0 0,0-1 1,0 1-1,1-1 1,-1 0-1,0 0 0,1 0 1,4 2-1,6 0-898,0 0 1,0 0-1,1-1 0,-1-1 1,22 0-1,28-1-6556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0 340 12684</inkml:trace>
  <inkml:trace contextRef="#ctx0" brushRef="#br0" timeOffset="1">45 1 21524,'0'0'1250,"-26"69"-610,16-26-288,5 3-319,5-4 159,2-4-128,17-8-865,7-15-2114,-1-10-4195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3940,'0'0'16367,"80"18"-23862,-42-14-609</inkml:trace>
  <inkml:trace contextRef="#ctx0" brushRef="#br0" timeOffset="1">372 65 15278,'0'0'3711,"-11"5"-1352,1-2-1883,-60 26 1748,66-28-2136,1 0 0,-1 1 0,1 0 0,0 0 0,0 0 0,0 0 0,0 0 0,0 1 0,0-1 0,0 1 0,1 0 0,-1 0 0,1 0 0,0 0 0,0 0 0,-3 7 0,5-9-120,0 0 0,0 0 0,1 0 1,-1 0-1,0 0 0,1 0 0,-1 0 0,1 0 0,-1 0 0,1-1 0,-1 1 0,1 0 0,0 0 0,-1 0 1,1-1-1,0 1 0,0 0 0,-1-1 0,1 1 0,0-1 0,0 1 0,0-1 0,0 1 0,0-1 0,0 0 1,0 1-1,0-1 0,0 0 0,0 0 0,0 1 0,0-1 0,0 0 0,0 0 0,0 0 0,0-1 0,1 1 1,52 1-972,-40-2 538,0 1 82,86 4-2477,-93-3 2736,1 0-1,-1 1 1,1-1-1,-1 2 1,0-1-1,0 1 1,0 0-1,0 0 1,0 1-1,10 7 1,-16-10 231,1 0 0,-1 0-1,1 1 1,-1-1 0,1 1 0,-1-1-1,0 1 1,1-1 0,-1 1 0,0 0-1,0 0 1,0-1 0,-1 1 0,1 0 0,0 0-1,-1 0 1,1 0 0,-1 0 0,0 0-1,1 0 1,-1 0 0,0 0 0,0 0-1,0 0 1,-1 0 0,1 0 0,0 0 0,-1 0-1,1 0 1,-1 0 0,0 0 0,0 0-1,0 0 1,0-1 0,0 1 0,0 0 0,0-1-1,0 1 1,-1 0 0,1-1 0,-1 0-1,1 1 1,-4 1 0,-6 6 600,1-1 1,-2-1-1,1 1 0,-1-2 0,-14 7 1,19-11-700,-77 31 1588,75-30-2389,0-1 0,0 0 1,0-1-1,-13 1 0,16-2-5271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155 101 18449,'0'-9'1607,"0"6"-1561,1-4 417,-1 0 1,-1 0 0,1 0 0,-1 0 0,0 0 0,-3-8-1,3 13-403,1 1 0,-1-1 1,0 1-1,0-1 0,1 1 0,-1-1 0,0 1 0,0 0 0,-1-1 0,1 1 0,0 0 0,0 0 0,0 0 0,-1 0 0,1 0 0,-1 0 0,1 0 0,-1 0 0,1 0 0,-1 1 0,1-1 0,-1 1 0,0-1 0,1 1 0,-1 0 0,0-1 0,1 1 0,-1 0 0,0 0 0,0 0 0,1 1 0,-1-1 0,0 0 0,1 0 0,-1 1 0,1-1 1,-4 2-1,1 0-63,0 1 1,0-1 0,0 1-1,0 0 1,0 0 0,1 0-1,-1 1 1,1-1 0,0 1-1,0 0 1,0-1 0,0 2-1,1-1 1,0 0 0,0 0-1,0 1 1,-2 7 0,1-5 1,1-1 1,0 1-1,0-1 1,1 1-1,0-1 1,0 1-1,1 0 1,-1 0-1,2-1 1,-1 1 0,1 0-1,1 8 1,-1-13-1,0 0 1,1-1 0,-1 0-1,0 1 1,0-1 0,0 0 0,1 1-1,-1-1 1,1 0 0,-1 0-1,1 0 1,-1 0 0,1 0 0,0-1-1,0 1 1,-1 0 0,1-1 0,0 0-1,0 1 1,-1-1 0,1 0-1,0 0 1,0 0 0,0 0 0,0 0-1,-1 0 1,1 0 0,0-1-1,0 1 1,0 0 0,2-2 0,4 0 16,0 0 1,0-1-1,-1 0 1,1 0-1,-1-1 1,7-4-1,7-6 8,-2-2-1,28-26 1,-42 37-3,0-1 1,0 1-1,0-1 0,-1 0 0,1 0 1,-1 0-1,-1-1 0,1 0 0,-1 1 1,0-1-1,-1 0 0,3-13 0,-14 28-79,0 7 58,0 1 0,1 1 0,1 0 1,0 0-1,-8 34 0,-13 101 346,21-107-261,-14 104 960,14-78-386,-4-2 0,-28 99 0,39-165-653,-20 42 125,20-43-117,-1 0-1,0-1 1,-1 1-1,1-1 1,0 1-1,0-1 1,-1 0-1,1 1 1,0-1-1,-1 0 1,1 0-1,-1 0 1,0 0-1,1 0 1,-1 0-1,0-1 1,0 1-1,1-1 1,-1 1-1,0-1 1,0 0-1,-2 1 1,2-1 0,1-1 0,0 1 0,-1-1 1,1 1-1,0-1 0,-1 1 0,1-1 0,0 0 0,0 1 0,0-1 0,0 0 1,0 0-1,0 0 0,0 0 0,0 0 0,0 0 0,0 0 0,0-1 1,1 1-1,-1 0 0,0 0 0,1-1 0,-1 1 0,1 0 0,-1-3 1,-10-41 6,10 39-10,-3-21-57,1-1 0,1 0 0,2 1-1,1-1 1,1 0 0,1 1 0,1-1-1,2 1 1,0 0 0,2 0 0,14-30-1,-7 22-586,2 2-1,39-59 1,-28 53-2426,63-65 0,-50 63-2974,-6 5-2786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18866,'0'0'2274,"-25"58"-640,11-24-545,1 6-289,-1 1-31,2-1-321,5-6-255,5-8-129,2-8-96,3-12-993,12-6-32,5-7-897,-2-18-961,-1-6-3619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 12780,'0'0'8168,"-7"-52"-8104,12 48-320,0 4-962,-2 0-447,0 0-1987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13773,'0'0'3224,"9"-2"-885,-9 2-2337,10-3 700,-1 0 0,1 2 0,0-1 0,1 1 0,9 0 0,-17 1-587,1 1 0,-1-1 1,0 1-1,1-1 0,-1 1 0,0 0 1,0 0-1,0 0 0,0 1 0,0-1 1,0 1-1,0 0 0,0-1 0,0 1 1,-1 0-1,1 1 0,-1-1 0,0 0 1,1 1-1,-1 0 0,0-1 1,2 5-1,0 1-38,-1 0-1,1 0 1,-2 0 0,1 1 0,-1-1 0,0 1-1,-1-1 1,0 1 0,0 0 0,-1 0 0,0-1-1,-1 1 1,-1 12 0,-5 11 135,-1 0-1,-16 41 1,-6 27 977,28-95-1127,1 1 1,0 0 0,0-1 0,1 1 0,0 0 0,0 0 0,0 0 0,0-1-1,1 1 1,3 11 0,-3-15-56,0 0 0,0-1 0,1 1 0,-1 0 0,1 0 0,-1-1 0,1 1 0,0-1 0,0 0 0,0 1 0,-1-1 0,1 0 0,0 0 0,0 0 0,1 0 0,-1-1 0,0 1 0,0 0-1,0-1 1,0 0 0,1 1 0,-1-1 0,0 0 0,0 0 0,1 0 0,-1 0 0,0-1 0,0 1 0,1-1 0,3-1 0,5-1 22,0 0-1,0-1 1,0 0-1,-1-1 1,1 0-1,-1-1 1,0 0-1,0 0 1,-1-1-1,0 0 1,14-15-1,-8 7-11,-1-1 0,0-1 0,-2 0 0,1-1-1,14-29 1,-22 36 5,-1 0-1,0 0 0,0 0 1,-1-1-1,0 1 0,-1-1 1,-1 1-1,0-1 0,0 0 1,-2-16-1,1 28-22,0-1-1,0 0 1,0 0 0,0 0 0,0 1-1,0-1 1,0 0 0,0 0-1,0 1 1,0-1 0,-1 0-1,1 0 1,0 1 0,-1-1-1,1 0 1,0 0 0,-1 1 0,1-1-1,-1 1 1,1-1 0,-1 0-1,1 1 1,-1-1 0,0 1-1,1-1 1,-1 1 0,0-1-1,1 1 1,-1 0 0,0-1 0,1 1-1,-1 0 1,0 0 0,0-1-1,0 1 1,1 0 0,-1 0-1,0 0 1,0 0 0,0 0-1,1 0 1,-1 0 0,0 0 0,0 0-1,1 1 1,-1-1 0,0 0-1,0 0 1,1 1 0,-2 0-1,-1 0-11,1 0-1,0 0 1,0 1-1,0-1 1,0 1-1,0 0 1,0-1-1,1 1 1,-1 0-1,0 0 1,1 0-1,0 0 1,-1 0-1,1 0 1,-1 3-1,0 0 3,1 0 0,0-1 0,0 1 0,1 0 0,-1 0 0,1 0 0,0 0 0,0 0 0,1 0 0,1 9 0,-1-12 11,0 0 0,-1 0 0,1 0 0,0 0 0,0 0 0,1 0 0,-1-1 0,0 1 0,1 0-1,-1-1 1,1 1 0,-1-1 0,1 0 0,0 1 0,-1-1 0,1 0 0,0 0 0,0 0 0,0 0 0,0 0 0,0-1 0,0 1 0,0-1 0,0 1-1,0-1 1,4 1 0,9-1 45,-1 0 0,1-1 0,-1 0 0,0-1 0,0-1 0,0 0-1,0-1 1,0 0 0,-1-1 0,20-10 0,-17 7-4,0-1 0,-1-1 0,0 0 0,0-1 0,-1-1 0,-1 0 0,24-28 0,-33 35-21,-1-1-1,0 1 0,0-1 0,0 0 0,0 1 1,-1-1-1,0 0 0,0-1 0,-1 1 0,2-8 1,-3 13-16,0-1 1,0 1 0,0-1-1,0 1 1,0-1 0,0 1-1,-1 0 1,1-1 0,0 1-1,-1-1 1,1 1 0,-1 0 0,0-1-1,1 1 1,-1 0 0,0 0-1,0 0 1,1-1 0,-3-1-1,1 2-8,0 0 0,0 0 0,0 1-1,0-1 1,0 0 0,0 1 0,0-1-1,0 1 1,0 0 0,0 0 0,0 0-1,0 0 1,0 0 0,0 0 0,0 0-1,0 1 1,0-1 0,-3 2 0,-3 0 3,1 2 0,-1-1 0,1 1 0,0 0 0,0 0 0,1 1 0,-1 0 1,1 0-1,0 1 0,0 0 0,1 0 0,0 0 0,0 1 0,-5 9 0,2-5 60,1 1-1,1 0 1,0 0-1,0 0 0,1 1 1,1 0-1,-5 25 0,8-35-37,1-1 0,0 1-1,0 0 1,0-1-1,0 1 1,0 0 0,0 0-1,1-1 1,-1 1-1,1 0 1,0-1 0,0 1-1,0-1 1,0 1-1,0-1 1,1 0 0,-1 1-1,1-1 1,-1 0-1,3 2 1,-1-1-4,1 0 0,0 0 0,-1-1 0,1 0 0,0 0 0,0 0 0,0 0 0,0-1 0,1 0 0,-1 1 0,6-1 0,10 2 11,-1-2-1,1-1 1,0 0-1,27-4 0,-27 0-158,-1 0 0,1-1 0,-1-2 0,20-8 0,34-11 103,-72 26 35,-1 0 0,0 0 0,1 0 0,-1 0 0,0 0 0,1 0 0,-1 0 0,0 0 0,0 0 0,1 0 0,-1 0 0,0 0 0,1 1 0,-1-1 0,0 0 0,0 0 0,1 0 0,-1 0 0,0 0 0,0 1 0,1-1 0,-1 0 0,0 0 0,0 0 0,1 1 0,-1-1 0,0 0 0,0 0 0,0 1 0,0-1 0,0 0 0,1 1 0,-1-1 0,0 0 0,0 0 0,0 1 0,0-1 0,0 0 0,0 1 0,0-1 0,0 0 0,0 1 0,0-1 0,0 0 0,0 1 0,0-1 0,0 0 0,0 0 0,0 1 0,-1-1 0,1 0 0,0 1 0,0-1 0,0 0 0,0 0 0,-1 1 0,1-1 0,0 0 0,0 0 0,0 0 0,-1 1 0,-11 24 305,10-22-241,0 1-45,-21 49 48,21-25-85,2-27 11,0 0-1,0-1 1,0 1 0,1 0 0,-1 0-1,0-1 1,1 1 0,-1 0-1,0-1 1,1 1 0,-1-1-1,1 1 1,-1 0 0,1-1-1,-1 1 1,1-1 0,-1 1-1,1-1 1,0 0 0,-1 1 0,1-1-1,0 1 1,-1-1 0,1 0-1,0 0 1,0 1 0,-1-1-1,2 0 1,6 1 0,1-1 0,-1 0 0,1 0 0,-1-1 0,0 0 0,1-1 0,-1 0 0,0 0 0,0 0 0,11-6 0,80-43 0,-72 36 0,12-8 0,-29 15 0,1 1 0,0 0 0,0 1 0,1 0 0,0 0 0,0 2 0,1 0 0,-1 0 0,17-3 0,-28 8 0,0-1 0,-1 1 0,1-1 0,-1 0 0,1 1 0,-1-1 0,0 1 0,1-1 0,-1 1 0,1-1 0,-1 1 0,0-1 0,1 1 0,-1 0 0,0-1 0,0 1 0,1-1 0,-1 1 0,0 0 0,0-1 0,0 1 0,0 0 0,0-1 0,0 1 0,0 0 0,0-1 0,0 1 0,0-1 0,0 1 0,0 0 0,-1-1 0,1 1 0,0 0 0,0-1 0,-1 2 0,-7 25 0,-25 37-1585,24-49 324,1 0 0,0 1 0,2 0 0,-7 19 0,10-25-5807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19058,'0'0'5477,"14"49"-4452,-8 4 545,0 15-641,-5 14-385,-1 8-384,-1 10-64,-10 0-64,1-4-544,2-8-1186,1-8-1184,1-18-2948,4-17-6694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10666,'0'0'13581,"-30"50"-10634,30-38-929,0-3-1506,9-2-320,10-4-352,3-1-1794,2-2-2274,-6 0-2626,-5 0-4965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15471,'0'0'2274,"-4"10"-1804,-45 117 752,6 1 1,5 2 0,-38 253 0,56-214-417,8 1-1,16 297 1,11-344-661,5 0 1,6-2-1,50 146 1,-72-255-137,-1-3 3,1 1 0,-2 0 0,1-1 0,-1 1 0,-1 0 0,0 0 0,0 0 0,-2 18 0,1-27-58,-1 1 0,1-1 0,0 0 0,-1 0 0,1 0 0,-1 0 1,1 0-1,-1 0 0,0 0 0,0 0 0,1 0 0,-1 0 0,0 0 0,0 0 0,0 0 0,0 0 0,0-1 0,0 1 0,0 0 0,0-1 0,0 1 0,0-1 0,0 1 0,0-1 1,-1 0-1,-1 1 0,-1 0-464,1-1 0,-1 0 0,1 0 0,0 0 0,-1 0 0,1 0 0,-1-1 1,-6-1-1,-21-13-6526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432 569 10154,'-65'2'1761,"8"1"-1035,-62-5 0,104 1-584,0-1-1,-1-1 1,1 0-1,1 0 1,-1-2-1,0 0 1,1 0-1,0-2 1,-13-7-1,25 13-37,0 0 1,0 0-1,0-1 0,0 1 1,0 0-1,0-1 0,1 1 1,-1-1-1,0 0 1,1 1-1,-1-1 0,1 0 1,0 0-1,0 0 0,0 0 1,0 0-1,0 0 0,-1-4 1,2 4-36,0 1 1,0 0-1,1 0 1,-1-1-1,1 1 1,-1 0-1,1 0 1,-1-1 0,1 1-1,0 0 1,-1 0-1,1 0 1,0 0-1,0 0 1,0 0-1,0 0 1,0 0-1,0 0 1,0 1-1,0-1 1,0 0-1,0 1 1,2-1 0,8-4 183,0 0 1,1 1-1,0 1 1,-1 0-1,19-2 1,834-79 542,-493 55-605,1665-114 3573,-2025 143-3795,740-49 175,-379 11-1533,-4-17-3640,-266 35-1094,-15 0-4009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 21877,'0'0'865,"12"-2"-908,23-2 21,0 2 1,0 1 0,0 2-1,59 10 1,11 0 117,-41-5-5,70 15 0,-133-21-94,0 0 1,0 1-1,0-1 1,0 0 0,0 0-1,-1 0 1,1 1-1,0-1 1,0 1-1,0-1 1,-1 0 0,1 1-1,0-1 1,0 1-1,-1 0 1,1-1-1,-1 1 1,1 0 0,0-1-1,-1 1 1,1 0-1,-1-1 1,0 1 0,1 0-1,-1 0 1,0 0-1,1 0 1,-1-1-1,0 1 1,0 0 0,1 0-1,-1 0 1,0 0-1,0 0 1,0 0 0,0-1-1,-1 1 1,1 0-1,0 0 1,0 0-1,0 0 1,-1 0 0,1-1-1,0 1 1,-1 0-1,1 0 1,-2 1 0,-1 3 8,0 1 0,-1-1 0,0 0 0,0 0 0,-7 7 0,-74 63 1866,-116 78 1,110-88-2804,-102 96 1,165-133-4238,17-12-4056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1183 9865,'0'0'8307,"9"-12"-7213,200-245 2906,124-134-2678,9-11-1124,-245 288-443,-97 114 242,1 0 0,-1-1 1,0 1-1,0-1 1,1 1-1,-1 0 0,0-1 1,1 1-1,-1 0 1,0-1-1,1 1 1,-1 0-1,1-1 0,-1 1 1,1 0-1,-1 0 1,0 0-1,1-1 0,-1 1 1,1 0-1,-1 0 1,1 0-1,-1 0 0,1 0 1,-1 0-1,1 0 1,-1 0-1,1 0 1,0 0-1,1 14-38,-10 28 29,7-38 14,-42 150-41,-21 96 324,56-208-611,2 1 1,2 0-1,1 0 0,5 44 1,8-21-4159,12-19-4229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11082,'0'0'8462,"0"10"-7902,-12 184 2099,-2 9-1602,15 299-817,-1-493-229,1-3 3,-1 1 0,0-1 0,-1 0 0,0 0 0,0 1 0,0-1 0,0 0 0,-1 0 0,0 0 1,-4 7-1,6-13-6,0 0 0,0 0 0,0 1 0,0-1 0,0 0 0,0 0 0,0 1 1,0-1-1,-1 0 0,1 0 0,0 1 0,0-1 0,0 0 0,0 0 0,-1 0 1,1 0-1,0 1 0,0-1 0,0 0 0,-1 0 0,1 0 0,0 0 0,0 0 1,-1 0-1,1 1 0,0-1 0,0 0 0,-1 0 0,1 0 0,0 0 0,0 0 1,-1 0-1,1 0 0,0 0 0,0 0 0,-1 0 0,1 0 0,0-1 0,-1 1 1,1 0-1,0 0 0,0 0 0,0 0 0,-1 0 0,1-1 0,-7-14 188,1-20-109,2-17-328,1 1 0,3-1 1,2 0-1,3 1 0,2-1 0,1 1 0,27-84 0,90-291 443,-119 407-116,-6 18-71,0-1 0,0 1 1,1 0-1,-1 0 0,0 0 0,1 0 0,-1 0 0,1 0 0,0 0 0,-1 0 0,1 0 0,0 0 0,-1 0 0,1 0 0,0 1 0,0-1 0,0 0 0,0 0 1,0 1-1,0-1 0,0 1 0,0-1 0,0 1 0,0-1 0,0 1 0,0 0 0,0-1 0,0 1 0,2 0 0,0 0-6,1 0 0,-1 1-1,0-1 1,1 1-1,-1 0 1,0 0 0,0 0-1,1 0 1,-1 1 0,3 1-1,9 6-4,-1 0-1,0 1 0,13 13 1,-24-20 3,1-1-1,-1 1 1,0 0 0,0 1 0,-1-1 0,1 0-1,0 1 1,-1 0 0,0 0 0,0-1 0,0 1-1,-1 0 1,1 0 0,-1 1 0,0-1 0,0 0-1,0 0 1,-1 1 0,1-1 0,-1 6 0,-1-5 17,0 1 0,-1 0 0,0-1 1,0 1-1,0-1 0,-1 0 1,1 1-1,-1-1 0,-1 0 1,1-1-1,-1 1 0,1 0 0,-1-1 1,-8 7-1,-8 7 172,0-2-1,-1 0 1,0 0-1,-1-2 1,-1-1-1,0-1 1,-1-1 0,0-1-1,-1-1 1,-30 7-1,54-16-192,0 1 0,0-1 0,0 1 0,0-1-1,0 0 1,0 0 0,-1 1 0,1-1 0,0 0 0,0 0-1,0 0 1,-1 0 0,1 0 0,0-1 0,0 1 0,0 0-1,0 0 1,-1-1 0,1 1 0,0-1 0,0 1-1,0-1 1,0 0 0,0 1 0,0-1 0,0 0 0,0 1-1,0-2 1,0 0-93,1 1-1,0-1 1,1 0-1,-1 1 1,0-1-1,0 0 1,1 1 0,-1-1-1,1 1 1,-1-1-1,1 1 1,0-1-1,-1 1 1,1-1-1,0 1 1,0 0-1,1-2 1,53-57-6578,-55 59 6587,48-44-8573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 21685,'0'0'64,"-62"29"0,27 3 64,-5 11 192,1 10 128,-1 6-319,1 3-65,3-2-64,3-3 32,6-7 0,1-9 96,7-10-32,1-12-32,4-11-929,5-8-2338,3-23-3395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12780,'0'0'6182,"9"48"-4773,22-25-704,14-1-385,19 1 65,14-1-193,12 5 192,9 4-128,-4 1-1249,-9-4-5092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57 11115,'-23'-29'1859,"4"5"579,17 20-285,9 11 942,267 225-1771,-170-150-897,276 207-98,-252-202-341,151 75-1,-265-155-56,57 29 108,129 88 1,-179-108-361,-2 0 1,0 1 0,0 1 0,-2 1-1,0 1 1,-1 0 0,-2 1 0,0 0 0,-1 2-1,13 27 1,-23-42-261,7 17-1367,-7-7-3055,-3-13-1862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12588,'0'0'10570,"45"79"-9001,-41-23-1120,-3 3-257,5 2-192,-1-5-545,2-9-1024,-1-10-545,-3-16-1569,-3-15-1186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20 257 15439,'0'0'4948,"-5"-11"-3239,3 8-1609,1 1-55,-1 0 0,1 0 0,0 0 0,-1 0 0,1 0 0,0-1 0,0 1 0,1 0-1,-1-1 1,1 1 0,-1 0 0,1-1 0,-1 1 0,1-1 0,0 1 0,0-1 0,1 1-1,-1 0 1,0-1 0,1 1 0,-1-1 0,1 1 0,0 0 0,0-1 0,0 1-1,0 0 1,0 0 0,0 0 0,1 0 0,-1 0 0,1 0 0,-1 0 0,1 0 0,0 1-1,0-1 1,3-2 0,19-15 80,1 2 0,1 0 0,0 1 1,1 2-1,1 0 0,0 2 0,1 1 0,0 2 0,1 1 0,0 1 0,0 1 0,1 2 0,44-1 0,-67 5-136,-1 0 1,1 1-1,0 0 0,0 1 0,0-1 0,-1 1 0,1 1 0,-1 0 0,1 0 1,-1 0-1,12 8 0,-15-7 16,0-1 0,1 1 0,-1 0 1,-1 1-1,1-1 0,-1 1 0,1-1 0,-1 1 0,0 0 0,-1 0 1,1 1-1,-1-1 0,0 0 0,-1 1 0,1-1 0,0 11 1,-1-2 177,0 1 1,-1-1-1,-1 0 1,0 0 0,-1 0-1,-1 0 1,0 0 0,-1-1-1,0 1 1,-1-1 0,-1 0-1,0 0 1,-1-1-1,0 1 1,-1-2 0,0 1-1,-1-1 1,0 0 0,-17 15-1,14-15-32,1 0 0,-1-2-1,-1 1 1,0-1 0,0-1-1,0-1 1,-1 0 0,0 0-1,-1-2 1,0 1 0,1-2-1,-2 0 1,1-1 0,0 0-1,-1-2 1,1 1 0,-29-3-1,-5-13-1098,47 13 670,0 1 0,0-1 0,0 0 0,0 0 0,0-1 0,0 1 0,0 0 0,0-1 0,1 1 0,-1-1 0,1 0 0,-1 1 0,1-1 0,-1 0 1,1 0-1,0 0 0,0 0 0,0 0 0,-1-4 0,2-2-3881,7 0-2583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15599,'0'0'8338,"15"-9"-7628,41-26 60,90-76-1,58-70 154,-67 58-518,646-506 167,-431 379-5126,-306 216 1292,-17 12-2050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 55 11627,'0'0'6182,"-4"-8"-4436,4 7-1741,0-1 109,-1 0 1,0-1-1,1 1 1,-1 0 0,0-1-1,0 1 1,-1 0 0,1 0-1,0 0 1,-1 0 0,1 0-1,-1 0 1,1 1-1,-1-1 1,0 0 0,0 1-1,0-1 1,0 1 0,0 0-1,0 0 1,0-1 0,-1 1-1,1 1 1,0-1-1,-1 0 1,1 1 0,0-1-1,-1 1 1,1-1 0,-1 1-1,1 0 1,-1 0-1,1 1 1,0-1 0,-5 1-1,-5 1 89,-1 1-1,1 0 0,0 1 1,0 1-1,0-1 1,0 2-1,1 0 0,-17 11 1,7-2 222,0 1 1,1 0-1,-22 25 1,16-5-196,26-35-232,-1-1 0,1 1 0,-1 0-1,1-1 1,-1 1 0,1 0 0,0-1-1,-1 1 1,1 0 0,0-1 0,-1 1-1,1 0 1,0 0 0,0-1-1,0 1 1,-1 0 0,1 0 0,0 0-1,0-1 1,0 1 0,0 0 0,1 0-1,-1 0 1,0-1 0,0 1 0,0 0-1,1 0 1,-1-1 0,0 1-1,1 0 1,-1-1 0,0 1 0,1 0-1,-1-1 1,1 1 0,-1 0 0,1-1-1,0 1 1,-1-1 0,1 1 0,-1-1-1,1 1 1,0-1 0,0 0-1,-1 1 1,1-1 0,0 0 0,-1 0-1,2 1 1,26 1-79,-1-2-1,0-1 0,1 0 1,26-7-1,41-1-449,-93 8 526,0 1 0,1 0 1,-1 0-1,0 0 0,0 0 1,0 1-1,1-1 1,-1 0-1,0 1 0,0 0 1,0-1-1,0 1 0,0 0 1,0 0-1,0 0 0,0 1 1,0-1-1,2 3 0,-3-3 13,0 1 0,0 0 0,0-1 1,0 1-1,-1 0 0,1 0 0,-1 0 0,1 0 0,-1 0 0,0 0 0,0-1 0,0 1 0,0 0 0,0 0 0,0 0 0,0 0 0,0 0 0,-1 0 0,1 0 0,-1 0 0,0-1 0,0 3 0,-3 4 101,0 1 1,-1-1-1,0-1 1,0 1-1,0-1 1,-1 0-1,0 0 1,-1 0-1,-9 7 1,-71 51 740,77-58-761,-40 27 205,0-3 1,-56 25-1,81-45-1785,-45 13 1,43-20-4110,3-3-4202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16752,'0'0'4260,"0"50"-2851,0-24 1,0 4-450,0 4-639,0 4-289,0 4-673,3 8-1825,0 2-1410,0 3-1473,-1-3-2146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11723,'-2'27'1950,"-1"0"0,-12 53 0,9-55-872,1 2 1,-3 50 0,11-72-2339,4-12 600,6-11 76,-9 4-244,8-14-794,-8 24-1139,-3 16-2459,-4 15 5240,-1 0 0,-10 36 0,6-30-80,2-6-383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18610,'0'0'4644,"56"0"-3075,-14 0-640,14-10-640,15-6-193,19-8-353,13-3-1632,5 2-1282,-5 5-64,-5 7-3171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14798,'0'0'4004,"66"23"-3748,-44-23 289,4 0 576,-2 0-513,2 2-384,-3 3-160,-4 4-32,-4-3-768,-5-1-2371,-2-5-4869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1254 13933,'6'-10'1783,"26"-50"-1148,2 1 0,75-94 0,110-107 533,-174 209-1064,269-286-207,-228 256-334,180-133 0,-221 186 2,-43 27-189,-5 4-212,-21 14-1476,-10 5-2108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9769,'0'0'6054,"-2"10"-5227,-24 93 119,-4-1-1,-49 109 1,11-30 61,53-139-723,-17 50 322,29-83-527,1-1 0,0 1 0,1 0 0,0 0 0,1 0 0,-1-1 0,3 17 0,-2-25-80,0 0 0,1 1 0,-1-1 1,0 0-1,0 1 0,1-1 1,-1 0-1,0 0 0,1 0 1,-1 1-1,1-1 0,-1 0 1,0 0-1,1 0 0,-1 0 1,1 0-1,-1 1 0,0-1 1,1 0-1,-1 0 0,1 0 1,-1 0-1,1 0 0,-1 0 1,0 0-1,1-1 0,-1 1 1,1 0-1,-1 0 0,0 0 1,1 0-1,-1 0 0,0-1 1,1 1-1,-1 0 0,0 0 0,1-1 1,0 1-1,16-11 17,25-23 124,46-51 0,11-10-73,-36 46-468,117-69 1,-99 68-3107,-8 2-3166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14414,'0'0'7046,"6"66"-5668,-20-18-257,-1 6-417,0 3-191,1-2 31,7-6 33,2-6-353,5-9-160,0-8-224,5-11-1249,5-10-545,-3-5-577,-3-6-800,-4-19-3299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13293,'0'0'3010,"64"-20"-1889,-31 15-448,10-4-321,0-1 1,1-2 31,1-1-256,-4 3-64,-7 4-544,-13 3-1282,-9 3-1761,-12 4-1410</inkml:trace>
  <inkml:trace contextRef="#ctx0" brushRef="#br0" timeOffset="1">16 339 14189,'0'0'2339,"54"-9"-353,-16-9-865,11-5 32,1 0-32,4 0-769,-7 6-288,-8 4-1377,-11 9-1378,-18 4-2305,-10 4-514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13036,'0'0'5253,"63"12"-4324,-23-32 32,7-3-609,4-4-127,-2-2-642,0 2-2465,-6 1-3460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 12908,'0'0'5525,"-9"3"-4468,0 0-874,1 1-1,0 0 0,0 1 0,0-1 0,0 2 1,-7 6-1,12-10-112,0 1-1,0-1 1,0 1-1,1 0 1,-1-1 0,1 1-1,0 0 1,0 1 0,0-1-1,0 0 1,1 0 0,-1 1-1,1-1 1,0 1 0,0 0-1,0-1 1,0 1 0,1 0-1,-1-1 1,1 1 0,0 4-1,1-7-77,-1-1 0,1 1 0,-1 0 0,1-1 1,0 1-1,-1-1 0,1 1 0,-1-1 0,1 1 0,0-1 0,0 0 0,-1 1 0,1-1 0,0 0 0,0 0 0,-1 1 0,1-1 0,0 0 0,0 0 0,0 0 0,-1 0 0,1 0 0,0 0 0,0 0 0,0 0 0,-1 0 0,1-1 0,0 1 0,0 0 0,-1 0 0,2-1 0,26-8 93,-10 0-186,-1-2 1,0-1-1,28-24 0,21-14-2053,-66 50 2146,1-1 1,-1 1 0,1-1-1,-1 0 1,1 1 0,0-1 0,-1 1-1,1 0 1,-1-1 0,1 1-1,0 0 1,-1-1 0,1 1 0,0 0-1,-1-1 1,1 1 0,0 0-1,0 0 1,-1 0 0,1 0 0,0 0-1,0 0 1,-1 0 0,1 0-1,0 0 1,0 0 0,-1 0 0,1 1-1,0-1 1,-1 0 0,1 0 0,0 1-1,0-1 1,-1 0 0,1 1-1,-1-1 1,1 1 0,0-1 0,-1 1-1,1-1 1,-1 1 0,1-1-1,-1 1 1,0 0 0,1-1 0,-1 1-1,1 0 1,-1-1 0,0 1-1,0 0 1,1-1 0,-1 1 0,0 0-1,0 0 1,0 1 0,-2 52 753,1-38-390,-6 43 1181,-24 92 1,1-9 1670,30-140-3224,0-1 0,0 1 0,0 0 0,-1-1 0,1 1 0,-1 0 0,1-1 0,-1 1 0,1-1 0,-1 1 0,0-1 0,0 1 0,0-1 0,0 1 0,0-1 0,0 0 0,0 1 0,0-1 1,0 0-1,-1 0 0,1 0 0,0 0 0,-1 0 0,1 0 0,-3 1 0,-10 6-1048,2-1 551,1 0-1658,13-19-17139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231 140 13132,'0'-13'2499,"0"2"-1676,-1-1 0,0 1 0,-1-1 1,0 1-1,-7-20 0,9 29-694,-1 0 1,1 0-1,-1 0 0,0 0 1,0 0-1,0 0 0,0 1 1,0-1-1,0 0 0,-1 0 1,1 1-1,-1-1 0,1 1 1,-1-1-1,1 1 0,-1 0 1,0-1-1,0 1 0,1 0 0,-1 0 1,0 0-1,0 1 0,0-1 1,0 0-1,0 1 0,0-1 1,-1 1-1,1 0 0,0-1 1,0 1-1,0 0 0,0 0 1,0 1-1,0-1 0,-1 0 1,1 1-1,0-1 0,0 1 1,0 0-1,0 0 0,0 0 0,1 0 1,-1 0-1,0 0 0,0 0 1,0 0-1,-1 3 0,-6 3-52,0 0 0,1 1 0,0 0 0,1 0-1,0 1 1,0 0 0,1 0 0,-9 17 0,3-2 310,1 0 0,-12 39 0,20-55-260,1-1 1,0 1 0,0 0-1,1-1 1,0 1-1,0 0 1,1 0-1,1 8 1,-1-14-111,0-1-1,1 1 1,-1-1-1,1 1 1,-1-1-1,1 1 1,0-1-1,-1 0 1,1 1-1,0-1 1,0 0-1,0 1 1,0-1-1,0 0 1,0 0 0,1 0-1,1 2 1,-1-2-13,1 0 1,-1 0 0,1 0-1,0-1 1,-1 1-1,1 0 1,0-1 0,-1 0-1,1 0 1,0 0 0,0 0-1,-1 0 1,5-1 0,6-2 20,1 0 1,-1-1-1,-1-1 1,1 0 0,-1-1-1,1 0 1,-2-1 0,1 0-1,-1-1 1,13-11 0,-2 0-65,0-1 1,-1-2-1,30-40 1,-47 57 45,-1 1 6,0 1 1,0-1-1,0 0 1,-1-1-1,1 1 0,-1 0 1,0-1-1,0 1 1,-1-1-1,3-9 0,-15 24-103,2 3 90,0 0 0,1 1 0,-13 28 0,18-35 2,0 0 1,1-1 0,0 1-1,0 0 1,0 1 0,1-1-1,0 0 1,1 0 0,-1 1-1,2-1 1,0 9 0,-1-15-3,1 1 0,-1-1 0,1 0 0,0 0 1,0 0-1,-1 0 0,1 1 0,0-1 0,0 0 0,0-1 0,0 1 1,0 0-1,0 0 0,1 0 0,-1-1 0,0 1 0,0 0 1,0-1-1,1 1 0,-1-1 0,0 1 0,1-1 0,-1 0 1,0 0-1,1 1 0,-1-1 0,0 0 0,1 0 0,-1-1 0,0 1 1,1 0-1,2-1 0,2 0 26,0 0 0,0 0 0,0-1 0,0 1 0,-1-2 0,9-2 0,1-6 12,1-1 1,-1 0-1,-1-1 1,0 0 0,-1-1-1,-1-1 1,0 0-1,15-25 1,-14 21-7,-13 34-451,-8 13 416,8-27 3,-5 13 3,0 0 0,0 0 0,2 0 0,0 1 0,1-1 0,-2 29 0,4-42 3,0 0-1,0 1 0,0-1 1,1 0-1,-1 0 0,0 0 1,0 0-1,1 0 1,-1 0-1,0 0 0,1 0 1,-1 0-1,1 0 0,-1-1 1,1 1-1,0 0 0,-1 0 1,1 0-1,0-1 1,0 1-1,-1 0 0,1 0 1,0-1-1,0 1 0,0-1 1,0 1-1,0-1 0,1 1 1,1 0 9,0-1-1,0 0 1,0 0 0,0 0-1,0 0 1,-1 0 0,1-1 0,0 1-1,0-1 1,4-1 0,4-2 27,-1 0 0,1-1 0,-1-1 1,14-9-1,-5 1-86,-1 0 1,0-1 0,-2-1 0,0-1-1,0-1 1,-2 0 0,0 0-1,20-38 1,-33 54-304,-3 5-165,-4 8 80,1 0 0,0 1 0,0-1 0,1 1 0,1 0 0,0 1 0,0-1 1,1 1-1,0 14 0,2-26 256,0 0 1,0 0-1,0 0 0,0 1 1,0-1-1,0 0 1,0 0-1,0 0 0,1 0 1,-1 1-1,1-1 1,-1 0-1,0 0 0,1 0 1,0 0-1,-1 0 1,1 0-1,0 0 0,-1 0 1,1-1-1,2 3 0,-1-2-591,0 0-1,0-1 0,1 1 0,-1 0 0,0-1 0,0 1 0,1-1 0,-1 0 0,1 0 0,3 0 0,20 0-9145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12460,'0'0'9406,"-7"11"-8178,-4 11-680,1-1 1,1 1-1,1 1 0,0 0 0,2 0 1,-4 31-1,-8 255 3194,18-353-3794,-1 0 0,-2 0 0,-10-51 0,13 94 71,-1 1 0,1-1 1,0 0-1,1 1 0,-1-1 0,0 0 0,0 1 0,0-1 1,0 0-1,0 1 0,1-1 0,-1 0 0,0 1 0,1-1 0,-1 1 1,0-1-1,1 1 0,-1-1 0,1 1 0,-1-1 0,1 1 0,-1-1 1,1 1-1,-1-1 0,1 1 0,-1 0 0,1-1 0,0 1 1,-1 0-1,1-1 0,-1 1 0,1 0 0,0 0 0,-1 0 0,1 0 1,0 0-1,-1 0 0,1 0 0,0 0 0,-1 0 0,1 0 1,0 0-1,-1 0 0,1 0 0,0 0 0,-1 1 0,2-1 0,45 11-1884,-30-6-221,46-1-9648,-30-4-699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137 294 13229,'0'0'6464,"-11"5"-4467,-2 2-1483,0 0 0,1 1 0,0 1 0,-12 10 0,19-15-278,1-1-1,0 2 1,0-1-1,0 0 0,0 1 1,1-1-1,-1 1 0,1 0 1,1 0-1,-1 1 1,1-1-1,0 1 0,0-1 1,0 1-1,-1 10 1,3-15-228,1 0 0,-1 0 0,1 0 1,0-1-1,-1 1 0,1 0 0,0 0 0,-1-1 1,1 1-1,0-1 0,0 1 0,-1-1 1,1 1-1,0-1 0,0 1 0,0-1 1,0 0-1,0 0 0,0 1 0,0-1 1,-1 0-1,1 0 0,0 0 0,0 0 1,0 0-1,0 0 0,0 0 0,1 0 1,39-1 146,-31 1-106,208 9 250,-218-9-220,1 0 1,-1 0-1,1 0 1,-1 0-1,1 0 1,-1 0 0,1 0-1,-1 0 1,1 0-1,-1 0 1,1 0 0,-1-1-1,0 1 1,1 0-1,-1 0 1,1 0-1,-1-1 1,1 1 0,-1 0-1,0-1 1,1 1-1,-1 0 1,0-1 0,1 1-1,-1-1 1,0 1-1,1 0 1,-1-1-1,0 1 1,0-1 0,0 1-1,1-1 1,-1-22 713,-14-26-649,13 47-77,-8-22-24,4 13-44,1 1-1,0-1 0,1-1 1,0 1-1,0 0 0,0-14 1,3 24-7,1 0 0,-1 1 1,1-1-1,-1 1 1,1-1-1,0 0 0,-1 1 1,1-1-1,0 1 0,-1-1 1,1 1-1,0 0 0,-1-1 1,1 1-1,0 0 1,0-1-1,-1 1 0,1 0 1,0 0-1,0 0 0,0 0 1,-1 0-1,1 0 0,0 0 1,1 0-1,29-1-373,-26 1 197,66-7-2180,-58 5 1226,-1 0-1,0-2 0,0 1 1,-1-2-1,1 1 1,10-8-1,-14 8 449,0-2 0,-1 1 0,1-1 0,-1 0 0,-1 0 0,1-1 0,-1 0 0,0 0 0,-1-1 0,0 1 0,0-1 1,0-1-1,-1 1 0,0 0 0,-1-1 0,4-13 0,-1-4-1431,3-15 9850,-8 31 769,-13 43-5836,-3 17-1484,3 0 1,1 1 0,3 0-1,-2 88 1,9-137-1156,1 1-1,0-1 0,0 1 1,0-1-1,1 1 1,-1-1-1,1 1 0,-1-1 1,1 1-1,0-1 1,0 1-1,0-1 0,0 0 1,0 1-1,0-1 0,1 0 1,1 2-1,-1-2-16,1-1 0,-1 0 0,0 0-1,1 0 1,-1 0 0,1 0 0,0 0 0,-1-1 0,1 1-1,0-1 1,-1 1 0,1-1 0,0 0 0,-1 0-1,1-1 1,3 0 0,6-1-6,0 0 0,0-1 0,-1-1 0,1 0 0,-1-1 0,0 0 0,-1-1 0,1 0 0,-1 0 0,0-1 0,10-9 0,0-1 0,-1-1 0,-1 0 0,-1-1 0,19-27 0,-35 44 0,16-27 0,-16 28 0,0 0 0,-1 0 0,1 0 0,-1-1 0,1 1 0,-1 0 0,1-1 0,-1 1 0,0 0 0,0-1 0,0 1 0,0 0 0,0-1 0,0 1 0,0 0 0,0-1 0,0 1 0,-1 0 0,1-1 0,0 1 0,-2-2 0,-27 3-7217,16 4 277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15086,'0'0'6342,"3"51"-3907,10-39-193,4-2-353,4-6-1344,3 0-449,5-4-865,5 0-2530,-2-7-1858,3-9-1569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58 117 16015,'0'0'6000,"-9"9"-4259,-25 32-257,32-40-1365,1 0 1,0 0-1,0 1 1,0-1-1,0 1 1,0-1-1,0 1 0,0-1 1,0 1-1,1-1 1,-1 1-1,0 0 1,1-1-1,0 1 1,-1 0-1,1 0 0,0-1 1,0 1-1,0 0 1,0 0-1,0-1 1,0 1-1,0 0 1,1 2-1,1-3-90,-1 0 0,0 0 0,0 1 1,1-1-1,-1 0 0,1 0 0,-1 0 0,1 0 0,-1-1 0,1 1 0,0 0 1,-1-1-1,1 1 0,0-1 0,-1 1 0,1-1 0,0 0 0,3 0 0,6 1-346,0-1-1,-1-1 0,1 0 1,0 0-1,17-5 0,-25 5 182,3-2-64,0 1 0,0 0 1,1 0-1,-1 1 0,0 0 0,1 0 1,9 0-1,-14 2 265,0-1 1,0 1-1,1 0 0,-1 0 1,0 0-1,0 0 0,0 0 1,0 0-1,0 0 0,0 1 1,0-1-1,-1 1 0,1-1 0,0 1 1,-1 0-1,0 0 0,1 0 1,-1 0-1,0 0 0,0 0 1,0 0-1,0 0 0,0 0 1,1 3-1,24 59 1702,21 78 0,-40-118-1622,-2 0 0,-1 0 0,-1 0 0,0 1 0,-2-1-1,-4 48 1,0-58-68,-1 0-1,0-1 0,-1 1 1,0-1-1,-1 0 0,0-1 1,-1 1-1,-1-1 0,0-1 0,-17 20 1,14-18-17,0-2 1,0 0 0,-1 0 0,-1-1-1,1 0 1,-2-1 0,1-1 0,-1 0-1,-20 8 1,31-15-61,0 0 0,-1 0 0,1 0 0,0-1 0,0 1 0,-1-1 0,1 1 0,0-1 0,-1 0 0,1 0 0,-5-1 0,7 0 0,-1 1 0,1-1 0,0 1 0,-1-1 0,1 0 0,0 0 0,-1 1 0,1-1 0,0 0 0,0 0 0,-1 0 0,1-1 0,0 1 0,0 0 0,0 0 0,0 0 0,-1-3 0,0-3 0,0-1 0,0 1 0,0-1 0,1 1 0,0-1 0,0 1 0,1-1 0,0-9 0,2-4 0,0 0 0,1 0 0,1 0 0,1 0 0,1 1 0,1-1 0,0 1 0,2 1 0,0 0 0,1 0 0,1 1 0,1 0 0,16-19 0,8-6 0,2 2 0,2 2 0,84-65 0,61-23-1683,8 12-5021,-59 40-5889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5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609 844 8872,'-101'-2'5939,"67"0"-5412,0-1 0,0-2 0,0-2 0,-61-19 0,156 20 1,81-5-359,179-37 0,137-55-105,-330 72-49,135-32 104,1058-238 1102,11 86-922,-1277 209-308,12-2-3,67 2 1,-254 13 183,1 6 1,-139 33 0,137-23-40,-1285 301 290,607-126-579,42-39 135,562-128 269,-377 11 0,525-41-188,7 0 14,-61-7 0,100 6-62,-1 0 0,1 0 0,-1-1 0,0 1 0,1 0 0,-1-1 1,1 1-1,-1-1 0,1 1 0,-1-1 0,1 1 0,0-1 0,-1 0 0,-1-1 0,4 1-11,-1 0 1,1 0-1,0 0 0,-1 0 1,1 0-1,0 0 0,0 1 1,0-1-1,-1 0 1,1 1-1,0-1 0,0 0 1,0 1-1,0-1 0,0 1 1,1 0-1,-1-1 0,0 1 1,0 0-1,0-1 1,0 1-1,0 0 0,2 0 1,92-24-72,117-14-1,-111 22 35,483-78-779,665-124-473,-811 127 1487,481-95 618,1 40-578,-829 142-399,-1048 271-5723,731-221 1873,7-16-2017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17040,'0'0'6081,"7"-9"-5056,1 1-734,0 0 1,1 1 0,-1 0 0,1 0 0,15-8 0,-20 13-240,1-1 0,-1 1 0,1 0 0,-1 0-1,1 0 1,0 1 0,0 0 0,0 0 0,-1 0 0,1 0 0,0 1-1,0 0 1,0 0 0,0 0 0,0 0 0,0 1 0,9 2 0,-11-1-57,-1 0 0,1 0 0,-1 0 0,0 0 0,1 0 0,-1 0 0,0 1 0,0-1 0,-1 1 0,1 0 0,-1-1 0,1 1 0,-1 0 0,0 0 0,0 0 0,0 0 0,0 0 0,0 0 0,-1 0 0,1 0 0,-1 0 0,0 0 0,-1 6 0,2 7 41,-2 1 1,0-1 0,-4 20-1,-20 47 241,18-65 221,0 1 0,2 0 0,-4 27 0,8-45-479,1 0 0,0 0 0,0 0-1,0 0 1,0 0 0,0 0 0,0 0 0,0 0 0,1 0-1,-1 0 1,0 0 0,1 0 0,-1 0 0,0 0-1,1-1 1,-1 1 0,1 0 0,-1 0 0,1 0 0,-1 0-1,1-1 1,0 1 0,0 0 0,-1-1 0,1 1-1,0-1 1,1 2 0,1-1 0,-1 0 0,1 0 0,0-1 0,0 1 0,-1-1 0,1 1 0,0-1 0,0 0 0,-1 0 0,4-1 0,6 0 33,1-1 1,-1-1-1,-1 0 1,13-5-1,7-4-174,-1-2-1,-1-1 0,0-2 0,-1 0 1,-1-2-1,-1-1 0,0-1 0,-2-2 0,40-45 1,-51 48 169,-21 25 156,-26 33 59,28-30-207,0 1-1,1 0 1,0 0-1,0 1 1,1 0-1,0-1 1,1 1-1,0 0 1,0 1-1,1-1 1,1 0-1,0 1 1,0 11 0,2-19-53,-1 0 0,1-1 1,0 1-1,0-1 0,0 1 0,1-1 1,-1 0-1,1 1 0,-1-1 1,1 0-1,0 0 0,0 0 1,0 0-1,0 0 0,0 0 1,0-1-1,0 1 0,1-1 1,-1 1-1,0-1 0,1 0 1,-1 0-1,1 0 0,0 0 1,-1-1-1,1 1 0,0-1 1,-1 1-1,1-1 0,5 0 1,5 1 17,-1-1 0,1 0 0,0-1 0,0-1 0,16-3 0,-16 2 1,-1-1 1,0-1 0,0 0 0,0 0 0,0-2-1,15-9 1,-23 13 83,0 0-1,0 0 1,0 0-1,0 0 1,-1-1-1,1 1 0,-1-1 1,0 0-1,0 0 1,0 0-1,-1 0 1,1-1-1,-1 1 1,0-1-1,0 1 1,-1-1-1,1 0 1,-1 0-1,1-7 1,-3 8-95,0 0-1,0 0 1,0 0 0,-1 0 0,1 1 0,-1-1 0,0 1-1,0-1 1,0 1 0,0 0 0,-1-1 0,1 1-1,-1 1 1,0-1 0,0 0 0,0 1 0,0-1-1,-1 1 1,1 0 0,-1 0 0,-4-2 0,5 2-403,0 1 1,-1 0 0,1-1-1,-1 1 1,1 0 0,-1 1-1,0-1 1,-4 0 0,13 0-8819,1-1 6149,15-6-7455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19571,'0'0'6352,"9"2"-5252,2 1-989,0 0 0,0-1 0,0-1 0,-1 0 0,1 0 0,0-1 0,0-1-1,0 0 1,0 0 0,0-1 0,0 0 0,0-1 0,-1 0 0,0-1 0,1 0 0,-1-1 0,-1 0 0,1 0 0,-1-1 0,0 0 0,0-1 0,10-9 0,-18 14-61,1 1 1,-1-1 0,0 1-1,1-1 1,-1 0 0,0 1-1,0-1 1,0 0 0,-1 0-1,1 0 1,0 0 0,-1 1-1,1-1 1,0-3 0,-1 4-10,-1 0 0,1 0 0,0 1 0,0-1 0,0 0 0,-1 0 0,1 1 0,0-1 1,-1 0-1,1 1 0,0-1 0,-1 0 0,1 1 0,-1-1 0,1 1 0,-1-1 0,1 1 0,-1-1 0,0 1 1,1-1-1,-1 1 0,1-1 0,-1 1 0,0 0 0,0-1 0,-3 0 64,0 0 0,0 0 0,0 1 0,0-1 0,0 1 0,1 0-1,-1 0 1,0 0 0,0 1 0,0-1 0,0 1 0,-6 2 0,0 1-105,0 0 0,0 1 0,1 1 0,0 0 0,0 0 0,0 0 0,1 1 0,0 1 0,0-1 0,1 1 0,-11 15 0,13-16 0,0 0 0,0 0 0,1 0 0,0 1 0,1-1 0,-1 1 0,1 0 0,1 0 0,0 0 0,0 1 0,0-1 0,1 0 0,0 1 0,1-1 0,0 13 0,1-18-7,0 0 1,0-1-1,0 1 0,0 0 0,0-1 1,0 1-1,1-1 0,-1 1 1,1-1-1,0 1 0,0-1 0,0 0 1,0 0-1,0 0 0,0 0 1,1 0-1,-1-1 0,0 1 0,1-1 1,-1 0-1,1 1 0,0-1 1,0 0-1,-1 0 0,1-1 0,3 2 1,9 0-381,1 1 0,-1-2 0,26 0 0,-35-1 135,60-4-5123,3-17-5014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16 18257,'0'0'11755,"-10"-4"-10767,6 3-944,0-1 24,-1 0 0,0 1 0,0-1 0,0 1-1,0 0 1,0 0 0,0 1 0,0-1 0,0 1-1,-1 0 1,1 1 0,0-1 0,0 1 0,0 0-1,0 1 1,0-1 0,0 1 0,1 0-1,-1 0 1,-7 4 0,0 3-41,0 1 0,1 0 0,1 1 0,-1 0 0,2 0 0,-13 19 1,18-23-20,-1 0 0,1 0 1,0 1-1,1 0 1,0 0-1,0 0 0,1 0 1,0 0-1,0 0 1,1 0-1,0 1 1,1 15-1,0-21-54,1-1-1,-1 1 1,1-1 0,0 1 0,0 0-1,0-1 1,0 0 0,0 1 0,1-1-1,-1 0 1,1 1 0,0-1 0,-1 0-1,1 0 1,0 0 0,0-1-1,0 1 1,1 0 0,-1-1 0,0 1-1,1-1 1,-1 0 0,0 0 0,1 0-1,0 0 1,-1 0 0,1 0 0,5 0-1,8 1-631,0 0 0,0-1 0,28-1 0,-34 0 322,15-2-1474,0 0 1,-1-1-1,1-1 0,39-13 0,21-14-6552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 12844,'0'0'6251,"-11"-1"-2311,2 1-3575,-1 0 0,1 1 0,-1 1 0,1 0 0,0 0 0,0 0 0,0 1 0,0 1 0,0 0 0,1 0 0,-1 0 0,1 1 0,0 0 0,1 1 0,-12 10 0,15-12-270,-76 63 1435,74-60-1458,0-1 0,0 1 0,0 1-1,0-1 1,1 1 0,1 0 0,-1 0 0,1 0 0,-3 9 0,7-16-81,0 0 0,-1 0 1,1 1-1,0-1 0,0 0 1,0 0-1,0 0 0,0 0 1,0 0-1,0 0 0,1 1 1,-1-1-1,0 0 0,1 0 1,-1 0-1,0 0 0,1 0 1,-1 0-1,1 0 0,0 0 0,-1 0 1,1 0-1,0 0 0,0-1 1,-1 1-1,1 0 0,0 0 1,0-1-1,0 1 0,0-1 1,0 1-1,0 0 0,0-1 1,0 0-1,0 1 0,0-1 0,0 0 1,0 1-1,0-1 0,1 0 1,-1 0-1,0 0 0,0 0 1,1 0-1,61-2-412,-53 2 304,15-5-508,1-1 0,-1 0 0,0-2 0,0-1 0,-1-1 1,43-25-1,-29 16 1235,-37 19-530,-1 0-1,0 0 1,0 0-1,1 0 0,-1 0 1,0 0-1,0 0 1,1 0-1,-1 0 0,0 0 1,0 0-1,1 0 1,-1 0-1,0 0 0,0 0 1,1 0-1,-1 1 1,0-1-1,0 0 0,0 0 1,1 0-1,-1 0 0,0 1 1,0-1-1,0 0 1,1 0-1,-1 0 0,0 1 1,0-1-1,0 0 1,0 0-1,0 1 0,0-1 1,0 0-1,1 0 1,-1 1-1,0-1 0,0 0 1,0 0-1,0 1 1,0-1-1,0 0 0,0 0 1,0 1-1,0-1 0,0 0 1,-1 0-1,1 1 1,0-1-1,0 0 0,-1 26 1043,1 1-709,2-26-408,-1 1-1,1-1 0,0-1 1,-1 1-1,1 0 1,0 0-1,0-1 0,-1 1 1,1-1-1,0 1 0,0-1 1,0 0-1,0 1 0,0-1 1,0 0-1,2-1 1,38-2 96,-35 3-74,21-5-8,0-1 0,-1-1 0,35-13 0,-38 11-325,0 1 1,0 2-1,1 0 1,36-3-1,-60 8 320,0 1 1,-1 0-1,1 0 0,0 0 1,0 0-1,0 0 0,-1 0 1,1 0-1,0 1 0,0-1 0,0 0 1,-1 0-1,1 1 0,0-1 1,0 0-1,-1 1 0,1-1 1,0 0-1,-1 1 0,1-1 0,-1 1 1,1 0-1,0-1 0,-1 1 1,1-1-1,-1 1 0,1 0 1,-1-1-1,0 1 0,1 0 0,-1-1 1,0 1-1,1 0 0,-1 0 1,0 0-1,0-1 0,0 2 1,-4 34 1006,1-12-680,3-23-377,0-1 0,0 1 0,0-1 0,0 0-1,0 1 1,1-1 0,-1 1 0,0-1 0,0 1 0,1-1 0,-1 0 0,0 1 0,0-1-1,1 1 1,-1-1 0,0 0 0,1 1 0,-1-1 0,1 0 0,-1 0 0,0 1 0,1-1 0,-1 0-1,1 0 1,-1 1 0,1-1 0,-1 0 0,1 0 0,-1 0 0,1 0 0,-1 0 0,0 0-1,1 0 1,-1 0 0,2 0 0,18-3-4707,1-11-4428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118 167 6854,'1'-8'2654,"0"-4"-1419,1 0 1,1 0-1,0 1 0,1-1 1,5-11-1,-6 16-288,0 0-1,0 1 1,1-1-1,0 1 1,0 0 0,0 0-1,1 0 1,0 0-1,0 1 1,11-9 0,-15 14-882,-1 0 1,0 0 0,0 0 0,1 0-1,-1 0 1,0 1 0,0-1 0,1 0-1,-1 0 1,0 0 0,0 1 0,0-1-1,1 0 1,-1 0 0,0 1 0,0-1 0,0 0-1,0 0 1,1 1 0,-1-1 0,0 0-1,0 1 1,0-1 0,0 0 0,0 0-1,0 1 1,0-1 0,0 0 0,0 1 0,0-1-1,0 0 1,0 0 0,0 1 0,0-1-1,0 0 1,0 1 0,-1-1 0,1 0-1,0 0 1,0 1 0,0-1 0,0 0 0,-1 1-1,-3 18 261,-43 89 1050,-4 8-859,47-104-479,1 0 0,0 1 1,0-1-1,1 1 0,1 0 0,0-1 1,1 22-1,1-32-43,-1 0 1,1 1-1,-1-1 0,1 0 0,0 0 1,0 0-1,0 0 0,0 0 0,0 0 1,0 0-1,0 0 0,1 0 0,-1-1 1,1 1-1,-1 0 0,1-1 1,0 1-1,0-1 0,0 0 0,-1 1 1,1-1-1,0 0 0,1 0 0,-1-1 1,0 1-1,0 0 0,0-1 1,0 1-1,3 0 0,9 1-55,-1-1 0,1 0-1,25-2 1,-17 0-123,21 0-229,-25 0 212,1 0 0,-1 1 0,36 6 0,-53-6 193,0 0 0,0 0-1,0 1 1,0-1-1,0 0 1,0 0 0,0 1-1,0-1 1,0 0 0,0 1-1,0-1 1,0 1-1,0 0 1,-1-1 0,1 1-1,0 0 1,0-1 0,0 1-1,-1 0 1,1 0-1,0 0 1,-1-1 0,1 1-1,-1 0 1,1 1 0,-1 0 15,0-1 0,0 0 0,0 0 0,-1 0 0,1 0 0,-1 1 0,1-1 0,0 0 0,-1 0 0,0 0 0,1 0 1,-1 0-1,0 0 0,1 0 0,-1 0 0,0-1 0,0 1 0,-1 1 0,-5 4 203,0-1-1,0 0 1,-1 0-1,-14 6 1,-1-1-141,-2 0 1,1-2 0,-1-2 0,-1 0 0,1-1 0,-1-1 0,0-2-1,0-1 1,1 0 0,-32-5 0,55 4-119,0 0 0,1 0 1,-1-1-1,1 1 0,-1-1 0,1 1 0,0-1 1,-1 1-1,1-1 0,-1 0 0,1 0 1,0 1-1,0-1 0,-1 0 0,1 0 0,0 0 1,0-1-1,0 1 0,0 0 0,0 0 0,0-1 1,1 1-1,-1 0 0,0-1 0,1 1 0,-1-1 1,1 1-1,-1 0 0,1-1 0,0 0 0,-1 1 1,1-1-1,0 1 0,0-1 0,0 1 1,0-1-1,0 1 0,1-1 0,-1 1 0,0-1 1,1 1-1,-1-1 0,1 1 0,0-1 0,-1 1 1,1 0-1,0-1 0,0 1 0,0 0 0,0 0 1,0-1-1,0 1 0,0 0 0,0 0 0,0 0 1,1 0-1,-1 1 0,0-1 0,1 0 1,-1 0-1,0 1 0,3-2 0,17-3-2586,-1 0-1,0 1 1,38-2-1,-32 3 73,35-3-4677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96 140 14510,'0'0'6587,"-8"-1"-2893,4 0-3198,-42-5 3083,45 6-3485,-1 0 1,1-1-1,-1 1 0,1 0 1,0 0-1,-1 0 1,1 0-1,-1 1 1,1-1-1,-1 0 1,1 1-1,0-1 1,-1 1-1,1-1 0,0 1 1,-1 0-1,1-1 1,0 1-1,0 0 1,0 0-1,0 0 1,0 0-1,0 0 1,0 0-1,0 0 1,0 0-1,0 0 0,0 1 1,0 0-1,1-1-93,0-1-1,0 0 1,0 1-1,0-1 1,0 1-1,0-1 0,0 0 1,0 1-1,0-1 1,0 1-1,0-1 1,0 0-1,0 1 0,1-1 1,-1 1-1,0-1 1,0 0-1,0 1 1,1-1-1,-1 0 0,0 0 1,1 1-1,-1-1 1,0 0-1,0 1 1,1-1-1,-1 0 1,1 0-1,-1 0 0,0 1 1,1-1-1,-1 0 1,0 0-1,1 0 1,-1 0-1,1 0 0,-1 0 1,1 0-1,20 1-107,-16-1 80,7 0-131,0-1 1,-1-1-1,1 0 0,0 0 1,-1-1-1,1-1 1,-1 0-1,0 0 0,14-9 1,7-6-445,48-38 0,-55 38 745,-23 18 102,-28 29 860,5-3-745,14-18-191,0 0-1,1 0 1,0 1-1,1 0 1,0 0-1,0 0 1,0 0-1,1 1 0,-3 10 1,7-18-165,0 0 0,0-1 1,1 1-1,-1 0 0,1-1 0,-1 1 0,0-1 1,1 1-1,-1-1 0,1 1 0,-1-1 1,1 1-1,0-1 0,-1 1 0,1-1 0,-1 0 1,1 1-1,0-1 0,-1 0 0,1 1 0,0-1 1,-1 0-1,1 0 0,0 0 0,-1 0 1,1 0-1,0 0 0,0 0 0,-1 0 0,1 0 1,0 0-1,-1 0 0,1 0 0,1-1 0,28 0 105,-18-1-190,0 0-1,0-1 0,-1 0 1,1 0-1,18-10 0,-25 11 76,-1 0 0,0 0-1,-1-1 1,1 1 0,0-1-1,-1 0 1,1 0 0,-1 0 0,0-1-1,0 1 1,0-1 0,0 0-1,-1 0 1,0 1 0,0-2 0,0 1-1,3-8 1,-2 2 2,0 1 0,0 0 0,1 0 0,9-13-1,3-8-92,-46 104 348,18-36 65,12-37-311,0 0 0,1 0 0,-1 0 0,0 0-1,0-1 1,1 1 0,-1 0 0,0 0-1,1 0 1,-1-1 0,1 1 0,-1 0 0,1 0-1,-1-1 1,1 1 0,-1 0 0,1-1-1,0 1 1,0-1 0,-1 1 0,1-1 0,0 1-1,0-1 1,-1 0 0,1 1 0,0-1-1,0 0 1,0 1 0,0-1 0,-1 0 0,1 0-1,0 0 1,0 0 0,0 0 0,0 0-1,0 0 1,0 0 0,-1 0 0,2-1 0,10 0-3,0-1 1,-1 0 0,1-1-1,-1 0 1,0-1 0,0 0-1,0 0 1,0-2 0,-1 1-1,0-1 1,0-1 0,0 0-1,-1 0 1,0-1 0,-1 0-1,1 0 1,12-19 0,-23 31 0,0 0 1,0 0 0,1 0-1,-1 0 1,1 0 0,0 1-1,0-1 1,0 0 0,0 1-1,1-1 1,0 0 0,0 1-1,0-1 1,1 1 0,0 3-1,-1-5-2,1-1 0,-1 0 0,1 0 0,0 0 0,0 0-1,0 0 1,0 0 0,0 0 0,0 0 0,0 0 0,1 0 0,-1-1-1,1 1 1,-1 0 0,1-1 0,-1 1 0,1-1 0,0 0 0,0 0 0,0 1-1,0-1 1,0-1 0,0 1 0,0 0 0,0 0 0,0-1 0,0 1-1,1-1 1,-1 1 0,4-1 0,-3 0-4,0 1-23,0-1-1,1 0 1,-1 0-1,0 0 0,1 0 1,-1 0-1,0 0 1,1-1-1,-1 0 1,0 0-1,1 0 1,-1 0-1,0 0 1,0-1-1,0 1 0,0-1 1,0 0-1,4-3 1,-7 4 42,-3 4-19,-1 0-1,1-1 1,0 2 0,0-1 0,0 0 0,0 0-1,1 1 1,-1 0 0,1 0 0,-3 5-1,0 0 19,-46 74 130,-46 104 0,-33 58 77,127-240-222,0-1 0,0 0 0,-1 0 0,1 0 0,-1 0 0,0 0 0,-7 5 0,10-9 0,1 1 0,-1-1 0,0 0 0,1 1 0,-1-1 0,0 0 0,1 0 0,-1 1 0,0-1 0,1 0 0,-1 0 0,0 0 0,0 0 0,1 0 0,-1 0 0,0 0 0,1 0 0,-1 0 0,0 0 0,0 0 0,1-1 0,-1 1 0,0-1 0,-1 0 0,1 0 0,0 0 0,1 0 0,-1 0 0,0 0 0,0 0 0,0-1 0,1 1 0,-1 0 0,1 0 0,-1-1 0,1 1 0,-1-1 0,1 1 0,0 0 0,-1-3 0,-1-14 0,0-1 0,1 1 0,0 0 0,2 0 0,0-1 0,1 1 0,1 0 0,0 0 0,2 1 0,0-1 0,8-19 0,-7 25 0,0 1 0,0 1 0,0-1 0,2 1 0,-1 0 0,1 0 0,1 1 0,0 0 0,0 1 0,0 0 0,1 0 0,1 1 0,-1 0 0,1 1 0,0 0 0,0 1 0,16-5 0,13-2-1960,62-8 0,-47 9-1380,12-4-4967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18 14029,'0'0'219,"0"-1"0,0 0 0,0 1 0,0-1-1,0 0 1,0 0 0,0 1 0,0-1 0,0 0-1,-1 1 1,1-1 0,0 0 0,-1 1 0,1-1-1,0 0 1,-1 1 0,1-1 0,-1 1 0,1-1 0,-1 1-1,1-1 1,-1 1 0,0-1 0,1 1 0,-1-1-1,1 1 1,-1 0 0,-1-1 0,-24 0 3360,18 3-3102,1 0 0,-1 1-1,1 0 1,-1 0 0,-7 5 0,-4 3 261,1 2 0,0 0 1,-22 22-1,33-28-612,1 0 0,-1 0 0,1 0 0,1 1 0,0 0 0,0 0 1,0 0-1,1 1 0,0-1 0,-4 15 0,7-22-126,1 0 0,0 0 0,0-1 0,0 1 0,0 0-1,-1 0 1,1 0 0,0 0 0,1 0 0,-1 0 0,0 0 0,0-1 0,0 1 0,0 0 0,1 0 0,-1 0 0,0 0 0,1-1 0,-1 1 0,1 0 0,-1 0 0,1-1 0,-1 1 0,1 0-1,-1-1 1,1 1 0,0 0 0,-1-1 0,1 1 0,0-1 0,1 1 0,1 0 2,-1 0 0,1 0 0,0 0 0,0 0 0,0-1 1,1 0-1,-1 1 0,0-1 0,5-1 0,6-1 44,1 0 0,-1-1 0,19-6 0,6-7 35,0-1 0,-1-3 0,-1 0 0,-1-3-1,63-50 1,-117 90-99,2 2 0,0 0 0,1 0 0,1 1 0,0 1 0,2 1 0,-17 38 0,29-58-66,-1-1 0,0 1 0,1-1-1,-1 1 1,1 0 0,-1 0 0,1-1 0,0 1-1,0 0 1,-1 0 0,2 0 0,-1-1-1,0 1 1,0 0 0,0 0 0,1-1 0,-1 1-1,1 0 1,-1-1 0,1 1 0,0 0-1,0-1 1,0 1 0,1 2 0,0-3-107,0 0-1,0 0 1,0-1 0,0 1-1,0 0 1,0-1 0,0 1-1,0-1 1,0 1 0,0-1-1,0 0 1,0 0 0,0 0-1,0 0 1,0-1 0,0 1 0,3-1-1,9-3-1416,0 0-1,0-1 1,-1 0-1,23-13 1,14-13-5129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12684,'0'0'9983,"-9"3"-7362,-13 6-1906,1 0 1,0 1-1,1 1 0,0 2 1,1-1-1,-29 26 0,47-37-717,0 0-1,1-1 1,-1 1-1,0 0 1,0-1-1,1 1 1,-1 0-1,0 0 1,1 0-1,-1 0 1,0-1-1,1 1 1,0 0-1,-1 0 1,1 0-1,-1 0 1,1 0-1,0 0 1,0 2-1,0-2-2,0 0 0,1-1-1,-1 1 1,0-1-1,1 1 1,-1-1 0,1 1-1,-1-1 1,1 0-1,-1 1 1,1-1-1,-1 1 1,1-1 0,-1 0-1,1 0 1,0 1-1,-1-1 1,1 0-1,-1 0 1,1 0 0,0 1-1,-1-1 1,2 0-1,53-1-454,-40 0 214,19 1-665,55 1-1590,-83 0 2423,-1 0-1,0 0 1,1 0 0,-1 0 0,0 1 0,0 0 0,0 0 0,0 0 0,0 1 0,-1-1 0,1 1 0,-1 0 0,6 5 0,-9-7 140,0 0 1,0 0-1,-1 0 1,1 0-1,0 0 1,0 0-1,-1 0 1,1 0 0,0 0-1,-1 1 1,1-1-1,-1 0 1,0 0-1,1 1 1,-1-1 0,0 0-1,0 0 1,0 1-1,0-1 1,0 0-1,0 1 1,0-1-1,0 0 1,0 0 0,-1 1-1,1-1 1,0 0-1,-1 0 1,1 1-1,-1-1 1,1 0-1,-1 0 1,0 0 0,0 0-1,1 0 1,-1 0-1,0 0 1,0 0-1,0 0 1,0 0 0,0-1-1,0 1 1,0 0-1,0-1 1,-2 2-1,-6 3 265,-1 0 0,1 0 0,-1-1 0,-11 3 0,21-6-334,-28 8 156,-1-1-1,-41 7 1,16-11-5506,43-4-3158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99 10122,'6'-8'4313,"5"-12"-2251,-4 7 767,1-1 0,0 1 0,16-18 0,-21 33-274,-4 10-1946,-4 12-372,-30 47 503,27-58-708,1 1-1,0-1 0,1 1 1,0 0-1,-6 29 0,12-43-31,0 1-1,0-1 1,0 0-1,0 1 1,0-1-1,0 0 1,0 1-1,0-1 1,0 1-1,0-1 0,0 0 1,0 1-1,0-1 1,0 0-1,1 0 1,-1 1-1,0-1 1,0 0-1,0 1 1,1-1-1,-1 0 0,0 0 1,0 1-1,1-1 1,-1 0-1,0 0 1,0 1-1,1-1 1,-1 0-1,0 0 1,1 0-1,-1 0 1,0 0-1,1 0 0,-1 1 1,0-1-1,1 0 1,-1 0-1,0 0 1,1 0-1,-1 0 1,0 0-1,1 0 1,-1 0-1,0 0 0,1-1 1,-1 1-1,0 0 1,1 0-1,20-6 54,-20 5-47,20-8 39,0-2-1,-1-1 0,34-25 0,-37 24-64,1 1-1,1 0 1,-1 2 0,37-16-1,-55 26 13,1 0 0,-1-1 0,1 1 0,-1 0 0,1 0 0,-1-1 0,0 1 0,1 0 0,-1 0 0,1 0 0,-1 0 0,1 0 0,-1 0 0,1 0 0,-1 0 0,1 0 0,-1 0 0,1 0 0,-1 0 0,1 0 0,-1 0 0,1 0 0,-1 0 0,1 0 0,-1 1 0,1-1 0,-1 0 0,0 0 0,1 1 0,-1-1 0,1 0-1,-1 1 1,0-1 0,1 0 0,-1 1 0,0-1 0,1 0 0,-1 1 0,0-1 0,1 1 0,-6 24-115,-23 23 159,20-38-17,6-8-17,1 0-1,-1 0 1,0 0-1,0 0 1,1 0-1,0 1 1,-1-1-1,1 1 1,0-1-1,0 1 1,-1 4-1,2-7-1,0 0 0,1 1 0,-1-1 0,0 0 0,0 1 0,1-1 0,-1 0 0,0 0 0,1 1 0,-1-1 0,0 0 0,1 0 0,-1 1 0,0-1 0,1 0 0,-1 0 0,1 0 0,-1 0 0,0 0 0,1 0 0,-1 0 0,1 1 0,-1-1 0,1 0 0,-1 0 0,0 0 0,1-1 0,-1 1 0,1 0 0,-1 0 0,0 0 0,1 0 0,-1 0 0,1 0 0,-1-1 0,1 1 0,18-5 64,6-7-28,0 0 0,0-2 0,-2-1 0,37-28-1,33-21-64,-92 68-395,-7 12 314,-10 17 169,13-29-43,0 1 1,1 0 0,0 0 0,0 0-1,0 0 1,0 0 0,1 0 0,-2 11 0,3-16-8,1 1 0,-1-1 0,0 1 0,0-1 0,0 1 0,0 0 0,0-1 0,0 1 0,1-1 0,-1 1 0,0-1 0,1 1 0,-1-1 0,0 1 0,1-1 0,-1 1 0,0-1 1,1 1-1,-1-1 0,1 1 0,-1-1 0,1 0 0,-1 1 0,1-1 0,-1 0 0,1 0 0,-1 1 0,1-1 0,0 0 0,2 0 22,0 1-1,0-1 1,0 0-1,0-1 1,-1 1-1,1 0 1,0-1-1,0 0 1,0 0-1,3-1 1,12-6 10,-1 0 0,0-2 0,-1 0 0,0-1 0,19-15 0,35-24-330,-70 50 278,1 0-1,-1 1 1,0-1 0,1 0-1,-1 0 1,0 0 0,0 0-1,1 1 1,-1-1 0,0 0-1,0 0 1,1 1 0,-1-1-1,0 0 1,0 0 0,0 1-1,1-1 1,-1 0 0,0 1 0,0-1-1,0 0 1,0 0 0,0 1-1,0-1 1,0 0 0,0 1-1,1-1 1,-1 1 0,0-1-1,0 0 1,-1 1 0,1-1-1,0 0 1,0 1 0,0-1-1,0 0 1,0 1 0,0-1-1,0 0 1,0 0 0,-1 1-1,1-1 1,0 0 0,0 1 0,0-1-1,-1 0 1,1 1 0,-6 20 4,0-6 26,3-8 20,0-1 0,1 1 0,0 0 1,0 0-1,0 0 0,1 0 0,0 1 1,1-1-1,-1 8 0,2-14-29,-1 0 0,1 0 0,0 0 0,-1 0 0,1 0 0,0 0 0,0-1 0,-1 1 0,1 0 0,0 0 0,0 0 0,0-1 0,0 1 0,0 0 0,0-1 0,0 1 0,0-1-1,0 0 1,0 1 0,0-1 0,1 0 0,-1 1 0,0-1 0,0 0 0,0 0 0,0 0 0,1 0 0,-1 0 0,0 0 0,0 0 0,2-1 0,39-5 157,-29 0-171,0 0-1,0-1 1,0-1-1,-1 1 1,0-2 0,0 0-1,-1 0 1,0-1 0,-1-1-1,17-21 1,-26 30-114,-26 34-255,-4 16 489,28-45-383,0-1 1,0 1-1,0 0 1,0 0-1,0 0 1,0-1-1,1 1 1,-1 0-1,1 0 1,0 0-1,0 0 1,0 0-1,0 0 0,0 0 1,1 0-1,1 5 1,0-6-437,0-1-1,0 1 1,1-1 0,-1 0-1,0 0 1,1 0 0,-1 0 0,1 0-1,-1-1 1,1 1 0,0-1-1,-1 1 1,1-1 0,-1 0-1,1 0 1,0 0 0,-1 0 0,1-1-1,3 0 1,5 0-2202,23 1-3068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190 267 16335,'0'0'3161,"-11"2"-337,-12 2-1571,1 1 0,-28 10 0,45-14-1087,-1 1 0,1 0-1,0 0 1,1 0 0,-1 1-1,0-1 1,1 1 0,-1 0 0,1 0-1,0 1 1,0 0 0,0-1-1,0 1 1,1 0 0,0 1 0,0-1-1,0 1 1,-4 7 0,7-11-168,0 0 0,0 0 0,-1 1 1,1-1-1,0 0 0,1 0 0,-1 0 1,0 0-1,0 0 0,0 0 0,1 0 1,-1 0-1,0 1 0,1-1 0,-1 0 0,1 0 1,-1-1-1,1 1 0,0 0 0,-1 0 1,1 0-1,0 0 0,0 0 0,0-1 1,0 1-1,-1 0 0,1-1 0,0 1 1,0 0-1,0-1 0,0 0 0,0 1 1,0-1-1,1 1 0,-1-1 0,0 0 1,0 0-1,2 0 0,48 5 41,-46-5-25,16-1-50,-1 0-1,0-2 1,0-1 0,0 0 0,-1-1 0,1-1 0,-1-1 0,-1-1 0,1 0 0,-1-2 0,-1 0 0,28-21 0,-33 23 77,0-2 0,-1 1 0,0-2 0,-1 1 0,0-1 0,-1-1 0,0 0 0,-1 0 0,0-1 0,-1 0-1,0 0 1,-1 0 0,-1-1 0,0 0 0,-1 0 0,-1-1 0,0 1 0,1-16 0,-3 28-16,-1 0 0,0 0 0,0 0 0,0 0-1,-1 0 1,1 0 0,0 0 0,-1 0 0,1 1-1,-1-1 1,1 0 0,-1 0 0,0 1 0,0-1-1,0 0 1,0 1 0,0-1 0,0 1 0,0-1 0,-1 1-1,1-1 1,-1 1 0,1 0 0,-1 0 0,1 0-1,-1 0 1,1 0 0,-1 0 0,0 0 0,0 0-1,1 1 1,-1-1 0,0 1 0,0-1 0,0 1 0,0 0-1,0 0 1,0 0 0,0 0 0,1 0 0,-4 0-1,-3 1 7,-1 0 0,1 0-1,-1 1 1,1 0-1,-1 0 1,1 1-1,-16 8 1,-45 32 32,64-40-44,0 1 0,0 1 0,0-1 0,1 1 0,-1-1 0,1 1 0,0 0 0,1 1 0,-1-1 0,-3 9 0,7-13-21,-1 0-1,1 0 1,0 0 0,-1 0-1,1 1 1,0-1 0,0 0-1,0 0 1,0 1-1,0-1 1,0 0 0,0 0-1,1 0 1,-1 1 0,0-1-1,1 0 1,-1 0 0,0 0-1,1 0 1,0 0 0,-1 1-1,1-1 1,0 0-1,-1 0 1,1-1 0,0 1-1,0 0 1,0 0 0,0 0-1,0 0 1,0-1 0,0 1-1,0-1 1,0 1-1,0 0 1,0-1 0,1 0-1,-1 1 1,1-1 0,8 3-98,0 0 0,0-1 1,19 1-1,-15-1-176,11 1-254,53 10-2577,-72-12 2938,-1 0 1,1 1-1,-1 0 0,1 0 0,-1 1 1,0 0-1,0 0 0,0 0 1,-1 0-1,9 7 0,-12-8 227,0 0 0,0-1 0,0 1 0,0 0 0,0-1 0,0 1 0,0 0 0,0 0-1,-1 0 1,1 0 0,-1 0 0,1 0 0,-1 0 0,0 0 0,0 0 0,0 0 0,0 0 0,0 0 0,0 0 0,-1 0 0,1 0-1,-1 0 1,1 0 0,-1 0 0,0-1 0,-1 3 0,-3 7 338,-1-1 0,0 0 0,-13 14 0,-4 10-5215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79 18225,'0'-10'2605,"0"7"-2462,0 1 63,1 0-1,-1-1 0,0 1 1,1 0-1,-1-1 1,0 1-1,-1 0 1,1 0-1,0-1 0,-1 1 1,1 0-1,-1 0 1,0 0-1,1-1 1,-1 1-1,0 0 0,0 0 1,-1 0-1,1 0 1,0 1-1,-1-1 0,1 0 1,-1 1-1,1-1 1,-1 0-1,0 1 1,0 0-1,0-1 0,0 1 1,0 0-1,0 0 1,0 0-1,0 0 1,0 1-1,0-1 0,0 0 1,-4 1-1,-3 0-68,1 0 0,-1 1 1,1 0-1,-1 1 0,1 0 0,0 0 0,0 1 0,0 0 0,0 0 0,0 1 1,0 0-1,1 0 0,0 1 0,0 0 0,-8 8 0,9-9-137,0 1 1,1 0-1,0 0 0,0 0 1,0 1-1,1 0 0,0 0 0,0 0 1,0 0-1,1 0 0,0 1 1,0 0-1,1 0 0,-1 0 0,1 0 1,1 0-1,0 0 0,-1 8 1,2-13 0,0-1-1,1 0 1,-1 0 0,0 0 0,1 0 0,-1 0 0,0 0 0,1 0 0,-1 0 0,1 0 0,0-1 0,-1 1-1,1 0 1,0 0 0,-1 0 0,1-1 0,0 1 0,0 0 0,0-1 0,0 1 0,0 0 0,0-1-1,0 1 1,0-1 0,0 0 0,0 1 0,0-1 0,0 0 0,0 0 0,0 1 0,1-1 0,40 1 88,-33-2-63,13-1 4,0-2 0,0-1 1,-1 0-1,1-2 0,-1 0 0,0-2 1,-1 0-1,0-1 0,-1-1 0,0-1 1,30-24-1,-58 44-105,1 1 0,0 0 1,1 0-1,0 1 0,1-1 0,0 2 1,0-1-1,1 1 0,1-1 0,-1 1 1,2 1-1,-1-1 0,2 0 0,-3 18 1,5-27-123,0 0 1,0 0-1,1 0 1,-1 0-1,0 0 1,1-1-1,-1 1 1,1 0-1,0 0 1,-1 0-1,1 0 1,0-1-1,0 1 1,0 0-1,0-1 1,1 1-1,-1-1 1,0 1-1,1-1 1,-1 0-1,3 2 1,0-1-209,-1 0 1,1 0 0,0-1-1,0 1 1,0-1 0,0 0 0,0 0-1,0 0 1,0-1 0,4 1 0,2-1-635,0 0 0,1-1 1,-1 0-1,0-1 0,0 0 0,0 0 1,-1-1-1,11-4 0,-9 1-720,-1 0-1,1-1 1,14-12 0,-14 10 1528,0-1 1,-1 0-1,10-13 1,-13 13 1368,-1 1 0,1-1 1,-2-1-1,6-12 0,-8 16 691,0-1 0,-1 1-1,0 0 1,-1-1 0,1 0-1,-1-14 1,-1 22-1722,0-1-1,0 0 1,-1 1 0,1-1 0,0 1 0,-1-1-1,1 1 1,0-1 0,-1 1 0,1-1 0,-1 1-1,1-1 1,-1 1 0,1 0 0,-1-1 0,1 1-1,-1 0 1,1-1 0,-1 1 0,1 0 0,-1 0-1,0 0 1,1-1 0,-1 1 0,1 0 0,-1 0-1,0 0 1,1 0 0,-1 0 0,0 0-1,1 0 1,-1 0 0,1 0 0,-1 0 0,0 1-1,1-1 1,-1 0 0,1 0 0,-1 1 0,0-1-1,1 0 1,-1 1 0,-28 11 271,25-9-355,0 1 0,1-1 0,-1 1 0,1 0 0,0 0 0,0 0 0,0 0 0,-3 7 0,5-10-23,0 0 0,1 0 0,-1 0 1,1 1-1,-1-1 0,1 0 0,0 0 0,-1 1 0,1-1 1,0 0-1,0 0 0,0 1 0,0-1 0,0 0 0,0 1 1,0-1-1,0 0 0,0 0 0,1 1 0,-1-1 1,0 0-1,1 0 0,-1 1 0,1-1 0,0 0 0,-1 0 1,1 0-1,0 0 0,0 0 0,-1 0 0,1 0 0,0 0 1,0 0-1,0-1 0,0 1 0,0 0 0,2 1 0,51 16-391,21 8-1226,-72-25 1483,0 1 0,0 0 0,0-1 0,0 1 0,0 0 0,0 1 0,-1-1 0,1 0 0,-1 1 0,1-1 0,-1 1 0,0 0 0,0 0 0,0 0 0,-1 0 0,1 0 0,2 6 0,-4-7 186,0-1-1,1 1 1,-1-1 0,0 1-1,0-1 1,0 0-1,0 1 1,0-1 0,-1 1-1,1-1 1,0 1-1,-1-1 1,1 0 0,-1 1-1,1-1 1,-1 0-1,0 1 1,1-1-1,-1 0 1,0 0 0,-2 2-1,1 0 87,-1 0 0,-1-1 0,1 0 0,0 1 0,-1-1 0,1 0 0,-1-1 0,-3 3 0,-11 2 474,-1-1 1,-30 5-1,34-7-464,-41 4 107,19-5-3889,20-2-3434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13965,'0'0'6652,"2"-10"-4431,-1 5-2065,0 1 0,0-1 0,0 1 0,1 0 0,0 0 0,0-1 0,0 1 0,0 0 0,0 1 1,1-1-1,0 0 0,0 1 0,0 0 0,0-1 0,0 1 0,1 0 0,-1 1 0,1-1 0,0 1 1,0-1-1,0 1 0,0 0 0,0 1 0,8-3 0,-1 0 96,1 0 1,-1 1-1,1 0 1,0 1-1,0 0 1,20 0-1,-31 2-246,0 0 1,0-1-1,0 1 1,0 0-1,0 0 0,0 0 1,0 1-1,0-1 1,0 0-1,0 0 1,0 0-1,0 1 0,0-1 1,0 1-1,0-1 1,0 0-1,0 1 0,0 0 1,-1-1-1,1 1 1,0-1-1,0 1 0,-1 0 1,1 0-1,0-1 1,-1 1-1,1 0 1,-1 0-1,1 0 0,-1 0 1,1 1-1,-1 0 3,0 1 0,0-1-1,0 1 1,0-1 0,0 1 0,-1-1-1,1 1 1,-1-1 0,0 1 0,0-1-1,0 0 1,-1 4 0,-7 9 49,-1 0 0,-18 23 1,26-35-41,-18 21 61,14-19-79,1 1 0,-1-1 0,1 2 1,0-1-1,1 0 0,0 1 0,0 0 0,0 0 0,1 0 0,0 0 0,-4 15 1,8-21-4,-1 0 0,1-1 0,-1 1 1,1 0-1,0-1 0,0 1 0,-1 0 1,1-1-1,0 1 0,0-1 0,0 1 1,-1-1-1,1 0 0,0 1 0,0-1 0,0 0 1,0 0-1,0 1 0,0-1 0,0 0 1,0 0-1,0 0 0,0 0 0,0 0 1,0 0-1,0-1 0,0 1 0,-1 0 1,1 0-1,0-1 0,2 0 0,0 1 6,17-4 45,1-1 0,-1-1 0,0-1 0,-1-1-1,1 0 1,22-15 0,6-5-7,50-41 0,-51 24 32,-28 28-155,-36 54-123,7-19 268,1 0-1,-8 25 1,15-39-39,1 1 0,-1 0 1,1 0-1,0 0 0,0 0 0,0 0 1,1 0-1,0 0 0,0 0 1,0 0-1,1 0 0,0 0 1,0 0-1,0-1 0,2 6 1,-2-8 14,1 0 1,0 0 0,0-1 0,0 1 0,0 0 0,0-1 0,0 0 0,0 1 0,1-1 0,-1 0 0,0 0-1,1 0 1,-1-1 0,1 1 0,-1 0 0,1-1 0,-1 0 0,1 0 0,-1 1 0,1-1 0,2-1 0,5 1 175,-1 0 0,0-1 0,1 0 0,15-5 0,-15 3-177,-1-1 0,1 0 0,-1-1-1,0 0 1,0-1 0,-1 0 0,1 0-1,-1-1 1,0 0 0,-1 0 0,0 0 0,0-1-1,-1 0 1,0-1 0,0 0 0,-1 0-1,0 0 1,0 0 0,-1-1 0,-1 0-1,1 1 1,-2-1 0,1-1 0,-1 1-1,-1 0 1,1-11 0,-2 20-38,0 0 0,0 1 0,1-1 0,-1 0 0,0 0 0,0 0 0,0 0 0,0 0 0,0 1 0,0-1 0,0 0 0,-1 0 0,1 0 0,0 0 0,0 0 0,0 1 0,-1-1 0,1 0 0,-1 0 0,1 1 0,-1-1 0,1 0 0,-1 0 0,1 1 0,-1-1 0,1 1 0,-1-1 0,0 0 0,1 1 0,-1-1 0,0 1 0,1 0 0,-1-1 0,0 1 0,0-1 0,0 1 0,1 0 0,-1 0 0,0 0 0,0-1 0,0 1 0,0 0 0,0 0 0,1 0 0,-1 0 0,0 0 0,0 0 0,-1 1 0,0 0 0,1-1 0,-1 1 0,0 0 0,1 0 0,-1 1 0,1-1 0,-1 0 0,1 0 0,0 1 0,-1-1 0,1 1 0,0-1 0,0 1 0,0-1 0,0 1 0,0 0 0,1-1 0,-1 1 0,0 0 0,1 0 0,-1 0 0,0 3 0,1-3 0,0 1 0,0 0 0,0-1 0,0 1 0,0-1 0,1 1 0,-1 0 0,1-1 0,0 1 0,0-1 0,0 1 0,0-1 0,0 0 0,0 1 0,0-1 0,1 0 0,-1 0 0,1 0 0,0 0 0,-1 0 0,1 0 0,0-1 0,0 1 0,0 0 0,1-1 0,-1 0 0,0 1 0,1-1 0,-1 0 0,0 0 0,1 0 0,-1-1 0,1 1 0,-1 0 0,6-1 0,9 3 0,1-1 0,-1-1 0,1-1 0,20-2 0,-31 1 0,1 1 0,-1-1 0,1 0 0,-1 0 0,1-1 0,-1 0 0,0-1 0,0 0 0,0 0 0,0 0 0,0-1 0,-1 0 0,1 0 0,-1-1 0,0 1 0,0-1 0,-1-1 0,1 1 0,-1-1 0,-1 0 0,1 0 0,-1 0 0,0-1 0,0 0 0,-1 1 0,0-1 0,0-1 0,-1 1 0,1 0 0,1-11 0,-4 17 0,0 1 0,0-1 0,0 1 0,0-1 0,0 1 0,1-1 0,-1 1 0,0-1 0,0 0 0,0 1 0,0-1 0,0 1 0,-1-1 0,1 1 0,0-1 0,0 1 0,0-1 0,0 1 0,0-1 0,-1 1 0,1-1 0,0 1 0,0 0 0,-1-1 0,1 1 0,0-1 0,-1 1 0,1 0 0,-1-1 0,1 1 0,0 0 0,-1-1 0,0 1 0,-15 7 0,-14 25 0,22-23 0,1 1 0,0 0 0,1 0 0,0 1 0,1-1 0,0 1 0,0 1 0,1-1 0,1 1 0,0-1 0,0 1 0,-1 23 0,5-32-62,-1-1 0,1 1 1,-1 0-1,1 0 0,0-1 0,0 1 1,0 0-1,1-1 0,-1 1 0,1-1 0,-1 1 1,1-1-1,0 0 0,0 0 0,0 0 1,0 0-1,0 0 0,0 0 0,0 0 1,1-1-1,-1 1 0,1-1 0,-1 1 0,1-1 1,0 0-1,0 0 0,5 1 0,6 2-905,1-1 0,-1 0-1,1-1 1,16 0 0,19-1-6785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13229,'7'-9'3427,"5"-6"-2187,1 0 0,0 2-1,21-18 1,-27 25-852,0 1-1,0-1 1,0 2-1,1-1 1,0 1-1,0 0 1,0 1-1,0 0 0,1 0 1,-1 0-1,12 0 1,-20 3-367,1-1 1,0 1-1,0 1 0,-1-1 1,1 0-1,0 0 1,-1 0-1,1 0 0,0 0 1,-1 1-1,1-1 0,0 0 1,-1 0-1,1 1 1,-1-1-1,1 1 0,0-1 1,-1 0-1,1 1 0,-1-1 1,1 1-1,-1 0 1,0-1-1,1 1 0,-1-1 1,1 1-1,-1-1 0,0 1 1,0 0-1,1-1 1,-1 1-1,0 0 0,0-1 1,0 1-1,0 0 1,0-1-1,0 1 0,0 0 1,0 0-1,0-1 0,0 1 1,0 0-1,0-1 1,0 1-1,0 0 0,-1-1 1,1 1-1,0 0 0,-1-1 1,0 2-1,-16 37 554,-22 16-223,29-44-286,1 1 0,0 0 0,1 0 1,0 1-1,1 0 0,1 0 0,-10 28 0,16-40-44,-1 0 0,1 0-1,0 1 1,0-1-1,-1 0 1,1 1 0,0-1-1,1 0 1,-1 0-1,0 1 1,0-1 0,0 0-1,1 1 1,-1-1 0,1 0-1,-1 0 1,1 0-1,-1 1 1,1-1 0,0 0-1,-1 0 1,1 0 0,0 0-1,0 0 1,0 0-1,2 1 1,-1 0 9,1-1 0,0 0-1,0 0 1,-1 0 0,1 0-1,0-1 1,0 1 0,0-1-1,0 1 1,0-1 0,4 0 0,9-2 48,0 0 1,0 0-1,21-7 1,-10 1-51,-2 0 1,1-2-1,-1-1 1,-1-1 0,0-1-1,-1-1 1,0-1-1,-1-1 1,-1-1-1,-1-1 1,0-1 0,17-21-1,-27 25 49,-15 18-148,-17 26-7,17-22 68,1 2 1,0-1-1,0 0 1,0 1 0,1 0-1,1 0 1,-1 0-1,2 0 1,-2 15-1,3-21 16,0 0 0,0-1 0,0 1-1,1 0 1,-1-1 0,1 1 0,0 0 0,0-1-1,0 1 1,0 0 0,0-1 0,0 0 0,1 1-1,-1-1 1,1 0 0,0 0 0,0 1 0,-1-2-1,1 1 1,1 0 0,-1 0 0,0 0 0,0-1-1,1 0 1,-1 1 0,1-1 0,-1 0 0,1 0-1,-1 0 1,1 0 0,0-1 0,-1 1 0,1-1-1,0 1 1,4-1 0,3 1 85,0 0-1,0-1 1,0 0 0,0-1 0,1 0 0,-1 0-1,0-1 1,-1-1 0,1 1 0,0-2-1,-1 1 1,10-6 0,-13 6-44,-1 0 1,0-1-1,0 0 1,0 0-1,0 0 1,0 0-1,-1-1 0,0 0 1,0 0-1,0 0 1,-1 0-1,0-1 1,0 1-1,0-1 0,0 0 1,-1 0-1,0 0 1,-1 0-1,1 0 1,0-11-1,-1 16-48,0-12-42,0-1 0,0 0 1,-3-16-1,3 28 27,-1 0 1,-1-1 0,1 1 0,0 0-1,0 0 1,-1 0 0,1 0-1,-1 1 1,0-1 0,1 0 0,-1 0-1,0 0 1,0 0 0,0 1-1,0-1 1,-1 0 0,1 1 0,0-1-1,-1 1 1,1-1 0,-1 1-1,1 0 1,-1 0 0,0 0-1,0 0 1,1 0 0,-1 0 0,0 0-1,0 0 1,0 1 0,-2-1-1,3 1-87,0 0-1,1 0 0,-1 0 0,0 1 0,0-1 0,0 0 0,1 1 1,-1-1-1,0 0 0,1 1 0,-1-1 0,0 1 0,1-1 0,-1 1 1,0-1-1,1 1 0,-1 0 0,1-1 0,-1 1 0,1 0 0,-1-1 0,1 1 1,0 0-1,-1 0 0,1-1 0,0 1 0,0 0 0,0 0 0,-1 0 1,1 0-1,0-1 0,0 1 0,0 0 0,0 0 0,0 0 0,0-1 1,1 1-1,-1 0 0,0 1 0,0 1-726,1 1 0,-1-1 1,1 1-1,0-1 0,-1 1 0,1-1 0,1 1 1,2 5-1,11 7-5006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151 252 16976,'-9'0'2861,"-6"1"-1869,1 0-1,0 1 1,-21 5-1,32-6-810,0-1-1,0 1 1,0 0-1,0-1 1,0 1-1,0 1 1,0-1-1,0 0 1,0 1-1,1-1 1,-1 1-1,1 0 1,-1 0-1,1 0 1,-1 0-1,1 1 1,0-1-1,0 0 1,0 1-1,1 0 1,-1-1-1,1 1 1,-1 0-1,1 0 1,-2 6-1,3-8-170,1-1 0,-1 1 0,0 0 0,1 0 0,-1-1 0,1 1 0,-1 0 0,1-1 0,-1 1 0,1 0 0,0-1 0,-1 1 0,1-1 0,0 1 0,0-1 0,-1 1 0,1-1 0,0 1 0,0-1 0,0 0 0,-1 0 0,1 1 0,0-1 0,0 0 0,0 0 0,0 0 0,0 0 0,-1 0 0,1 0 0,1 0 0,35 1 14,-31-1 11,39-2-222,1-2 0,-1-2 0,84-23 0,-129 29 220,0 0 0,1 0-1,-1 0 1,0 0 0,0 0-1,0 1 1,0-1 0,1 0-1,-1 0 1,0 0 0,0 0-1,0 0 1,0 0 0,0 0 0,0 1-1,1-1 1,-1 0 0,0 0-1,0 0 1,0 0 0,0 0-1,0 1 1,0-1 0,0 0-1,0 0 1,0 0 0,0 0-1,0 1 1,0-1 0,0 0-1,0 0 1,0 0 0,0 1 0,0-1-1,0 0 1,0 0 0,0 0-1,0 0 1,0 1 0,0-1-1,0 0 1,0 0 0,0 0-1,0 0 1,-1 0 0,1 1-1,0-1 1,0 0 0,0 0-1,0 0 1,0 0 0,0 0 0,-1 0-1,1 1 1,0-1 0,0 0-1,0 0 1,-12 22 858,9-17-794,0 0 1,0 1 0,0 0 0,0-1 0,-2 13 0,5-17-93,1 0 0,-1 0 1,1-1-1,-1 1 0,1 0 0,-1 0 0,1-1 0,0 1 0,-1 0 0,1-1 1,0 1-1,-1-1 0,1 1 0,0-1 0,0 1 0,0-1 0,0 0 0,-1 1 1,1-1-1,0 0 0,0 0 0,0 1 0,0-1 0,0 0 0,0 0 0,0 0 1,0 0-1,0 0 0,1-1 0,37 1-27,-30-1-8,9-1-703,0-1 0,0-1 0,0 0 0,0-1 0,-1-2 0,0 1 0,0-2 0,-1 0 0,24-16 0,-42 26 772,-1 0 1,1 1-1,1-1 0,-1 1 1,0 0-1,0-1 0,1 1 1,0 0-1,0 0 0,-1 0 1,1 3-1,0-5 14,1 0 1,-1 0 0,1 0-1,0 0 1,-1-1-1,1 1 1,0 0 0,0 0-1,-1 0 1,1 0 0,0 0-1,0 0 1,0 0-1,0 0 1,0 0 0,1 0-1,-1 0 1,0 0-1,0 0 1,1 0 0,-1 0-1,0 0 1,1-1-1,-1 1 1,1 0 0,-1 0-1,1 0 1,0-1 0,-1 1-1,1 0 1,0 0-1,-1-1 1,1 1 0,0-1-1,0 1 1,0-1-1,1 2 1,9-1 31,0-1 0,1 0 1,-1-1-1,0 0 0,0 0 0,0-1 0,0-1 1,0 0-1,0 0 0,-1-1 0,0-1 0,0 1 1,0-2-1,0 1 0,15-13 0,-5 4-164,-1-1-1,-1-1 0,-1-1 1,0-1-1,-1 0 1,18-26-1,15-40-842,-45 75 799,0 0-1,-1-1 0,1 1 1,-2-1-1,1 1 0,-2-1 1,2-16-1,-16 35 813,3 3-583,1 1 1,0 0-1,1 0 0,1 1 1,0 0-1,1 0 1,0 1-1,1-1 1,1 1-1,0 1 1,1-1-1,1 0 1,0 1-1,1 0 0,1-1 1,2 18-1,-1-26-75,1 0 0,1 0 0,-1 0 0,1 0 0,0-1 0,0 1 0,1-1 0,0 0 0,0 0 0,0 0 0,1-1 0,0 0 0,0 1 0,0-2 0,8 6 0,31 37-1792,-85-61-1052,15-3 3130,0 0 0,2-2 1,0-1-1,1-1 0,1 0 0,-28-36 1,48 55-196,1 1 0,0-1 1,0 0-1,0 1 0,0-1 1,0 0-1,1 0 0,-1 1 1,0-1-1,1 0 0,-1 0 0,1 0 1,0 0-1,-1 0 0,1-3 1,1 4-75,-1 1 0,0-1 0,1 0 0,-1 0 1,0 0-1,1 0 0,-1 0 0,1 1 0,0-1 0,-1 0 1,1 1-1,-1-1 0,1 0 0,0 1 0,0-1 0,-1 1 1,1-1-1,0 1 0,0-1 0,0 1 0,0-1 0,1 1 1,7-2 35,-1 0 1,1 1-1,0 0 1,0 1-1,13 0 1,-7 1-161,76 0 10,37 0-3091,-44-5-5124,-22-5-7777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211 195 15118,'9'-20'1222,"-1"0"0,-1 0-1,-1 0 1,-1-1 0,-1 0 0,2-29-1,-5 49-1117,-1-1 0,0 1 0,0 0 0,0 0 0,0 0 0,0 0 0,-1 0 0,1 0 0,0 0 0,0 0 0,-1 0 0,1 0 0,-1 0 0,1 0 0,-1 0 0,1 0 0,-1 0-1,0-1 1,0 2-51,1 0 0,-1-1 0,1 1-1,-1 0 1,1 0 0,-1 0-1,0 0 1,1 0 0,-1 0 0,1-1-1,-1 1 1,1 0 0,-1 1-1,0-1 1,1 0 0,-1 0 0,1 0-1,-1 0 1,1 0 0,-1 0-1,1 1 1,-1-1 0,1 0-1,-1 1 1,-3 1 0,1 0-1,0 0 0,1 1 1,-1-1-1,0 1 1,1 0-1,-1 0 1,1 0-1,-2 3 0,-6 13-8,1 0 1,1 0-1,1 1 0,0 0 0,2 1 0,-6 39 0,-2 132 1424,13-176-1280,-7 363 1728,3-409-1882,0 0 0,-3 0 0,0 1 0,-2 0 0,-1 0 0,-24-46-1,-13-43-29,45 114-17,1 0 0,-1 0 0,1-1 0,0 1 0,0 0 0,1-1 0,-1 1 0,1 0 0,0-1 0,0 1 0,1-5 0,0 7 2,0 1 1,0-1 0,0 1 0,0-1 0,0 1 0,0-1 0,0 1 0,0 0 0,1 0 0,-1 0 0,1 0 0,-1 0-1,0 0 1,1 0 0,0 0 0,-1 0 0,1 1 0,-1-1 0,1 1 0,0-1 0,0 1 0,-1 0 0,1 0 0,0-1-1,0 1 1,-1 0 0,1 0 0,3 1 0,157 6-2408,-16-1-6705,-86-6 2124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176 116 12588,'0'0'8226,"-12"-4"-5434,5 1-2316,5 2-382,-1 0-1,0-1 1,0 1-1,0 0 1,1 0 0,-1 0-1,0 1 1,0-1 0,0 1-1,0 0 1,0 0-1,0 0 1,0 0 0,0 0-1,0 0 1,0 1 0,0 0-1,0-1 1,0 1-1,0 0 1,0 0 0,1 1-1,-5 2 1,-1 1 98,1 1 0,0 1 0,1-1 1,0 1-1,0 1 0,0-1 0,1 1 0,0 0 1,0 0-1,1 0 0,0 0 0,0 1 0,1 0 0,0 0 1,-1 10-1,4-18-188,0 0 1,0 0-1,0 0 0,0 0 1,0 1-1,1-1 1,-1 0-1,0 0 0,1 0 1,-1 0-1,1 0 0,-1 0 1,1 0-1,-1-1 1,1 1-1,0 0 0,-1 0 1,1 0-1,0-1 0,0 1 1,0 0-1,0 0 1,-1-1-1,1 1 0,0-1 1,0 1-1,0-1 1,0 0-1,0 1 0,0-1 1,0 0-1,1 1 0,-1-1 1,1 0-1,46 2 84,-34-3-46,14 1-125,1-1 0,0-2 1,-1 0-1,1-3 0,53-16 0,-78-19 3660,0-115-3577,-4 155-44,1 0 0,-1 0 0,0 0 0,1 0 0,-1 0 1,1 0-1,-1 0 0,1 1 0,-1-1 0,1 0 0,0 0 0,-1 1 0,1-1 0,0 0 0,-1 1 1,1-1-1,0 0 0,0 1 0,0 0 0,0-1 0,0 1 0,-1-1 0,1 1 0,0 0 0,0-1 1,0 1-1,2 0 0,32-3-2954,-19 2 947,23-6-4819,4-1-4998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60 15983,'0'0'11243,"-9"10"-10442,4-4-702,0 1 1,0-1 0,0 1 0,1 0-1,0 0 1,0 0 0,1 0 0,0 1 0,0-1-1,0 1 1,1 0 0,-2 15 0,-1 45 1141,5 113 0,9-150-1065,-9-30-164,0-1 0,1 1-1,-1 0 1,1-1 0,-1 1-1,1-1 1,-1 1 0,1 0-1,0-1 1,-1 0 0,1 1 0,0-1-1,-1 1 1,1-1 0,0 0-1,-1 1 1,1-1 0,0 0 0,0 0-1,0 0 1,-1 0 0,2 1-1,0-2 5,0 0 0,0 1 0,0-1-1,-1 0 1,1 0 0,0 0-1,-1 0 1,1-1 0,0 1-1,-1 0 1,0-1 0,1 1 0,-1-1-1,0 1 1,0-1 0,1 0-1,-1 1 1,0-1 0,-1 0-1,1 0 1,0 0 0,-1 0-1,2-3 1,3-16-68,-1 0-1,-1-1 1,-1 1 0,-1-1-1,-1 0 1,-2-24-1,0-15-642,3 64 665,-1-1-1,1 1 1,0-1 0,0 0-1,0 1 1,0-1 0,0 0-1,0 0 1,1 0 0,-1 0-1,1 0 1,0 0 0,-1 0-1,1 0 1,0-1 0,0 1-1,0-1 1,0 1 0,0-1 0,4 2-1,2 1 24,0 0 0,0 0 0,0-1-1,14 3 1,-6-3 42,0-1-1,0-1 1,1-1-1,-1 0 1,0-1-1,0-1 0,0-1 1,0 0-1,0-1 1,0 0-1,-1-2 1,24-10-1,-31 12 1,0-1-1,0 0 0,-1 0 0,1 0 1,-1-1-1,0 0 0,-1 0 0,1-1 1,-1 0-1,8-12 0,-11 13 1,0 1-1,0-1 0,-1 0 1,0 0-1,0 0 0,0 0 1,-1-1-1,0 1 1,0 0-1,-1 0 0,0-1 1,0 1-1,0-1 0,0 1 1,-1 0-1,-3-10 1,4 14-39,-1 0 0,0 0 1,1 0-1,-1 0 0,0 0 1,0 1-1,0-1 1,0 0-1,0 1 0,-1-1 1,1 0-1,0 1 0,-1 0 1,1-1-1,-1 1 1,1 0-1,-1 0 0,0 0 1,0 0-1,1 0 0,-1 0 1,0 0-1,0 1 1,0-1-1,0 0 0,0 1 1,0 0-1,0 0 0,0-1 1,0 1-1,0 0 1,0 1-1,0-1 0,0 0 1,0 0-1,0 1 1,0-1-1,0 1 0,1 0 1,-1 0-1,0-1 0,0 1 1,0 0-1,1 1 1,-1-1-1,1 0 0,-1 0 1,1 1-1,-1-1 0,1 1 1,0-1-1,-1 1 1,1 0-1,0-1 0,-1 3 1,-4 12 21,0 0 0,1 0 0,0 0 1,2 1-1,0-1 0,1 1 0,0 0 1,1 0-1,1 0 0,1 0 0,4 24 1,-4-36-15,0 0 1,0 0-1,0 0 1,1 0 0,0 0-1,0-1 1,1 1 0,-1-1-1,1 1 1,0-1 0,0 0-1,0 0 1,1 0-1,-1 0 1,1-1 0,0 1-1,0-1 1,7 4 0,-4-3 7,0-1 1,0 0 0,0 0-1,0-1 1,1 0 0,-1 0-1,0-1 1,1 0 0,0 0-1,-1-1 1,16-1 0,-15 1 0,1-2 0,0 1 0,-1-1 0,0 0 0,1-1 0,-1 0 1,0-1-1,0 1 0,-1-1 0,12-8 0,-14 8-9,-1 1-1,1-1 1,-1 0 0,0 0 0,-1-1 0,1 1-1,-1-1 1,0 0 0,0 1 0,0-1-1,0-1 1,-1 1 0,0 0 0,0-1-1,0 1 1,0-9 0,-1 11-4,-1-1 0,0 1 0,1 0 0,-2 0 0,1 0 0,0 0 0,-1-1 0,1 1 0,-1 0 0,0 0 0,0 0 0,0 0 0,0 0 0,-1 0 0,1 1 0,-1-1 0,0 0 0,0 1 0,0-1 0,0 1 0,0 0 0,-3-3 0,3 4 0,0-1 0,0 1 0,-1 0 0,1 0 0,0 0 0,-1 0 0,1 1 0,-1-1 0,1 0 0,-1 1 0,1 0 0,-1 0 0,1 0 0,-1 0 0,0 0 0,1 0 0,-1 0 0,1 1 0,-1 0 0,1-1 0,-1 1 0,1 0 0,0 0 0,-1 0 0,1 0 0,0 1 0,0-1 0,-4 4 0,2-1 0,-1 0 1,1 0-1,0 1 1,0-1-1,0 1 1,1 0-1,0 1 0,0-1 1,0 0-1,1 1 1,-1 0-1,2-1 0,-1 1 1,0 0-1,0 11 1,1-13-3,0 1 1,1 0-1,0-1 1,0 1-1,0-1 1,0 1-1,1 0 1,0-1-1,0 1 1,0-1-1,0 0 0,1 1 1,0-1-1,0 0 1,0 0-1,0 0 1,0 0-1,1 0 1,0-1-1,0 1 1,5 4-1,0-2-135,0-1 0,0 0 0,1-1 0,0 0 0,-1 0 0,1-1 0,0 0 0,1 0-1,11 1 1,8 0-2725,50 0 1,-13-4-5873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90 16111,'0'0'4228,"2"-10"-2098,0 2-1246,3-21-478,-1-2 6702,-5 32-7008,0 1 0,-1-1 0,1 1 0,0-1 0,-1 0 0,0 0 0,1 1 0,-1-1 0,0 0 0,1-1 0,-1 1 0,0 0 0,0 0 0,0-1 0,0 1 0,0-1 0,0 0 0,-4 1 0,5-1-100,0 0 0,0 0 0,0 0 0,0 1 0,0-1 0,-1 0 0,1 1 0,0-1 0,0 1 0,0-1 0,0 1 0,0-1 0,0 1 0,0 0 0,0 0 0,1-1 0,-1 1 0,0 0 0,0 0 0,1 0 0,-1 0 0,0 0 0,1 0 0,-2 2 0,1 3 0,3-17 0,-2 12 0,0-1 0,0 1 0,0-1 0,0 1 0,0-1 0,0 1 0,0-1 0,0 1 0,0-1 0,0 1 0,0-1 0,0 0 0,0 1 0,1-1 0,-1 1 0,0-1 0,0 1 0,0-1 0,1 0 0,-1 1 0,0-1 0,1 1 0,-1-1 0,0 0 0,1 1 0,-1-1 0,0 0 0,1 0 0,-1 1 0,1-1 0,-1 0 0,1 0 0,-1 0 0,0 1 0,1-1 0,-1 0 0,1 0 0,-1 0 0,1 0 0,-1 0 0,1 0 0,-1 0 0,1 0 0,-1 0 0,1 0 0,-1 0 0,0 0 0,1 0 0,-1-1 0,1 1 0,-1 0 0,1 0 0,-1 0 0,1-1 0,-1 1 0,0 0 0,1 0 0,-1-1 0,0 1 0,1 0 0,-1-1 0,0 1 0,1-1 0,-1 1 0,0 0 0,0-1 0,1 0 0,0-4 0,1-1 0,-1 1 0,1 0 0,1-1 0,-1 1 0,1 0 0,5-7 0,-9 36 0,-8 11 0,-29 66 0,26-74 0,1 1 0,2 1 0,0-1 0,-4 33 0,14-51 0,7-20 0,1-4 0,-5 14 0,-3 10 0,-1-8 0,0 1 0,0-1 0,0 1 0,0-1 0,0 1 0,0 0 0,1-1 0,-1 1 0,1-1 0,0 1 0,0-1 0,0 0 0,0 1 0,0-1 0,1 0 0,-1 0 0,0 0 0,3 3 0,-1-3 0,0-1 0,0 1 0,1-1 0,-1 0 0,0 0 0,0 0 0,1 0 0,-1 0 0,1-1 0,-1 1 0,1-1 0,-1 0 0,6-1 0,10 1 0,1 0 0,-1-2 0,34-6 0,-43 5 0,1 0 0,-1-1 0,0-1 0,0 1 0,0-2 0,-1 1 0,0-1 0,12-10 0,2-3 0,-1-1 0,0-2 0,-2 0 0,0-1 0,-2-1 0,0 0 0,22-45 0,-28 28 0,-15 27 0,2 14 0,0 0 0,0 0 0,0 0 0,0 0 0,1 0 0,-1 0 0,0 0 0,0 0 0,0 0 0,1 1 0,-1-1 0,0 0 0,0 1 0,0-1 0,1 1 0,-1-1 0,0 0 0,1 1 0,-1-1 0,0 1 0,1 0 0,-2 0 0,-3 5 0,0 0 0,0-1 0,0 2 0,1-1 0,-1 0 0,2 1 0,-1 0 0,1 0 0,0 0 0,0 1 0,1-1 0,-3 15 0,1 1 0,0 1 0,1 45 0,3-64 0,0-1 0,0 0 0,1 0 0,0 1 0,0-1 0,0 0 0,0 0 0,1 0 0,0 0 0,-1 0 0,1 0 0,1-1 0,-1 1 0,1 0 0,-1-1 0,1 0 0,0 0 0,0 0 0,0 0 0,1 0 0,-1 0 0,1-1 0,-1 0 0,1 0 0,0 0 0,0 0 0,0 0 0,0-1 0,0 0 0,0 0 0,1 0 0,-1 0 0,8 0 0,-5 0 0,0-1 0,0 0 0,0 0 0,0 0 0,0-1 0,0 0 0,0 0 0,-1-1 0,1 0 0,0 0 0,0-1 0,-1 1 0,0-1 0,1-1 0,-1 1 0,-1-1 0,1 0 0,0-1 0,-1 1 0,8-9 0,-6 2 0,0 0 0,-1 0 0,0 0 0,-1 0 0,0-1 0,0 0 0,-2 0 0,1-1 0,1-18 0,-4 26 0,0-1 0,0 0 0,-1 1 0,0-1 0,0 1 0,0-1 0,-1 1 0,0-1 0,0 1 0,0-1 0,-1 1 0,0 0 0,0 0 0,0-1 0,-1 1 0,1 1 0,-1-1 0,0 0 0,-1 1 0,1-1 0,-1 1 0,0 0 0,-7-5 0,10 8-8,-1 0 1,1 0-1,0 0 0,-1 0 0,1 0 1,-1 0-1,1 1 0,-1-1 1,0 1-1,1-1 0,-1 1 0,0 0 1,1 0-1,-1 0 0,0 0 1,-2 0-1,3 0-9,0 0 0,1 1-1,-1-1 1,0 0 0,1 1 0,-1-1 0,0 0-1,1 1 1,-1-1 0,0 1 0,1-1 0,-1 1 0,1-1-1,-1 1 1,1 0 0,-1-1 0,1 1 0,-1 0 0,1-1-1,0 1 1,-1 0 0,1 0 0,0-1 0,-1 2-1,1 0-49,0 0-1,0 0 0,0 0 0,0 0 0,1 0 0,-1 0 0,0 0 0,1 0 0,0-1 0,-1 1 0,1 0 0,0 0 0,0 0 1,0-1-1,0 1 0,0-1 0,0 1 0,0-1 0,0 1 0,1-1 0,-1 1 0,1-1 0,-1 0 0,1 0 0,0 0 0,-1 0 0,1 0 1,2 1-1,43 11-8885,-22-13 1987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183 337 14157,'0'-3'425,"0"1"-1,0 0 1,0 0-1,0 0 0,0 0 1,-1-1-1,1 1 1,-1 0-1,1 0 0,-1 0 1,0 0-1,0 0 1,0 0-1,0 0 0,0 0 1,0 1-1,0-1 1,-1 0-1,1 0 0,-1 1 1,1-1-1,-3 0 1,1 0-172,0 1 0,-1-1 1,1 1-1,-1 0 1,1 0-1,-1 1 0,0-1 1,1 1-1,-1 0 0,0 0 1,1 0-1,-1 0 1,-3 1-1,1 0-204,1 1-1,0-1 1,0 1 0,1 0-1,-1 0 1,0 0 0,0 1 0,1 0-1,0 0 1,-1 0 0,1 0-1,0 1 1,1-1 0,-1 1-1,1 0 1,-6 9 0,5-8 34,1 0-1,-1 0 1,1 1 0,1 0-1,-1-1 1,1 1 0,0 0 0,0 0-1,1 1 1,0-1 0,0 0-1,0 0 1,1 13 0,0-18-72,1 1-1,0 0 1,-1-1-1,1 1 1,0-1 0,0 1-1,0-1 1,1 0 0,-1 1-1,0-1 1,0 0-1,1 0 1,-1 0 0,0 0-1,1 0 1,-1 0 0,1 0-1,0 0 1,-1 0-1,1-1 1,0 1 0,-1-1-1,1 1 1,0-1 0,0 0-1,-1 0 1,1 0 0,3 0-1,57 0-260,-54 0 96,12-3-313,0 0 1,34-10-1,-36 8 538,-18 5-45,0 0 1,-1 0-1,1 0 1,0 0 0,0 0-1,0 0 1,0 0-1,0 0 1,-1 0 0,1 0-1,0 0 1,0 0-1,0 0 1,0 0 0,0 0-1,0 0 1,-1 0-1,1 0 1,0 0 0,0 0-1,0 0 1,0 0 0,0 0-1,0 0 1,-1 0-1,1 0 1,0 0 0,0-1-1,0 1 1,0 0-1,0 0 1,0 0 0,0 0-1,0 0 1,-1 0-1,1 0 1,0-1 0,0 1-1,0 0 1,0 0-1,0 0 1,0 0 0,0 0-1,0 0 1,0-1 0,0 1-1,0 0 1,0 0-1,0 0 1,0 0 0,0 0-1,0-1 1,0 1-1,0 0 1,0 0 0,0 0-1,6-14 510,13-20-630,-15 28 191,4-8-149,0 0 1,1 1 0,20-23-1,-24 31 30,0 1 0,1-1 0,-1 1 0,1 0 0,0 1 0,0 0 0,0 0 0,1 0 0,-1 0 0,1 1 0,12-2 0,7-2 63,0-2 0,0 0 0,-1-1 0,34-18 0,-50 23 9,-1-1 0,0 0 0,0 0 0,0 0-1,-1-1 1,0 0 0,0-1 0,0 0-1,-1 0 1,0 0 0,0 0 0,-1-1 0,0 0-1,0 0 1,-1-1 0,4-9 0,-7 15 4,0 0 1,-1 0 0,1 0-1,-1 1 1,1-1-1,-1 0 1,0 0 0,0 0-1,0 0 1,-1 0-1,1 0 1,-1 0 0,1 0-1,-1 0 1,0 1-1,0-1 1,-1 0 0,1 1-1,0-1 1,-1 1 0,-3-5-1,3 5-56,1 1-1,-1 0 0,0 0 1,0 0-1,0 0 1,0 1-1,1-1 0,-1 0 1,0 1-1,0-1 1,-1 1-1,1 0 0,0 0 1,0 0-1,0 0 1,0 0-1,0 0 0,0 0 1,0 1-1,0-1 1,0 1-1,0-1 0,0 1 1,0 0-1,0 0 1,0 0-1,1 0 0,-1 0 1,0 0-1,1 0 1,-1 1-1,-1 1 0,-6 5-2,1-1-1,1 1 1,0 1-1,0 0 0,0 0 1,1 0-1,1 0 1,-1 1-1,2 0 0,-1 1 1,1-1-1,-3 17 1,3-12 4,0 1 0,2-1 0,-1 1 0,2-1 1,0 1-1,2 0 0,-1-1 0,5 23 0,-4-33-38,0 0-1,1 1 1,0-2-1,0 1 1,0 0-1,1 0 1,-1-1-1,1 1 1,0-1-1,1 0 0,-1 0 1,6 5-1,-3-4-411,-1-1-1,1 0 0,0 0 0,0 0 0,0-1 1,0 0-1,1 0 0,12 3 0,-10-4-507,-1-1 0,0 1 0,0-1 0,1-1 0,-1 0 0,1 0 0,10-2 0,-12 1-174,0 0-1,-1-1 1,1 0 0,-1 0 0,1-1-1,-1 0 1,0 0 0,0 0 0,7-5-1,16-18-3137,-3-4 3441,-4-11 3278,-19 34-1460,0 0 1,-1 0-1,0 0 0,-1-1 1,1 1-1,-1 0 0,0-10 0,-1 16-865,0 1-1,0-1 0,0 0 0,0 1 1,0-1-1,0 0 0,-1 1 1,1-1-1,0 1 0,0-1 0,0 0 1,-1 1-1,1-1 0,0 1 1,-1-1-1,1 1 0,0-1 0,-1 1 1,1-1-1,0 1 0,-1-1 1,1 1-1,-1-1 0,1 1 0,-1 0 1,1-1-1,-1 1 0,0 0 1,1-1-1,-1 1 0,1 0 1,-1 0-1,0 0 0,1 0 0,-1-1 1,1 1-1,-1 0 0,0 0 1,1 0-1,-1 0 0,0 0 0,1 1 1,-1-1-1,1 0 0,-1 0 1,0 0-1,1 0 0,-1 1 0,1-1 1,-1 0-1,1 1 0,-2 0 1,-30 18 1275,22-10-824,0 0 0,1 0 0,0 1 0,0 1 0,1-1 0,1 1 0,0 1 0,0-1 1,1 1-1,1 0 0,0 1 0,-7 23 0,12-34-543,0-1 1,0 0-1,0 1 1,0-1-1,0 1 1,0-1-1,0 1 1,0-1-1,1 1 1,-1-1-1,0 1 1,1-1-1,-1 0 1,1 1-1,0-1 1,-1 0-1,1 1 1,0-1-1,0 0 1,0 0-1,0 0 1,0 0-1,2 2 1,-1-2-10,1 1 1,-1-1 0,1 0-1,0 0 1,-1 0 0,1 0-1,0 0 1,0-1-1,0 1 1,0-1 0,3 1-1,6-2-3,-1 1-1,0-1 0,0-1 0,1 0 1,12-4-1,-6 0-70,-1-1 0,0-1-1,-1-1 1,0 0 0,-1-1 0,1-1 0,-2 0 0,0-1 0,0 0 0,-1-1-1,20-26 1,-24 27 74,0-1 1,0 0-1,-1 0 0,-1-1 0,0 0 0,-1 0 0,-1 0 0,0-1 0,-1 0 1,0 0-1,-1 0 0,-1-1 0,0 1 0,-1-19 0,-1 33-4,0 0-1,0 0 1,0 1-1,0-1 0,0 0 1,0 0-1,-1 0 1,1 1-1,0-1 1,0 0-1,0 1 0,-1-1 1,1 0-1,0 0 1,-1 1-1,1-1 0,-1 0 1,1 1-1,0-1 1,-1 1-1,0-1 1,1 1-1,-1-1 0,1 1 1,-1-1-1,0 1 1,1-1-1,-1 1 1,0 0-1,1-1 0,-1 1 1,0 0-1,1-1 1,-1 1-1,0 0 0,0 0 1,0 0-1,1 0 1,-1 0-1,0 0 1,0 0-1,1 0 0,-1 0 1,-1 1-1,0-1 16,-1 1-1,1 0 1,0 0-1,-1 0 1,1 0-1,0 0 1,0 1-1,0-1 0,0 1 1,0-1-1,1 1 1,-1 0-1,-2 2 1,-1 4 14,0 0 1,0 0-1,1 0 1,0 1-1,1-1 1,-1 1-1,2 0 1,-1 0 0,1 1-1,1-1 1,-1 0-1,2 0 1,-1 1-1,1-1 1,1 1-1,0-1 1,0 0-1,1 0 1,0 1-1,5 13 1,-3-13-202,0 0 1,1-1 0,0 1-1,1-1 1,0 0-1,0 0 1,13 13 0,-11-14-630,0-1 1,0 0-1,1-1 1,0 0 0,0 0-1,0-1 1,1 0-1,11 4 1,14 0-6372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72 149 19795,'-1'10'769,"0"1"1,-1 0-1,-1-1 1,0 1-1,0-1 1,-9 18-1,-6 20 811,12-29-1096,-13 56 760,18-69-1183,0 0 0,0 0 0,0 0 0,1 0 0,0 0 0,1 0 0,-1 1 0,1-1 0,3 10 1,-3-14-48,1 0 0,0 0 0,-1 0 0,1 0 0,0 0 0,0 0 0,0-1 0,1 1 0,-1-1 0,0 1 0,1-1 0,-1 0 0,0 0 0,1 0 0,-1 0 0,1 0 0,0-1 0,-1 1 0,1-1 0,0 0 0,-1 0 0,1 0 0,0 0 0,-1 0 0,1 0 0,4-2 0,6 1 36,0-1 0,1 0 1,-1-2-1,13-4 0,-6 0-15,0-1 0,0-1 0,-1 0 0,-1-2 0,0 0 0,0-1 0,-2-1 0,1-1 0,-2 0 0,27-33 0,-42 47-31,0 1 1,0 0-1,0 0 1,0-1-1,0 1 1,0 0-1,0 0 1,0 0-1,0-1 1,1 1-1,-1 0 0,0 0 1,0 0-1,0-1 1,0 1-1,0 0 1,1 0-1,-1 0 1,0 0-1,0 0 1,0 0-1,1-1 1,-1 1-1,0 0 1,0 0-1,0 0 1,1 0-1,-1 0 1,0 0-1,0 0 0,1 0 1,-1 0-1,0 0 1,0 0-1,1 0 1,-1 0-1,0 0 1,0 0-1,0 0 1,1 0-1,-1 0 1,0 0-1,0 0 1,0 1-1,1-1 1,-1 0-1,0 0 1,4 17 171,-3 43 69,-1-22-150,0-36-87,0 0 0,0-1 0,0 1 0,1 0-1,-1 0 1,1-1 0,-1 1 0,1 0 0,-1-1 0,1 1-1,0-1 1,0 1 0,0-1 0,0 1 0,0-1 0,0 0-1,0 1 1,0-1 0,1 0 0,-1 0 0,0 0 0,1 0-1,-1 0 1,3 1 0,-1-1 14,0 0-1,0-1 1,0 1-1,0-1 1,0 0-1,0 0 1,0 0-1,0 0 1,0 0-1,0-1 1,0 0-1,0 1 1,2-2-1,6-2 22,-1 0 1,0-1-1,0 0 1,0-1-1,0 0 1,12-11-1,21-27-80,-41 86-1682,-2-40 1549,0 1 1,0 0-1,1 0 1,-1-1 0,1 1-1,0 0 1,0 0-1,0-1 1,0 1 0,0-1-1,1 1 1,-1-1-1,1 0 1,0 1 0,-1-1-1,1 0 1,0 0-1,0 0 1,0 0 0,5 3-1,-2-3-3,-1 0 0,1 0-1,0 0 1,-1-1 0,1 0 0,0 0-1,0 0 1,0 0 0,0-1 0,0 0-1,6 0 1,0-1-618,1 0 1,-1-1-1,0 0 1,0-1-1,19-7 1,13-14-6121,-33 15 6158,0-1 0,0 1 0,-1-1 0,12-18 0,0-12 4505,-13-1 5096,-8 40-8720,0 1-1,-1-1 1,1 1 0,0-1 0,-1 1 0,1-1 0,0 1 0,-1 0 0,1-1 0,-1 1-1,1 0 1,-1-1 0,1 1 0,0 0 0,-1 0 0,1-1 0,-1 1 0,1 0 0,-1 0-1,0 0 1,1 0 0,-1 0 0,1-1 0,-1 1 0,1 0 0,-1 0 0,1 0 0,-1 1 0,1-1-1,-1 0 1,1 0 0,-1 0 0,0 0 0,-21 5 899,13-1-699,1 1-1,0 0 1,0 1-1,1 0 0,-14 13 1,17-16-244,1 0 1,0 1 0,0-1 0,0 1-1,0-1 1,0 1 0,1 0-1,0 0 1,0 1 0,0-1 0,0 0-1,1 1 1,0-1 0,-2 6-1,4-9-81,-1 1-1,1-1 0,-1 0 0,1 0 0,-1 0 0,1 1 0,0-1 0,-1 0 0,1 0 0,0 0 0,0 0 0,0 0 0,0 0 0,0-1 1,0 1-1,0 0 0,0 0 0,0-1 0,0 1 0,1-1 0,-1 1 0,0-1 0,0 1 0,1-1 0,-1 0 0,0 1 0,1-1 1,-1 0-1,0 0 0,0 0 0,2 0 0,52 1-1134,-42-2 249,-2 1 294,15 0-81,-25 0 685,-1 0 1,1 0 0,-1 0-1,1 0 1,0 1 0,-1-1-1,1 0 1,-1 0 0,1 1-1,-1-1 1,1 0 0,-1 1-1,1-1 1,-1 1 0,1-1 0,-1 0-1,1 1 1,-1-1 0,1 1-1,-1-1 1,0 1 0,0-1-1,1 1 1,-1 0 0,0-1-1,0 1 1,1-1 0,-1 1-1,0 0 1,0-1 0,0 1-1,0-1 1,0 2 0,0-1 16,1-1 0,-1 1-1,0 0 1,1 0 0,-1 0 0,1 0 0,-1 0 0,1-1 0,-1 1-1,1 0 1,0-1 0,-1 1 0,1 0 0,0-1 0,-1 1-1,1-1 1,0 1 0,0-1 0,0 1 0,-1-1 0,1 1 0,0-1-1,0 0 1,0 0 0,0 1 0,0-1 0,0 0 0,0 0 0,0 0-1,0 0 1,-1 0 0,1 0 0,2-1 0,34-2 497,-22-1-423,-1 0 1,1-2-1,-1 0 0,0 0 1,0-2-1,-1 1 0,0-2 1,14-12-1,-8 6-81,-1-1 1,-1-1-1,0-1 0,22-30 1,-30 35-173,-1-1-1,-1 1 1,0-2 0,-1 1 0,0-1 0,-1 0-1,-1 0 1,0 0 0,-1-1 0,-1 1 0,0-1 0,-1 0-1,-2-26 1,1 42 143,0-1-1,0 1 0,0 0 1,0 0-1,0-1 1,0 1-1,0 0 0,0-1 1,0 1-1,0 0 1,-1 0-1,1-1 0,0 1 1,0 0-1,0 0 1,0-1-1,0 1 1,0 0-1,-1 0 0,1 0 1,0-1-1,0 1 1,0 0-1,-1 0 0,1 0 1,0 0-1,0-1 1,-1 1-1,1 0 0,0 0 1,0 0-1,-1 0 1,1 0-1,0 0 0,0 0 1,-1 0-1,1 0 1,0 0-1,-1 0 0,1 0 1,0 0-1,-13 8-141,-6 15 133,7-4 313,1 1-1,0 0 1,2 1 0,-10 31-1,18-48-200,-1 1 0,1-1-1,0 1 1,0-1 0,0 1 0,1 0-1,-1-1 1,1 1 0,0 0-1,1-1 1,-1 1 0,1-1 0,0 1-1,0 0 1,0-1 0,1 0 0,-1 1-1,1-1 1,0 0 0,1 0-1,-1 0 1,1 0 0,-1 0 0,1 0-1,1-1 1,-1 0 0,0 1 0,7 3-1,-4-2-36,1-1 1,0 0-1,0-1 0,0 0 0,0 0 0,1 0 0,-1-1 0,1 0 0,-1-1 0,16 2 1,-21-7-58,-1 1 1,1 0-1,0 0 1,-1-1-1,0 1 1,0 0-1,0-1 1,0 0-1,0 1 1,0-6-1,0 1-17,0 4-302,5-22-1107,-4 8-7057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11851,'0'0'15161,"-6"10"-13703,-17 32-423,22-40-1010,0-1-1,0 1 1,1 0-1,-1 0 1,1-1-1,0 1 1,-1 0-1,1 0 1,0 0-1,0-1 1,0 1-1,0 0 1,0 0-1,0 0 1,1-1-1,-1 1 1,1 0-1,-1 0 1,1-1-1,0 1 1,-1 0-1,1-1 1,0 1-1,0-1 1,0 1-1,0-1 1,0 1-1,1-1 1,-1 0-1,0 1 1,1-1-1,-1 0 1,1 0-1,-1 0 1,1 0-1,0 0 1,-1-1-1,1 1 1,0 0-1,-1-1 1,1 1-1,3-1 1,7 4-419,-1-2 1,1 0 0,0 0 0,18 0-1,-16-2-816,30-1-7755,-32-3 1118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44 382 2755,'0'0'28384,"-1"-8"-27829,1 5-529,-1 1-27,0-1 1,1 1 0,0 0-1,-1 0 1,1 0 0,0 0-1,0 0 1,0-1 0,1 1-1,-1 0 1,0 0 0,1 0-1,0 0 1,-1 0 0,1 0 0,0 0-1,0 0 1,0 0 0,0 0-1,0 0 1,0 0 0,1 1-1,-1-1 1,1 0 0,-1 1-1,1-1 1,0 1 0,-1 0-1,3-2 1,-2 2-52,1-1 0,-1 1 1,0-1-1,0 0 0,-1 0 0,1 0 0,0 0 1,0 0-1,-1 0 0,0 0 0,1-1 0,-1 1 1,0-1-1,0 1 0,0-1 0,0-2 0,-1 5 41,0-1 0,0 1-1,0-1 1,0 1 0,0-1-1,0 1 1,0-1 0,0 1-1,0-1 1,0 1-1,0-1 1,-1 1 0,1-1-1,0 1 1,0-1 0,-1 1-1,1-1 1,0 1 0,-1 0-1,1-1 1,0 1 0,-1 0-1,1-1 1,-1 1 0,1 0-1,0-1 1,-1 1 0,1 0-1,-1-1 1,-1 1 2,0 0 0,-1-1 0,1 1 0,0 0 0,0 0 0,0 0 0,0 0 0,0 1 0,0-1 0,0 0 0,-4 2 0,3 0 30,-1-1 0,1 1-1,-1 0 1,1 1 0,0-1 0,0 0 0,0 1 0,0 0 0,1 0 0,-1 0 0,1 0 0,-1 0 0,1 0-1,0 1 1,0-1 0,1 1 0,-1-1 0,1 1 0,-1 0 0,1-1 0,0 1 0,1 0 0,-1 0-1,1 0 1,0 5 0,-1-5 6,1 0 0,-1 0 0,1-1 0,0 1 0,1 0 0,-1 0 0,1 0 0,-1 0 0,1 0 0,0 0 0,1-1-1,-1 1 1,1 0 0,-1-1 0,1 1 0,0-1 0,1 0 0,-1 0 0,0 1 0,1-1 0,0-1 0,0 1 0,-1 0 0,2-1 0,2 3 0,1-2 2,0-1 1,0 1-1,0-1 1,0-1-1,0 0 1,1 0-1,-1 0 1,0 0-1,1-1 1,-1-1-1,0 1 1,13-3-1,-8 0 5,0-1 0,0 0 0,0-1 0,-1 0-1,0 0 1,21-15 0,-13 6-29,-1 0-1,0-2 1,-1 0-1,-1-1 1,-1-1-1,0 0 1,18-30-1,-22 29-31,-2 0 0,0 0-1,11-34 1,-17 42 1,0 0-1,-1 0 1,0 0-1,-1-1 1,0 1 0,0-1-1,-1 1 1,-2-16-1,2 26 26,0 1 0,0-1 0,0 0 0,-1 1 1,1-1-1,0 0 0,0 1 0,0-1 0,0 0 0,-1 1 0,1-1 0,0 0 0,-1 1 0,1-1 0,0 1 0,-1-1 0,1 0 0,-1 1 0,1-1 1,-1 1-1,1-1 0,-1 1 0,1 0 0,-1-1 0,1 1 0,-1-1 0,0 1 0,1 0 0,-2-1 0,-16 11-19,-11 29 4,21-21 22,1 0 1,1 0-1,1 0 0,0 0 1,1 1-1,1 0 0,1 0 1,1 0-1,0 0 0,4 29 1,-2-33-12,1-1 1,1 1 0,0 0 0,1-1 0,0 0-1,1 0 1,1 0 0,0-1 0,1 1 0,1-2-1,0 1 1,0-1 0,21 22 0,-4-17-972,-25-17 934,0 0 0,1 0 0,-1 0 0,1 0 0,-1 0 0,1 0 0,-1 0 0,0 0 0,1 0 0,-1 0 0,1 0 0,-1 0 0,0 0 0,1-1 0,-1 1 0,1 0 0,-1 0 0,0 0 0,1 0 0,-1-1 0,0 1 0,1 0 0,-1 0 0,0-1 0,1 1 0,-1 0 0,0-1 0,1 1 0,-1 0 0,0-1 0,0 1 0,0-1 0,1 1 0,-1 0 0,0-1 0,0 1 0,0-1 0,0 1 0,0 0 0,0-1 0,0 1 0,0-1 0,0 1 0,0 0 0,0-1 0,0 1 0,0-1 0,0 1 0,0-1 0,0 1 0,0 0 0,-1-1 0,1 1 0,0 0 0,0-1 0,0 1 0,-1-1 0,1 1 0,-3-8-382,1 1 0,-1 0 1,0-1-1,0 1 0,-1 1 0,0-1 1,-9-12-1,-42-43 360,40 45 27,-23-20 515,26 25 225,-1 0-1,2 0 1,-14-19-1,31 29-460,1 1 0,-1 0 0,1 0 0,-1 1 0,12 0 0,86 11-1231,-7 0-4631,-31-10-2137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0 416,'0'0'15540,"0"16"-12240,-22 279 1620,10-170-2885,8-81-1772,-1 0-1,-2 0 0,-2-1 1,-2 0-1,-1 0 1,-28 61-1,168-402 1742,29-56-3928,-155 351 1903,36-58-111,-35 58 107,-1 0-1,1 1 1,-1-1-1,1 0 1,0 1-1,0-1 1,0 1-1,1 0 1,-1 0-1,0 0 1,1 1-1,-1-1 1,1 1-1,0 0 1,5-1-1,-9 1 4,1 1 0,0 0 0,-1 0 0,1 0 1,0 0-1,-1 0 0,1 1 0,0-1 0,-1 0 0,1 0 0,0 0 0,-1 0 0,1 1 0,-1-1 0,1 0 0,0 1 0,-1-1 0,1 0 0,-1 1 0,1-1 0,-1 1 0,1-1 0,-1 1 0,1-1 0,-1 1 0,0-1 0,1 1 0,-1-1 0,0 1 0,1 0 0,-1-1 0,0 1 0,0-1 0,0 1 0,1 0 0,-1-1 0,0 1 0,0 0 0,0-1 0,0 1 0,0 0 0,0 0 0,-1 2-11,1-1 0,0 1-1,0-1 1,-1 1 0,1-1-1,-1 0 1,0 1 0,0-1-1,0 0 1,0 1-1,-2 2 1,-4 2 14,1 0 0,-1 0 0,0-1 0,-1 0-1,1 0 1,-1-1 0,-1 0 0,-10 5 0,-79 32 226,78-34-146,-32 12 139,-94 23 1,184-59-8017,9-4 2045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8712,'0'0'15732,"-6"11"-14984,-3 4-163,0 0 1,1 0-1,1 1 1,-6 20-1,11-30-412,1-1-1,0 1 1,0 1 0,0-1-1,0 0 1,1 0-1,0 0 1,1 7 0,0-11-155,0 1 1,-1 0-1,1 0 1,0 0-1,0 0 1,1-1 0,-1 1-1,0 0 1,1-1-1,0 1 1,0-1 0,-1 0-1,1 0 1,1 0-1,-1 0 1,0 0-1,5 3 1,-1-1-6,1-1 0,-1 0-1,1 0 1,0-1 0,-1 1 0,1-2-1,0 1 1,0-1 0,1 0 0,-1 0-1,0-1 1,0 0 0,0 0 0,0-1 0,1 0-1,-1 0 1,0-1 0,0 0 0,-1 0-1,12-5 1,-13 5-15,0-1-1,0 1 1,-1-1-1,0 0 1,1 0-1,-1-1 1,0 1 0,0-1-1,-1 0 1,1 0-1,-1 0 1,0 0-1,0-1 1,0 1 0,-1-1-1,0 0 1,1 0-1,-2 0 1,1 0-1,0 0 1,-1 0 0,0 0-1,0-1 1,-1 1-1,0 0 1,0-1-1,0 1 1,-1-8 0,-3 11-171,-3 9 94,-2 9 16,8-14 66,0 0 0,0 0 0,1 0 1,-1-1-1,1 1 0,-1 0 0,1 0 1,0 0-1,0 0 0,0 0 1,0 0-1,0 0 0,0 0 0,1 0 1,-1 0-1,1 0 0,-1-1 0,1 1 1,0 0-1,-1 0 0,1 0 1,0-1-1,0 1 0,0-1 0,1 1 1,-1-1-1,0 1 0,1-1 0,-1 1 1,0-1-1,1 0 0,0 0 0,-1 0 1,1 0-1,0 0 0,-1 0 1,1 0-1,0-1 0,0 1 0,0-1 1,0 1-1,0-1 0,-1 0 0,1 1 1,0-1-1,0 0 0,0 0 0,0-1 1,3 1-1,3-1 18,0 0-1,-1 0 1,1-1 0,0 0-1,-1 0 1,0-1-1,1 0 1,-1 0 0,0-1-1,0 0 1,9-7 0,-8 4-35,-1 0 0,1 0-1,-1 0 1,0-1 0,-1-1 0,0 1 0,0-1 0,-1 0 0,0 0 0,6-16 0,-31 92-833,14-54 912,2 1-1,0 0 1,0 1 0,-2 19 0,6-29-46,0 0 1,0-1 0,0 1-1,0 0 1,1 0-1,0-1 1,0 1 0,0 0-1,1-1 1,3 9-1,-4-12-141,0 0 0,0 1 0,0-1-1,0 0 1,0 0 0,0 0-1,0 0 1,0 0 0,0 0 0,1 0-1,-1 0 1,0 0 0,1-1 0,-1 1-1,1 0 1,-1-1 0,1 1-1,-1-1 1,1 0 0,-1 1 0,1-1-1,-1 0 1,1 0 0,-1 0-1,1 0 1,0 0 0,-1 0 0,1-1-1,-1 1 1,1 0 0,-1-1-1,1 1 1,-1-1 0,0 0 0,1 0-1,-1 1 1,2-3 0,11-11-4747,-3-9-2930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14894,'0'0'4554,"3"8"-4106,1 0-449,0-1-1,1 0 1,0 1-1,0-1 1,0-1-1,1 1 1,0-1-1,11 9 1,-8-8-731,0 0 0,1 0 0,21 9 0,48 12-7371,-26-17 5592,-7-7 4544,0-2 5464,-32-5-1430,-17-2-1168,-25-2-2215,19 7-2558,0 2-1,0-1 0,0 1 0,0 0 1,1 1-1,-1 0 0,1 0 0,-1 1 0,1 0 1,0 0-1,1 1 0,-13 10 0,16-12-59,-1 1-1,1-1 0,-1 1 1,1 1-1,1-1 0,-1 1 1,0-1-1,1 1 0,0 0 1,0 0-1,1 0 0,-1 1 1,1-1-1,0 1 0,1-1 1,-1 1-1,1 0 0,0-1 1,0 1-1,1 10 0,1-13-77,0 0 0,-1-1 0,2 1 0,-1 0-1,0-1 1,1 1 0,-1-1 0,1 0-1,0 1 1,-1-1 0,1 0 0,0 0 0,1 0-1,-1 0 1,0 0 0,0-1 0,1 1 0,-1-1-1,1 0 1,-1 1 0,1-1 0,0 0-1,0 0 1,-1-1 0,6 2 0,7 1-176,1 0 1,0-1-1,19 1 1,-30-3 64,119 0-4832,-110-1 2736,1-1 0,-1-1-1,23-7 1,0-2-5447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47 142 10762,'0'0'9204,"-9"-1"-6311,-25-1-325,31 4 287,10 4-1805,14 4-295,4-5-532,-1-2 1,2 0-1,-1-1 0,0-2 1,0 0-1,0-2 0,0-1 1,0 0-1,0-2 0,0-1 1,46-18-1,-64 20-223,-1 0 0,1 0 0,-1 0 0,0 0 0,0-1 0,7-9 0,-12 14 0,0-1 0,0 0 0,0 1 0,0-1 0,0 0 0,-1 0 0,1 0 0,0 0 0,-1 0 0,1 1 0,-1-1 0,1 0 0,-1 0 0,1 0 0,-1-1 0,0 1 0,1 0 0,-1 0 0,0 0 0,0 0 0,0 0 0,0 0 0,0 0 0,0 0 0,0-1 0,0 1 0,0 0 0,-1 0 0,1 0 0,0 0 0,-1 0 0,1 0 0,-1 0 0,1 0 0,-1 0 0,1 0 0,-1 0 0,0 0 0,1 1 0,-1-1 0,0 0 0,0 0 0,0 1 0,0-1 0,0 0 0,0 1 0,0-1 0,0 1 0,0-1 0,0 1 0,0-1 0,-1 1 0,-9-4-20,0 1 0,0 1-1,-1 0 1,1 0 0,0 1 0,-1 0-1,1 1 1,-1 1 0,1 0 0,0 0 0,-1 1-1,-16 5 1,13-2-12,-1 0 0,1 1 0,0 0 1,1 1-1,0 1 0,0 0 0,0 1 0,-16 15 0,25-20 30,0 1 0,1 0-1,0 0 1,-1 0 0,2 1 0,-1-1-1,0 1 1,-3 9 0,6-13 1,1 0 1,-1 0-1,0 0 1,1 0-1,-1 0 1,1 0-1,0 0 0,0 0 1,0 1-1,0-1 1,0 0-1,0 0 1,1 0-1,-1 0 1,1 0-1,-1 1 1,1-1-1,0 0 0,0 0 1,0-1-1,0 1 1,0 0-1,0 0 1,0 0-1,1-1 1,-1 1-1,1 0 0,-1-1 1,1 0-1,1 2 1,8 3-13,-1 0 0,1-1 0,0 0-1,0-1 1,1 0 0,-1 0 0,1-2 0,-1 1 0,1-2 0,20 2 0,1-2-993,0-2 1,57-7-1,-67 4 160,1-2 0,-1-1-1,-1 0 1,1-2 0,-1 0 0,-1-2-1,0 0 1,23-17 0,-19 10-1197,0-2 1,-1 0 0,24-27 0,14-25-5747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9673,'0'0'9609,"-62"40"-7943,33-5 1921,4 9-480,2 2-1121,8 0-513,11 2-608,4-2-416,0-5-353,13 2-96,5-6-1313,-1-5-2275,-6-8-3106,-6-4-6503</inkml:trace>
  <inkml:trace contextRef="#ctx0" brushRef="#br0" timeOffset="1">8 847 22261,'0'0'2691,"-8"64"576,8-38-609,5-7-1056,8-3-1314,4-5-288,1 0 0,1-6-512,-4-5-4773,-2 0-7816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2:54.6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4161 571 14606,'-5'-11'1906,"-7"-10"-1536,0-1 1,-1 2 0,-2 0-1,0 0 1,-1 2-1,-35-33 1,6 17-609,-2 3-1,-1 2 1,-1 2-1,-1 1 1,-2 4-1,0 1 1,-1 3-1,-1 2 1,-67-10 0,-27 2-14,0 8 1,-187 2-1,87 18 1035,1 9-1,1 12 1,2 10 0,-475 134-1,377-46 628,302-105-1210,1 1 0,1 3-1,1 0 1,1 3 0,1 1-1,-39 37 1,61-49-185,0 1 1,1 0-1,0 0 0,1 1 0,1 1 1,1-1-1,0 2 0,1-1 0,1 1 0,1 0 1,0 1-1,1 0 0,1 0 0,1 0 1,1 0-1,0 33 0,4-21-18,1 0 0,1 0 0,2-1 0,1 1 0,2-1 0,1-1 0,1 1 1,1-2-1,25 42 0,-4-16-93,2-2 0,3-1 0,2-2 1,2-2-1,2-1 0,72 56 0,-47-49-10,3-2 0,1-4 0,2-4 0,94 40 0,-92-51 103,1-5 1,1-2 0,0-5 0,134 18 0,-109-27 167,0-6 1,0-4-1,130-15 1,-84-7 23,-1-7 1,-1-6-1,-2-7 1,-2-6-1,169-79 1,-213 79-152,-2-4 0,169-118 0,-222 136-25,-2-2 1,-1-2 0,-2-2 0,-2-1 0,-1-2 0,-3-2-1,46-74 1,-68 96-41,0-1-1,-2 1 1,-1-2 0,-1 1-1,-1-1 1,-1 0 0,-1-1-1,-1 1 1,-2-1 0,0 0-1,-2-26 1,-1 30 5,-2-1-1,-1 1 1,0 0-1,-1 0 1,-2 0 0,0 1-1,-1 0 1,-1 0-1,-1 0 1,0 2 0,-2-1-1,-25-31 1,2 13 6,0 2 0,-3 1-1,-1 2 1,-1 2 0,-1 1 0,-2 2 0,-1 3 0,-89-38 0,8 16 92,-2 5 1,-152-29 0,97 34 24,-1 7-1,-2 8 0,0 8 1,-316 19-1,411 2-146,1 5-1,0 3 1,-132 43-1,176-44 37,0 2 0,1 2-1,1 2 1,1 2 0,2 2 0,0 2 0,1 1 0,-48 46 0,65-51-3,1 0 0,1 2 0,2 0 1,0 1-1,2 1 0,0 1 1,2 0-1,1 1 0,-10 35 1,12-26-48,2 1 0,2 0 0,1 0-1,2 1 1,2-1 0,5 68 0,3-48-50,3-1 0,3 0 0,2-1-1,2-1 1,3 0 0,3-1 0,2-2-1,2 0 1,63 94 0,-45-88 90,4-1-1,1-3 1,3-2 0,3-2 0,1-3-1,3-2 1,1-3 0,2-2 0,2-4-1,90 40 1,-79-45 149,2-3-1,1-4 1,0-3-1,2-3 1,1-4-1,0-3 1,0-4-1,1-4 1,98-6-1,-104-7-40,0-2-1,-1-4 0,-1-3 1,0-4-1,-2-2 0,-1-4 1,-1-3-1,-1-3 0,65-43 0,-59 28-52,-3-2-1,-1-4 0,-4-3 1,-1-3-1,-4-3 0,-2-2 1,73-106-1,-100 123-97,-3-2 0,-1 0 1,-3-2-1,-2-1 0,-3-1 0,-2 0 0,13-64 0,-25 89 2,-3 0 0,0 0 0,-2 0 0,-1-1 0,-1 1 0,-2 0 0,-1 0 0,-1 0 0,-2 0 0,-1 0 0,-1 1 0,-2 0 0,-1 1 0,-1 0 0,-23-39 0,13 33 15,-1 1 0,-2 1 0,-2 2-1,0 0 1,-2 2 0,-62-47 0,45 44 7,0 2 0,-2 3 0,-1 1 0,-82-29 0,36 25 1,-2 4 1,-1 4 0,-1 4 0,0 5-1,-131 0 1,76 15-404,1 6 0,0 7 0,1 7-1,-285 82 1,142-9-2540,-407 195 1,271-79-1793,17 10-3630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3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 9833,'0'0'411,"-10"6"241,0-1-404,6-4-158,0 1-1,1-1 1,-1 1 0,1 0 0,-1 0 0,1 0-1,0 1 1,0-1 0,0 1 0,0-1 0,0 1-1,1 0 1,-4 5 0,6-8-59,-1 1 1,1 0-1,0-1 0,-1 1 0,1-1 1,0 1-1,-1 0 0,1-1 0,0 1 1,0 0-1,0-1 0,0 1 1,-1 0-1,1 0 0,0-1 0,0 1 1,0 0-1,1-1 0,-1 1 0,0 0 1,0 0-1,0-1 0,0 1 0,1 0 1,-1-1-1,0 1 0,1 0 0,-1-1 1,0 1-1,1-1 0,-1 1 1,1-1-1,-1 1 0,1-1 0,-1 1 1,1-1-1,-1 1 0,1-1 0,0 1 1,-1-1-1,1 0 0,0 0 0,-1 1 1,1-1-1,1 0 0,39 9 831,-35-9-626,261 9 3137,-140-10-2983,1683-18 1799,-1220-20-1633,982-35 84,-1628 67-3731,20-4-2002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10378,'0'0'16495,"-2"12"-15502,-5 53-328,1 81-1,6-50-4474,0-61 350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6470,'0'0'23969,"-11"0"-23611,3 0-332,0 0-1,0 1 1,-1 0-1,-14 5 1,20-6-27,1 1 0,-1 0 0,1 0 0,-1 0 0,1 0 0,0 0 0,-1 0 0,1 1 0,0-1 0,0 1 0,0 0 0,0-1 0,1 1 0,-1 0 0,0 0 0,1 0 0,-1 1 0,1-1 0,0 0 0,-1 0 0,1 1 0,0-1 0,1 1 0,-1-1 1,0 1-1,0 2 0,2-4-9,-1 0 0,1 0 1,-1-1-1,1 1 0,0 0 1,-1-1-1,1 1 0,0-1 1,0 1-1,0-1 1,-1 1-1,1-1 0,0 1 1,0-1-1,0 0 0,0 1 1,0-1-1,0 0 0,-1 0 1,1 0-1,0 0 0,0 0 1,0 0-1,0 0 1,0 0-1,1 0 0,37 0-56,-32 0-29,4 0-50,1 0 1,-1 1 0,0 1-1,20 4 1,-30-6 136,0 1 1,0-1-1,0 0 0,0 1 1,0-1-1,-1 1 1,1-1-1,0 1 0,0-1 1,0 1-1,0-1 1,0 1-1,-1 0 0,1 0 1,0-1-1,-1 1 1,1 0-1,0 0 0,-1 0 1,1 0-1,-1 0 1,1-1-1,-1 1 1,1 2-1,-2-1 37,1 0 0,-1 0 0,0-1 1,1 1-1,-1 0 0,0 0 0,0 0 0,0-1 0,0 1 1,-1-1-1,1 1 0,0-1 0,-1 1 0,1-1 0,-1 0 1,1 1-1,-1-1 0,-3 1 0,-64 42 1699,63-41-1648,0 0-1,0-1 1,0 1 0,-1-1 0,1 0-1,0-1 1,-1 0 0,1 0 0,-1 0 0,-9-1-1,16 0-197,-1-1-1,1 1 0,0-1 1,0 0-1,-1 1 1,1-1-1,0 1 0,0-1 1,0 0-1,0 1 1,0-1-1,0 0 0,0 1 1,0-1-1,0 0 1,0 1-1,0-1 0,0 0 1,0 1-1,1-1 1,-1 1-1,0-1 0,0 0 1,1 1-1,-1-1 1,0 1-1,1-1 0,-1 1 1,1-1-1,10-20-5676,7-8-6269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31 363 9353,'0'0'18102,"-4"9"-17792,1-2-284,0 0-18,-1 0 0,1 0 0,0 1 0,1-1 0,0 1 0,0 0 1,0 0-1,1 0 0,0 0 0,1 0 0,0 9 0,0-16-10,0-1 1,1 1 0,-1-1-1,0 1 1,0-1 0,0 1-1,1 0 1,-1-1 0,0 1-1,1-1 1,-1 1 0,1-1-1,-1 0 1,0 1 0,1-1-1,-1 1 1,1-1 0,-1 0-1,1 1 1,-1-1 0,1 0 0,-1 0-1,1 1 1,0-1 0,-1 0-1,1 0 1,-1 0 0,1 0-1,-1 0 1,2 0 0,21-5 64,18-20 80,-17 2-278,-2-2 1,0 0-1,28-44 0,-9 11 130,-37 75-731,0 23 977,-4-39-231,1 0 0,-1 0 0,0-1 0,0 1 0,0 0 0,0 0 1,1 0-1,-1 0 0,0 0 0,1-1 0,-1 1 0,1 0 0,-1 0 1,1-1-1,-1 1 0,1 0 0,-1-1 0,1 1 0,0 0 1,-1-1-1,1 1 0,0-1 0,0 1 0,-1-1 0,1 0 0,0 1 1,0-1-1,0 0 0,-1 1 0,1-1 0,0 0 0,1 0 1,2-1 35,0 0 1,0-1 0,0 1 0,0-1 0,0 0 0,-1-1 0,1 1-1,-1 0 1,1-1 0,-1 0 0,0 0 0,6-6 0,36-49 226,-33 42-253,-10 13-14,72-104 92,-66 94-50,0-1-1,-1 0 1,-1-1 0,0 0-1,-1 0 1,4-18-1,-69 188 1059,55-137-1064,-2 0 46,1 1 0,1 0 0,0 0 0,2 1 0,0-1 1,2 1-1,0 33 0,12-24 59,-10-26-229,1-1 0,-1 1 0,0 0 0,0 0-1,0-1 1,0 1 0,0 0 0,-1 0 0,1 4 0,-2-6 29,1 0-1,0 0 1,-1 0-1,1 0 1,-1 0-1,0-1 1,1 1-1,-1 0 1,0 0-1,0-1 1,1 1-1,-1 0 1,0-1-1,0 1 1,0-1-1,0 1 1,0-1-1,1 1 1,-1-1-1,0 0 1,0 1-1,0-1 0,0 0 1,0 0-1,-1 0 1,1 0-1,0 0 1,0 0-1,0 0 1,0 0-1,0 0 1,0 0-1,-1-1 1,-1 1-57,0-1 0,-1 0 0,1 0 0,0 0 0,0 0 0,0 0 0,0-1 0,0 1 0,0-1 0,0 0 0,0 0 0,0 0 0,1 0 0,-1 0-1,1-1 1,0 1 0,-3-4 0,-36-55-2017,32 45 1943,7 13 190,-4-5 278,0-1-1,0 0 0,1 0 1,1 0-1,0-1 0,0 0 0,1 1 1,0-1-1,0 0 0,-1-14 1,5 22-247,-1 1 1,0 0-1,1 0 1,-1-1-1,1 1 1,-1 0-1,1 0 1,0 0-1,-1 0 1,1-1-1,0 1 1,0 0-1,0 0 1,0 1-1,0-1 1,0 0-1,0 0 1,0 0-1,0 1 1,0-1-1,0 0 1,0 1-1,1-1 1,-1 1-1,0 0 1,1-1-1,-1 1 1,2 0-1,44-7-65,-40 7 79,107-5 103,-66 5-3272,-26 0-132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18514,'0'0'4548,"50"-4"-4580,-19-2-4068,4-10-14189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21877,'0'0'1067,"-1"10"-501,-26 246 3282,-2 70-227,29-360-3560,-1-1 1,-1 1 0,-2 1 0,-2-1 0,-1 1-1,-15-46 1,22 79-102,1 0-1,-1-1 0,0 1 1,1-1-1,-1 1 1,1 0-1,-1-1 1,1 1-1,-1 0 1,1-1-1,-1 1 1,1 0-1,-1 0 1,1 0-1,-1-1 1,1 1-1,-1 0 1,1 0-1,-1 0 0,1 0 1,0 0-1,-1 0 1,1 0-1,-1 0 1,1 0-1,-1 0 1,1 1-1,-1-1 1,2 0-1,24 2-1012,-23-2 834,113 3-9854,-72-6 3042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3716,'0'0'17920,"-9"2"-15539,5-1-2198,1 0-1,-1 0 1,0 1-1,0-1 1,1 1-1,-1 0 1,1 0-1,0 0 1,-1 1-1,1-1 0,0 1 1,0 0-1,-3 4 1,0 1 157,1-1-1,0 1 1,1 0 0,0 1 0,0-1-1,-3 10 1,5-12-231,0-1 1,1 1-1,-1 0 0,1-1 0,0 1 0,1 0 1,-1 0-1,2 9 0,-1-13-106,0-1 0,0 0 0,1 1 1,-1-1-1,1 0 0,0 1 0,-1-1 0,1 0 0,0 0 0,0 1 0,-1-1 1,1 0-1,0 0 0,0 0 0,0 0 0,1 0 0,-1 0 0,0 0 1,0-1-1,0 1 0,1 0 0,-1-1 0,0 1 0,1-1 0,-1 1 0,0-1 1,1 0-1,-1 1 0,1-1 0,-1 0 0,1 0 0,-1 0 0,0 0 0,1 0 1,-1 0-1,1-1 0,-1 1 0,3-1 0,8-3 29,1 0-1,-1-1 1,0 0-1,0 0 0,-1-2 1,0 1-1,0-2 1,0 1-1,-1-1 1,0-1-1,-1 0 1,0 0-1,0-1 1,-1 0-1,0-1 1,-1 0-1,0 0 1,8-17-1,-14 21-7,-8 21-149,-11 28 28,17-39-17,-8 47 80,12-25-1784,-2-24 1555,-1 0 1,0 0 0,1 0 0,-1 0-1,1-1 1,-1 1 0,1 0 0,-1 0-1,1 0 1,0-1 0,0 1-1,-1 0 1,1-1 0,0 1 0,0-1-1,-1 1 1,1-1 0,0 1 0,2 0-1,22 1-8054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11627,'0'0'16207,"-4"9"-15465,1-2-599,0 1 0,0-1 0,1 1 0,0 0-1,1-1 1,-1 1 0,1 0 0,1 0 0,0 8-1,0-13-121,0 0-1,1 0 1,-1 0-1,1 0 1,0 0-1,-1 0 0,1 0 1,0 0-1,1 0 1,-1-1-1,1 1 1,-1-1-1,1 1 0,0-1 1,-1 1-1,1-1 1,1 0-1,-1 0 1,0 0-1,0 0 1,1 0-1,-1-1 0,1 1 1,0-1-1,-1 1 1,1-1-1,0 0 1,0 0-1,0 0 0,-1-1 1,6 1-1,0 0 30,-1 0 1,1-1-1,0 0 0,0 0 0,-1-1 0,1 0 0,0 0 0,-1-1 0,0 0 1,1-1-1,-1 1 0,0-1 0,0-1 0,0 1 0,0-1 0,-1 0 0,0-1 1,0 0-1,0 0 0,0 0 0,-1-1 0,0 1 0,0-1 0,0 0 0,-1-1 1,0 1-1,0-1 0,0 0 0,-1 0 0,0 0 0,-1 0 0,1-1 0,-1 1 0,-1-1 1,2-13-1,-3 20-46,0 0 1,0 0 0,1 0-1,-1 0 1,0 0 0,0 0-1,0 1 1,0-1 0,-1 0-1,1 0 1,0 0 0,0 0-1,0 0 1,-1 1 0,1-1-1,0 0 1,-1 0 0,1 0-1,-1 1 1,1-1 0,-1 0-1,1 0 1,-1 1 0,0-1 0,1 1-1,-1-1 1,0 0 0,0 1-1,1 0 1,-1-1 0,0 1-1,0-1 1,1 1 0,-1 0-1,0-1 1,0 1 0,0 0-1,0 0 1,0 0 0,0 0-1,1 0 1,-1 0 0,0 0-1,0 0 1,0 0 0,0 0-1,0 0 1,0 0 0,1 1-1,-1-1 1,0 0 0,0 1-1,-1 0 1,-1 1-1,-1-1 0,1 1 0,0 0 0,0 0 0,0 0 0,1 0 0,-1 0 0,0 1 0,1-1 0,0 1 0,-1-1 0,-2 6 0,4-6-87,0-1-1,1 0 1,-1 0 0,0 0 0,1 1-1,-1-1 1,1 0 0,0 1-1,-1-1 1,1 1 0,0-1-1,0 0 1,0 1 0,0-1 0,0 1-1,0-1 1,0 0 0,0 1-1,1-1 1,-1 0 0,0 1 0,1-1-1,-1 0 1,1 1 0,0-1-1,-1 0 1,3 2 0,-2-1-281,2-1 0,-1 0 0,0 0 0,0 0 0,0 0 0,0 0 0,1 0 0,-1-1 0,0 1 0,1-1 0,-1 1 0,1-1 1,-1 0-1,5 0 0,3-1-1218,1 0-1,-1-1 1,0 0 0,1 0 0,-1-1 0,16-7 0,0-3-5945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10890,'0'0'15108,"-8"7"-14104,3-3-858,1-1-98,0 0 0,0 0-1,0 0 1,0 0 0,1 0 0,-1 1 0,1 0 0,0-1 0,0 1 0,1 0 0,-1 1 0,1-1 0,0 0 0,0 1 0,0-1 0,-1 8-1,3-11-54,1-1-1,-1 1 0,1 0 0,-1 0 0,1-1 0,-1 1 0,1-1 0,0 1 0,-1 0 0,1-1 0,0 1 1,-1-1-1,1 0 0,0 1 0,0-1 0,0 1 0,-1-1 0,1 0 0,0 0 0,0 1 0,0-1 0,0 0 1,-1 0-1,1 0 0,0 0 0,0 0 0,0 0 0,1 0 0,33-1-28,-27 1 24,-2-1 55,1 1 0,-1-2 0,0 1-1,0-1 1,0 0 0,0 0 0,-1-1 0,1 1 0,-1-1 0,1 0 0,8-8 0,-9 7-30,0 1 1,0-1-1,1 1 1,-1 0 0,1 1-1,0-1 1,-1 1-1,1 0 1,0 0 0,1 1-1,10-2 1,-16 4 18,0 0 0,0 0 1,0 0-1,0 0 0,0 1 1,0-1-1,0 0 0,-1 0 1,1 0-1,0 1 0,-1-1 0,1 0 1,-1 1-1,1-1 0,-1 1 1,0-1-1,1 0 0,-1 1 1,0-1-1,0 1 0,0-1 0,0 1 1,0-1-1,-1 3 0,-2 40 960,3-40-937,-1 0-1,0 0 1,0 0 0,-1 0-1,1-1 1,-1 1 0,0 0 0,0-1-1,0 0 1,0 1 0,-3 2-1,4-8 1,0-1-1,0 1 0,1 0 1,-1-1-1,0 1 0,1-1 1,0 1-1,-1-1 0,1 1 0,0-1 1,1-4-1,-1 5-33,0-16-35,-1 11 27,1 0 1,0-1-1,1 1 1,-1 0 0,4-14-1,-3 19-23,-1 0-1,1 1 1,0-1-1,0 0 0,0 1 1,0-1-1,0 1 1,0 0-1,0-1 0,0 1 1,1 0-1,-1 0 0,0 0 1,1-1-1,-1 2 1,1-1-1,-1 0 0,1 0 1,0 0-1,-1 1 1,1-1-1,0 1 0,-1-1 1,1 1-1,0 0 1,0-1-1,-1 1 0,1 0 1,3 0-1,24 1-412,8-1 258,69-7 1,-60-4-3027,-3-7-3553,-12 0-4392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40 9961,'0'0'15834,"-10"-3"-14387,7 1-1405,0 1 0,0 0 0,0 0 0,0 0 0,0 0 0,0 1 0,0-1 0,0 1 0,0 0 0,0-1 0,0 2 0,0-1 0,-1 0 0,1 1 0,0-1 0,0 1 0,0 0 0,0 0 1,0 0-1,1 0 0,-1 0 0,0 1 0,0-1 0,1 1 0,-1 0 0,1 0 0,0 0 0,-1 0 0,1 0 0,0 1 0,-2 2 0,0-1-46,1 1 1,0 0-1,0-1 1,0 1-1,0 0 1,1 0-1,0 1 1,0-1-1,0 0 0,1 1 1,-1-1-1,1 1 1,1 0-1,-1 6 1,1-11-1,0-1 1,1 1-1,-1 0 1,0-1-1,1 1 1,-1 0 0,1-1-1,-1 1 1,1 0-1,-1-1 1,1 1-1,-1-1 1,1 1-1,-1 0 1,1-1 0,0 0-1,-1 1 1,1-1-1,0 1 1,-1-1-1,1 0 1,0 1-1,0-1 1,-1 0 0,1 0-1,0 0 1,0 0-1,-1 0 1,1 0-1,0 0 1,0 0-1,0 0 1,-1 0 0,1 0-1,0 0 1,0 0-1,-1-1 1,1 1-1,0 0 1,0 0-1,-1-1 1,1 1 0,0-1-1,0 0 1,38-16 46,-23 4-78,-1 0 1,0-2 0,14-16 0,-14 15-6,0-1 0,19-13 0,-37 65-510,-3-12 527,1-7 6,1 0 0,1 0 0,-3 33 1,6-48-59,0 0 1,0 0-1,0 0 1,0-1-1,1 1 1,-1 0-1,0 0 1,0 0-1,1 0 1,-1-1-1,0 1 0,1 0 1,-1 0-1,1-1 1,-1 1-1,1 0 1,-1-1-1,1 1 1,0 0-1,-1-1 1,1 1-1,0-1 1,-1 1-1,1-1 1,0 1-1,0-1 1,0 0-1,-1 1 1,1-1-1,0 0 1,0 0-1,0 1 1,0-1-1,0 0 0,-1 0 1,1 0-1,0 0 1,0 0-1,0 0 1,0 0-1,0-1 1,-1 1-1,1 0 1,0 0-1,0-1 1,0 1-1,0-1 1,-1 1-1,2-1 1,4-1-487,0-1 1,-1 1-1,1-1 0,-1 0 1,1 0-1,5-6 1,27-29-4282,2-7-2408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13293,'0'0'6576,"-5"14"-4728,-15 33-577,-26 70 1493,40-101-2187,1 0-1,1 1 1,1-1-1,0 1 1,-1 18 0,4-34-571,0 0 0,0 0 1,0 0-1,0 0 1,0 0-1,0-1 0,0 1 1,0 0-1,0 0 0,1 0 1,-1-1-1,0 1 1,1 0-1,-1 0 0,0 0 1,1-1-1,-1 1 0,1 0 1,-1-1-1,1 1 1,-1 0-1,1-1 0,0 1 1,-1-1-1,1 1 0,0-1 1,-1 1-1,1-1 1,0 1-1,1-1 0,0 1 2,0-1-1,0 0 1,1 0-1,-1 0 1,0 0 0,0-1-1,0 1 1,0-1-1,1 1 1,-1-1-1,3-1 1,50-30-462,-33 13-145,-17 14 353,-1 0 1,1 1-1,1 0 1,-1 0 0,0 0-1,1 1 1,0-1-1,0 2 1,11-5 0,-17 7 242,1 0-1,0 1 1,-1-1 0,1 0 0,-1 0 0,1 1 0,0-1 0,-1 1 0,1-1 0,-1 0 0,1 1 0,-1-1 0,0 1 0,1-1 0,-1 1 0,0 0-1,1-1 1,-1 1 0,0-1 0,1 1 0,-1 0 0,0-1 0,0 1 0,0 0 0,0-1 0,1 1 0,-1-1 0,0 1 0,0 0 0,0-1 0,0 1 0,-1 0-1,1-1 1,0 1 0,0 0 0,0-1 0,0 1 0,-1 0 0,1-1 0,0 1 0,-1 0 0,-9 33 633,2-16-76,-1-1 1,-1 1-1,-1-2 0,0 1 0,-23 24 0,29-35-381,-1 0 1,0 0-1,0-1 1,0 0-1,-1 0 0,0 0 1,0-1-1,0 0 1,0 0-1,-1-1 0,1 0 1,-1 0-1,0-1 1,0 0-1,0-1 1,-11 2-1,17-3-241,1 0 0,0 0 1,0 0-1,0 0 0,0 0 0,0 0 0,-1-1 1,1 1-1,0 0 0,0-1 0,0 1 0,0-1 1,0 1-1,0-1 0,0 1 0,0-1 1,0 0-1,0 1 0,1-1 0,-1 0 0,0 0 1,0 0-1,0 0 0,1 0 0,-1 0 0,0-1 1,0 0-306,0-1-1,1 1 1,-1-1 0,1 0 0,0 1 0,-1-1 0,1 0 0,0 1 0,1-1 0,-1 0 0,1-2 0,1-4-1171,0 0 0,1 1 0,0 0 0,0-1 0,1 1 0,6-10 0,16-18-10040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18161,'0'0'5253,"-13"55"-2626,-2-17-65,-3 3-1345,2-1-384,2-2 0,3-7-481,8-4-320,3-10-897,2-10-1473,13-7-1922,1-3-1922,0-18-6662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16367,'0'0'2050,"9"4"-277,0-1-1364,0 0 1,0-1-1,1 0 0,-1-1 1,0 0-1,1 0 0,-1-1 1,1 0-1,-1 0 1,1-1-1,-1 0 0,0-1 1,1 0-1,-1-1 1,9-3-1,-7 1 102,-2 2-378,0 0 1,-1-1 0,1 0-1,-1 0 1,0-1 0,0 0-1,-1 0 1,1-1-1,10-11 1,-18 17-114,0 0 1,0-1-1,0 1 0,0 0 1,0 0-1,0-1 0,0 1 1,0 0-1,0 0 1,0-1-1,0 1 0,0 0 1,0-1-1,0 1 0,0 0 1,-1 0-1,1 0 0,0-1 1,0 1-1,0 0 0,0 0 1,0-1-1,-1 1 0,1 0 1,0 0-1,0 0 0,0 0 1,-1-1-1,1 1 0,0 0 1,0 0-1,-1 0 0,1 0 1,0 0-1,0 0 0,-1 0 1,1 0-1,0 0 1,0 0-1,-1-1 0,1 1 1,0 0-1,0 0 0,-1 1 1,1-1-1,0 0 0,0 0 1,-1 0-1,1 0 0,0 0 1,0 0-1,-1 0 0,1 0 1,0 1-1,-19 0 350,6 2-258,1 0-1,-1 1 0,1 0 0,0 1 0,0 0 1,-15 10-1,20-11-103,0 0 0,0 1-1,0 0 1,0 0 0,1 0 0,0 1 0,0 0 0,0 1 0,1-1-1,-9 14 1,14-19-49,-1 0-1,0 0 0,1 0 1,-1 0-1,1 0 0,0 1 1,-1-1-1,1 0 0,0 0 1,-1 0-1,1 0 0,0 1 1,0-1-1,0 0 0,0 0 1,0 0-1,0 0 0,0 1 1,1-1-1,-1 0 0,0 0 1,1 0-1,-1 0 0,1 0 1,-1 0-1,1 0 0,-1 0 1,1 0-1,0 0 0,0 0 1,-1 0-1,1 0 0,0 0 1,0-1-1,0 1 0,0 0 1,0 0-1,0-1 0,0 1 1,0-1-1,0 1 0,0-1 1,0 0-1,0 1 0,1-1 1,1 0-1,6 2-1352,1-1 1,0 0-1,0 0 1,16-2-1,-18 0-207,43-2-9684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18321,'0'0'7527,"2"85"-6149,-2-43-994,0 4 97,0 1-33,-2-5-352,-1-6-32,3-8-224,0-6-1121,0-12-1346,0-6 97,-8-14-4933</inkml:trace>
  <inkml:trace contextRef="#ctx0" brushRef="#br0" timeOffset="0.99">1 192 12364,'0'0'9096,"83"0"-7975,-35 0-320,9-2-481,8-2-256,3-2-928,-7 0-3749,-9 1-5732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16976,'-8'1'2568,"3"-1"-2292,0 1 0,0 0 0,0 0 0,0 0 0,1 1 0,-1-1 0,0 1 0,1 0 0,-1 1 1,1-1-1,0 1 0,0 0 0,0 0 0,0 0 0,1 0 0,-1 1 0,1-1 0,0 1 0,0 0 0,0 0 0,0 1 0,1-1 0,-1 0 0,1 1 1,0-1-1,1 1 0,-3 9 0,4-12-196,-1 1 0,1-1 1,0 0-1,-1 0 1,1 1-1,1-1 0,-1 0 1,0 0-1,0 1 0,1-1 1,0 0-1,-1 0 0,1 0 1,0 0-1,0 0 0,0 0 1,0 0-1,0 0 0,0 0 1,1 0-1,-1 0 0,1-1 1,-1 1-1,3 1 0,0-1-35,-1 0-1,1 0 0,0 0 0,0-1 1,0 0-1,0 0 0,0 0 0,0 0 1,0-1-1,0 1 0,0-1 0,6 0 1,5-2 41,-1 1 1,1-2 0,-1 0 0,0 0 0,0-2 0,25-10 0,-26 8-23,-1 0 0,-1 0 0,13-11 0,-21 16-3,0-1 0,0 1 0,0-1-1,0 0 1,-1 0 0,0 0-1,1 0 1,-1 0 0,0 0 0,-1-1-1,1 1 1,-1-1 0,1 1 0,-1-1-1,1-6 1,-2 9-34,0 0 0,0-1 0,0 1 0,-1 0 0,1 0 0,0 0-1,-1 0 1,1 0 0,-1 0 0,0 0 0,1 0 0,-1 0 0,0 0 0,1 0 0,-1 0 0,0 0 0,0 0 0,0 1 0,0-1 0,0 0-1,0 1 1,0-1 0,0 1 0,0-1 0,0 1 0,0-1 0,0 1 0,0 0 0,0-1 0,0 1 0,-1 0 0,1 0 0,0 0 0,-1 0-1,-50-2 52,44 3-110,-51 8-1323,21 2-2655,22-6-2103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14862,'0'0'7538,"-11"-6"-5478,-40-18-116,48 24-1885,0-1 0,0 1 0,0-1 1,1 1-1,-1 0 0,0 0 0,0 0 1,0 0-1,0 1 0,0-1 0,0 1 1,0 0-1,1-1 0,-1 1 0,0 1 1,1-1-1,-1 0 0,1 1 0,-1-1 1,1 1-1,-1 0 0,1 0 0,0 0 1,-3 3-1,-2 3-41,0 0 0,1 0 1,0 1-1,1 0 0,-5 9 0,7-13-26,1 0 0,-1 1 0,1-1-1,1 1 1,-1-1 0,1 1-1,0-1 1,0 1 0,0 0-1,1 0 1,0 6 0,0-11 2,0 0 0,1 1 1,-1-1-1,0 0 0,1 0 1,-1 0-1,1 1 0,-1-1 1,1 0-1,0 0 0,-1 0 1,1 0-1,0 0 0,0 0 1,0 0-1,0 0 1,0-1-1,0 1 0,0 0 1,2 1-1,-1-2 7,1 1-1,-1 0 1,1-1 0,-1 1-1,1-1 1,0 0 0,-1 0-1,1 0 1,-1 0 0,1 0 0,0-1-1,-1 1 1,1-1 0,2-1-1,6-2 48,1-2-1,-1 0 0,-1 0 1,1-1-1,-1-1 1,0 1-1,-1-2 0,1 1 1,-2-1-1,1-1 0,-1 1 1,-1-1-1,0-1 1,0 1-1,8-20 0,-10 5 114,-5 24-162,0 1 0,-1 0 0,1 0 1,0-1-1,0 1 0,0 0 0,-1 0 0,1-1 1,0 1-1,0 0 0,-1 0 0,1 0 0,0 0 1,0-1-1,-1 1 0,1 0 0,0 0 1,-1 0-1,1 0 0,0 0 0,-1 0 0,1 0 1,0 0-1,-1 0 0,1 0 0,0 0 0,-1 0 1,1 0-1,0 0 0,0 0 0,-1 0 0,1 0 1,0 0-1,-1 0 0,1 0 0,0 0 0,-1 1 1,-2 0-60,0 1 0,0 0 0,1-1 0,-1 1 1,1 0-1,-1 1 0,1-1 0,-1 0 0,1 1 1,0-1-1,-3 5 0,2 0-231,0-1 1,0 1-1,0-1 0,1 1 0,-1 0 0,2 0 1,-1 0-1,1 0 0,0 10 0,0-15-7,1-1-1,0 1 0,1 0 0,-1 0 0,0 0 0,0 0 0,1 0 1,-1 0-1,1 0 0,0-1 0,0 1 0,-1 0 0,1 0 0,0-1 1,0 1-1,1-1 0,-1 1 0,0-1 0,0 1 0,1-1 0,-1 0 1,1 1-1,-1-1 0,1 0 0,0 0 0,-1 0 0,1 0 0,0-1 1,0 1-1,-1 0 0,1-1 0,0 1 0,0-1 0,0 0 1,0 1-1,0-1 0,3 0 0,28 0-5354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14734,'0'0'3844,"-4"12"-2499,-23 62-430,4 1 0,3 1 0,4 1 0,-12 142 0,28-215-912,-7 54 93,7-56-85,0-1-1,0 0 0,-1 1 1,1-1-1,0 0 1,-1 0-1,1 1 1,-1-1-1,1 0 1,-1 0-1,1 0 1,-1 1-1,0-1 0,0 0 1,0 0-1,1 0 1,-1 0-1,0-1 1,0 1-1,0 0 1,-1 0-1,1 0 1,0-1-1,0 1 0,0-1 1,0 1-1,-1-1 1,1 1-1,0-1 1,0 0-1,-1 1 1,1-1-1,0 0 1,-1 0-1,1 0 0,0 0 1,-3-1-1,3 1 20,0-1 0,-1 0 1,1 0-1,0 1 0,0-1 0,0 0 0,0 0 0,0 0 0,0-1 0,0 1 0,1 0 0,-1 0 0,0 0 0,1-1 0,-1 1 1,0 0-1,1-1 0,0 1 0,-1 0 0,1-1 0,0 1 0,-1-3 0,-2-38 374,3 34-325,0-26-38,2 1 1,1-1 0,1 0-1,2 1 1,1 0-1,15-42 1,-15 55-62,1 1-1,1-1 1,0 1 0,2 1 0,0 0-1,1 0 1,0 1 0,2 1 0,0 0-1,0 1 1,23-17 0,-32 28 3,0 0 0,0 0-1,0 1 1,1 0 0,0 0 0,-1 0 0,1 1 0,0-1 0,0 2-1,1-1 1,-1 1 0,0 0 0,0 0 0,1 0 0,-1 1 0,1 0-1,-1 0 1,12 3 0,-17-3 15,1 1 0,-1 0-1,1 0 1,-1 0 0,0 0-1,1 0 1,-1 0 0,0 0-1,0 0 1,0 1 0,0-1-1,0 0 1,0 1 0,0-1-1,0 0 1,0 1 0,-1-1-1,1 1 1,-1 0 0,1-1 0,-1 1-1,1-1 1,-1 1 0,0 0-1,0-1 1,0 1 0,0 0-1,0-1 1,0 1 0,-1 0-1,1-1 1,0 1 0,-1 0-1,1-1 1,-1 1 0,0-1-1,0 2 1,-1 3 62,-1 0 1,0 0-1,0 0 0,0-1 0,0 1 0,-1-1 1,0 0-1,-7 7 0,-7 3 641,-1 0-1,-1-2 1,-29 17-1,38-24-560,0-1-1,-1 0 1,1-1-1,-1 0 0,1 0 1,-1-1-1,0-1 1,-19 1-1,31-3-198,-1 0 1,1 1-1,0-1 0,0 0 0,0 0 0,0 0 1,0 0-1,0 0 0,-1 0 0,1 0 0,0 0 1,0 0-1,0 0 0,0 0 0,0 0 1,-1 0-1,1 0 0,0 0 0,0 0 0,0 0 1,0 0-1,0-1 0,-1 1 0,1 0 0,0 0 1,0 0-1,0 0 0,0 0 0,0 0 1,0 0-1,0 0 0,0 0 0,-1-1 0,1 1 1,0 0-1,0 0 0,0 0 0,0 0 0,0 0 1,0 0-1,0-1 0,0 1 0,0 0 1,0 0-1,0 0 0,0 0 0,0 0 0,0-1 1,0 1-1,0 0 0,0 0 0,0 0 0,0 0 1,0-1-1,8-8-2424,15-7-2152,3 2-581,3 1-3277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15375,'0'0'7345,"12"8"-6592,-3-3-634,1 0 0,-1 0 0,1 0 0,0-1 0,0-1 0,19 5 0,-27-8-92,1 1 0,-1-1 1,1 1-1,-1-1 0,1 0 0,-1 0 0,1 0 1,-1-1-1,1 1 0,-1 0 0,1-1 0,-1 0 0,0 1 1,1-1-1,-1 0 0,0 0 0,0 0 0,1-1 0,-1 1 1,0 0-1,0-1 0,0 1 0,-1-1 0,1 0 1,0 0-1,-1 0 0,1 0 0,-1 0 0,1 0 0,-1 0 1,0 0-1,0 0 0,0-1 0,0 1 0,0 0 1,-1-1-1,1 1 0,-1-1 0,0 1 0,1-1 0,-1 1 1,0-5-1,0 6 0,0 0 1,0-1-1,0 1 1,0 0-1,0-1 1,0 1-1,0 0 1,0 0 0,0-1-1,-1 1 1,1 0-1,0 0 1,-1-1-1,1 1 1,-1 0-1,0 0 1,1 0-1,-1 0 1,0 0-1,1 0 1,-1 0-1,0 0 1,0 0-1,0 0 1,0 0 0,-2-1-1,1 2 13,0-1-1,0 0 1,0 1-1,-1-1 1,1 1-1,0 0 1,0 0-1,-1 0 1,1 0-1,0 0 1,-1 0 0,1 1-1,-4 0 1,-2 2 68,1-1 1,-1 1 0,1 0 0,-1 1 0,1 0 0,0 0-1,-11 9 1,13-9-40,1 0-1,0 0 1,0 1-1,0-1 1,1 1-1,-1-1 1,1 1-1,0 0 1,1 0-1,-1 1 1,1-1-1,0 0 1,0 1-1,1 0 1,0-1-1,0 1 1,-1 11-1,3-16-74,-1 1 0,1-1 0,0 0 0,0 0 0,0 1 0,0-1 1,0 0-1,0 0 0,0 0 0,1 0 0,-1 0 0,0 0 0,0 0 0,1-1 0,-1 1 0,1 0 0,-1-1 0,1 1 0,-1-1 0,1 1 0,-1-1 0,1 0 0,-1 0 0,1 1 0,-1-1 0,1 0 0,-1-1 0,1 1 0,-1 0 0,1 0 0,2-1 0,54-9-401,-37 2 82,-1 0 0,30-18-1,-37 18 198,0 1 0,1 0-1,-1 1 1,2 1 0,-1 0 0,1 1 0,21-4 0,-35 8 151,0 0 1,0 0-1,-1 0 1,1 0 0,0 0-1,0 0 1,0 0-1,0 0 1,0 0 0,0 1-1,-1-1 1,1 0 0,0 1-1,0-1 1,0 0-1,-1 1 1,1-1 0,0 1-1,0-1 1,-1 1-1,1 0 1,0-1 0,-1 1-1,1 0 1,-1-1 0,1 1-1,-1 0 1,1 0-1,-1-1 1,1 1 0,-1 1-1,4 33 1166,0 1-200,-4-35-984,1 0 0,-1 0 0,1 0 0,-1 0 0,1-1 0,-1 1 0,1 0 0,-1 0 0,1 0 1,0 0-1,0-1 0,-1 1 0,1 0 0,0-1 0,0 1 0,0 0 0,0-1 0,0 1 0,-1-1 0,1 1 0,0-1 0,0 0 0,0 1 0,0-1 1,1 0-1,-1 0 0,0 0 0,1 0 0,5 0 25,1-1 0,0-1 0,-1 0 0,1 0 0,-1 0 0,0-1 0,0 0 0,0 0 1,0-1-1,0 0 0,-1 0 0,0 0 0,0-1 0,0 0 0,5-6 0,-4 5-136,-1 0-1,1 1 1,0-1 0,0 1-1,1 1 1,0 0 0,-1 0-1,2 0 1,-1 1-1,17-4 1,-25 7 51,1 0 0,-1 0 0,1 0 1,-1 0-1,0 0 0,1 0 0,-1 0 0,1 0 0,-1 0 0,1 0 0,-1 0 1,0 0-1,1 1 0,-1-1 0,1 0 0,-1 0 0,0 1 0,1-1 0,-1 0 1,0 0-1,1 1 0,-1-1 0,0 0 0,1 1 0,-1-1 0,0 1 0,0-1 1,1 0-1,-1 1 0,0-1 0,0 1 0,0-1 0,0 0 0,0 1 0,0-1 0,1 1 1,-1-1-1,0 1 0,0-1 0,0 1 0,0-1 0,-1 0 0,1 2 0,-5 20-6600,0-12-3397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20980,'0'0'2621,"-5"10"-1393,-13 26-138,2 2 0,1 0-1,-14 57 1,17-41-671,2 1 0,2 0 0,3 0 0,2 73 0,3-126-413,4 33-7,-3-34-3,-1 0 0,0 0 0,0 0-1,1 0 1,-1 0 0,1 0 0,-1 0-1,1 0 1,-1 0 0,1 0 0,-1 0 0,1 0-1,0-1 1,-1 1 0,1 0 0,0-1-1,0 1 1,0 0 0,0-1 0,0 1-1,-1-1 1,1 1 0,0-1 0,0 1-1,0-1 1,0 0 0,0 0 0,2 1-1,-2-1-1,0-1-1,0 1 0,0 0 0,0-1 0,0 1 0,0 0 0,0-1 0,0 1 0,-1-1 0,1 1 0,0-1 0,0 0 0,0 1 0,-1-1 0,1 0 0,0 0 0,-1 1 0,1-1 0,-1 0 0,1 0 1,-1 0-1,1 0 0,-1 0 0,1 0 0,-1 0 0,0 0 0,0 0 0,0 0 0,1 0 0,-1-1 0,4-37-230,-4 34 166,2-14 24,-1 0 0,-1-1 0,-1 1-1,0 0 1,-2 0 0,0 0 0,-1 0 0,-1 0-1,0 1 1,-2-1 0,0 1 0,-10-16-1,4 19-50,13 15 92,0 0-1,-1 0 0,1 0 1,0 0-1,0 0 0,0 0 1,0 0-1,-1 0 0,1 0 1,0 0-1,0 0 0,0 0 1,0 0-1,0 0 0,-1 0 1,1 0-1,0 0 0,0 0 1,0 0-1,0 1 1,-1-1-1,1 0 0,0 0 1,0 0-1,0 0 0,0 0 1,0 0-1,0 0 0,0 1 1,-1-1-1,1 0 0,0 0 1,0 0-1,0 0 0,0 0 1,0 1-1,0-1 0,0 0 1,0 0-1,0 0 0,0 0 1,0 1-1,0-1 0,0 0 1,0 0-1,0 0 0,0 0 1,0 1-1,0 1-11,1-1 0,-1 1 0,0 0 0,1 0 0,-1-1 0,1 1 0,0-1 0,0 1 0,0 0 0,0-1 0,0 1 0,0-1 0,0 0 0,0 1 0,0-1 0,1 0 0,-1 0 0,0 0 0,2 2 0,6 1-193,0 1 0,0-1 0,0-1 0,0 0 0,1 0 0,-1 0 0,1-2 0,0 1 0,0-1 0,-1 0 0,1-1 0,0 0 0,0-1 1,0 0-1,-1 0 0,13-4 0,-11 2-756,1 0 1,-1-1 0,0 0-1,0 0 1,-1-1 0,1-1-1,-1 0 1,0 0 0,0-1-1,-1 0 1,0-1 0,0 0-1,8-10 1,-8 3-831,-6-6 4230,-11 13 1284,-12 13-1381,12-1-1795,1 1-1,0 0 1,1 0 0,-1 1-1,1 0 1,0 0 0,1 0-1,-1 1 1,1-1 0,0 1 0,1 1-1,0-1 1,-6 15 0,10-21-524,0-1-1,0 1 1,0-1 0,0 1 0,0 0 0,0-1 0,0 1 0,1 0 0,-1-1 0,0 1 0,0-1-1,1 1 1,-1-1 0,0 1 0,1-1 0,-1 1 0,0-1 0,1 1 0,-1-1 0,1 1 0,-1-1-1,1 1 1,-1-1 0,1 0 0,-1 1 0,1-1 0,-1 0 0,1 0 0,0 1 0,-1-1 0,1 0-1,-1 0 1,1 0 0,0 0 0,-1 0 0,1 0 0,0 0 0,-1 0 0,2 0 0,33 0 17,-25 0 78,290 0 1372,-299-1-1325,0 0 1,-1 0-1,1 0 1,-1 1 0,1-1-1,0 0 1,-1 0-1,0 0 1,1 0-1,-1 0 1,1 0-1,-1 0 1,0 0 0,0 0-1,0 0 1,0 0-1,0 0 1,0 0-1,0 0 1,0 0-1,0-2 1,0-34 231,-1 29-251,0-13-133,-1 0 0,-1 0 0,-1 0 0,-7-21 0,1 5-10,10 37-66,1-1 1,-1 0-1,0 1 1,0-1-1,1 0 1,-1 1-1,0-1 1,1 0-1,-1 1 1,1-1-1,-1 1 1,1-1-1,-1 1 1,1-1-1,-1 1 1,1-1-1,-1 1 1,1-1-1,0 1 1,-1 0-1,1-1 1,0 1-1,-1 0 1,1-1-1,0 1 1,-1 0-1,1 0 1,0 0-1,0 0 1,-1 0-1,1 0 1,0 0-1,-1 0 1,1 0-1,0 0 1,0 0-1,-1 0 1,2 1-1,43 1-6154,-33-1 3342,34 1-7508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20628,'0'0'1259,"-5"12"-170,-22 62 237,4 2 1,3 1-1,4 1 0,-9 93 0,55-308-1268,-27 102-295,-2-52-1,-5 112 89,4 21 31,1-42 126,0-1-1,0 1 0,0-1 1,1 0-1,-1 0 0,1 0 0,0 0 1,-1 0-1,2 0 0,-1 0 1,0 0-1,0-1 0,1 1 1,0-1-1,-1 0 0,1 1 0,0-1 1,0-1-1,0 1 0,0 0 1,0-1-1,1 1 0,-1-1 1,0 0-1,1 0 0,-1-1 0,1 1 1,-1-1-1,1 1 0,-1-1 1,1 0-1,6-1 0,0 0 21,0-1 0,0 0 0,0 0 1,0-1-1,-1 0 0,1-1 0,-1 0 0,0-1 0,0 1 0,11-9 0,-1-2 11,-1 0-1,0-2 0,-1 0 1,25-33-1,-35 41-13,-1 0-1,1-1 0,-2 0 0,0 0 0,0 0 1,0-1-1,-1 0 0,-1 1 0,0-1 1,-1 0-1,0-1 0,1-12 0,-22 62-77,9-12 153,0 0 0,1 0 0,2 1 0,1 0 0,1 0 1,1 1-1,-1 54 0,6-79-94,0 0 1,-1 0-1,1 0 0,1-1 1,-1 1-1,0 0 1,1-1-1,-1 1 1,1-1-1,0 1 0,0-1 1,0 0-1,0 0 1,0 0-1,0 0 1,0 0-1,1 0 0,-1 0 1,1-1-1,0 1 1,-1-1-1,1 0 0,0 0 1,0 0-1,-1 0 1,1 0-1,0-1 1,0 1-1,5-1 0,5 2 24,-1-1-1,1-1 0,-1 0 1,1 0-1,23-5 0,-26 2-18,0 0 1,-1-1-1,0 0 0,0 0 1,0-1-1,0 0 0,-1-1 1,0 0-1,0 0 0,0-1 1,11-12-1,-13 13-4,-1-1 0,1 1 0,-2-1 0,1 0 0,-1 0 0,1 0 0,-2-1 0,1 1 0,-1-1 0,-1 0-1,1 0 1,-1 0 0,-1-1 0,2-10 0,-3 18 8,0 0 1,0 0-1,0 0 0,0 1 0,0-1 0,0 0 1,0 0-1,0 0 0,-1 1 0,1-1 0,0 0 0,-1 0 1,1 1-1,0-1 0,-1 0 0,1 0 0,0 1 0,-1-1 1,1 1-1,-1-1 0,0 0 0,1 1 0,-1-1 0,1 1 1,-1-1-1,0 1 0,1-1 0,-1 1 0,-1-1 0,0 1 15,0 0-1,1 0 0,-1-1 0,0 1 1,0 0-1,0 1 0,0-1 0,0 0 0,0 0 1,0 1-1,1-1 0,-3 2 0,-2 0 22,0 1 0,0 0 0,0 0-1,1 0 1,-1 0 0,-8 8 0,8-4-39,0 0 1,0 0 0,1 0-1,-1 0 1,2 1 0,-1 0-1,1 0 1,0 0 0,1 1-1,0-1 1,0 1 0,1 0-1,0 0 1,0-1-1,1 1 1,0 1 0,1-1-1,1 14 1,-1-20-71,1-1-1,0 1 1,0-1 0,0 1-1,1-1 1,-1 0 0,0 1-1,1-1 1,-1 0 0,1 0-1,0 0 1,0 0 0,0 0-1,0-1 1,0 1 0,0-1-1,0 1 1,1-1 0,-1 0-1,0 0 1,1 0 0,-1 0-1,1 0 1,-1 0 0,1-1 0,2 1-1,5 1-646,1-1-1,-1 0 1,0 0-1,1-2 0,14 0 1,28-10-5723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13293,'7'-11'1099,"0"0"-1,1 1 1,0 0 0,0 0 0,1 1 0,10-9 0,-11 11-729,1 0 0,-1 1 0,1-1 0,1 2 0,-1-1 0,1 1 0,0 1 0,1 0 0,-1 0 0,0 1 0,1 0 0,12-1 0,-22 4-350,0 0 0,0 0 0,0 1 0,0-1 0,0 0 0,0 0 0,0 1 1,0-1-1,0 0 0,0 1 0,0-1 0,0 1 0,0-1 0,0 1 0,0 0 0,0-1 0,-1 1 0,1 0 0,0 0 0,0 0 0,-1-1 0,1 1 0,0 0 1,-1 0-1,1 0 0,-1 0 0,0 0 0,1 0 0,-1 0 0,0 0 0,1 0 0,-1 0 0,0 0 0,0 1 0,0 1 0,0 48 923,-1-38-670,-10 80 638,6-67-802,2 1-1,0-1 1,3 33-1,0-58-103,0 0 0,0 0 1,0 0-1,1 1 0,-1-1 0,1 0 0,-1 0 0,1 0 1,-1 0-1,1 0 0,-1 1 0,1-1 0,0 0 0,0-1 0,0 1 1,-1 0-1,1 0 0,0 0 0,0 0 0,0-1 0,0 1 0,0 0 1,1-1-1,-1 1 0,0-1 0,0 1 0,0-1 0,0 0 0,1 1 1,-1-1-1,0 0 0,0 0 0,1 0 0,-1 0 0,0 0 1,0 0-1,1 0 0,-1 0 0,0-1 0,2 0 0,4 0 36,0 0 0,0-1 0,-1 0-1,1-1 1,0 1 0,6-5 0,1-1-39,0 0 0,-1-1 0,0 0 1,0-1-1,-1-1 0,0 0 0,-1 0 0,0-1 1,-1-1-1,0 0 0,14-24 0,-27 45-78,1 1 0,0 0 0,0 0-1,0 14 1,1-20 80,1-1-1,0 0 1,0 1-1,0-1 0,0 0 1,0 1-1,0-1 1,1 0-1,-1 1 1,1-1-1,-1 0 1,1 0-1,0 1 1,0-1-1,0 0 1,0 0-1,1 0 1,-1 0-1,0 0 1,1-1-1,-1 1 0,1 0 1,0-1-1,0 1 1,0-1-1,-1 1 1,1-1-1,0 0 1,1 0-1,-1 0 1,0 0-1,0 0 1,0 0-1,1-1 1,1 1-1,6 0 49,0-1-1,-1-1 1,1 0 0,-1 0-1,1 0 1,-1-1 0,0-1-1,1 0 1,-1 0 0,-1 0-1,1-1 1,0-1-1,-1 0 1,13-9 0,-16 11 41,-1 0-1,1-1 1,-1 1 0,0-1 0,0 0 0,-1 0 0,1-1-1,-1 1 1,0 0 0,0-1 0,0 0 0,-1 0 0,0 0-1,0 0 1,0 0 0,0 0 0,-1-1 0,0 1-1,0-1 1,-1 1 0,1 0 0,-1-1 0,0 1 0,0-1-1,-1 1 1,0-1 0,-2-7 0,1 10-132,1-1 0,-1 1 0,0 0 0,0 0 0,-1 0 0,1 0 0,-1 1 1,1-1-1,-1 1 0,0-1 0,0 1 0,0 0 0,0 0 0,-1 0 0,1 1 0,0-1 0,-1 1 0,1 0 0,-1-1 0,0 2 1,1-1-1,-1 0 0,-5 0 0,9 2-128,-1-1 1,1 0-1,0 0 1,-1 1 0,1-1-1,0 0 1,-1 0-1,1 1 1,0-1-1,0 0 1,-1 1 0,1-1-1,0 0 1,0 1-1,-1-1 1,1 0-1,0 1 1,0-1 0,0 1-1,0-1 1,0 0-1,-1 1 1,1-1-1,0 1 1,0-1 0,0 0-1,0 1 1,0-1-1,0 1 1,0-1-1,1 0 1,-1 1 0,0-1-1,0 1 1,0-1-1,0 0 1,0 1-1,1-1 1,-1 1 0,0-1-1,0 0 1,1 1-1,-1-1 1,11 20-3861,-5-15 3032,0 1 0,0-1 0,1 0 0,0-1 0,0 0 0,0 0 0,0 0 0,1-1 0,-1 0 0,1 0 0,0-1-1,0 0 1,0-1 0,12 2 0,7-3-3169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63 112 192,'41'-33'9886,"-23"6"-3640,-18 10 1298,0 16-7381,-1 1 0,0-1 0,0 1 0,1 0 0,-1 0 0,0 0 0,0-1 0,0 1 0,1 0 0,-1 0 0,0 0 0,0 0 0,0 0 0,0 0 0,1 1 0,-1-1 0,0 0 0,0 0 0,0 1 0,1-1 0,-1 0 0,0 1 0,1-1 1,-2 1-1,-19 8 512,18-7-588,0 0-1,0 0 1,1 0-1,-1 0 1,0 1-1,1-1 1,-1 1 0,1 0-1,0-1 1,-1 1-1,1 0 1,1 0-1,-3 4 1,1-34 1522,-2 27-1811,-2 14 290,1 3-22,0 0 1,1 1 0,1 0 0,1 0-1,0 0 1,2 0 0,-1 25-1,2-42-63,0 0-1,0 0 0,0 0 0,0 0 0,0 0 0,1 0 0,-1 0 0,0 0 0,0 0 0,1 0 0,-1-1 0,0 1 1,1 0-1,-1 0 0,1 0 0,-1 0 0,1-1 0,-1 1 0,1 0 0,-1 0 0,1-1 0,0 1 0,0-1 0,-1 1 0,1-1 1,0 1-1,0-1 0,1 1 0,-1 0 7,1-1 0,0 0 0,0 0 0,0 0 0,-1-1 0,1 1 0,0 0 0,0-1 0,-1 1 0,1-1 0,0 1 1,-1-1-1,4-1 0,3-3 35,0 0 1,0 0 0,-1-1 0,11-9 0,19-28-6,-22 26-64,0 0 1,32-28-1,-43 42 7,0-1 0,0 1 0,1 0 0,0 1 0,-1-1 0,1 1 0,0 0 0,0 0 0,0 1 0,0-1 1,0 1-1,1 0 0,-1 0 0,0 1 0,1 0 0,-1 0 0,7 1 0,-10-1 9,0 1-1,-1 0 1,1 0 0,0 0-1,-1 1 1,1-1 0,-1 0-1,1 0 1,-1 1 0,0-1 0,1 1-1,-1 0 1,0-1 0,0 1-1,0 0 1,0 0 0,0-1-1,-1 1 1,1 0 0,0 0 0,-1 0-1,1 4 1,0-3 11,0 0 0,-1 1 0,1-1 0,-1 1 0,0 0 0,0-1 1,0 1-1,0-1 0,0 1 0,-1-1 0,0 1 0,-1 4 0,2-8 3,0 1 0,0-1-1,0 0 1,-1 1 0,1-1 0,0 1-1,0-1 1,0 0 0,0 1 0,-1-1-1,1 0 1,0 1 0,0-1 0,-1 0-1,1 1 1,0-1 0,-1 0 0,1 0 0,0 1-1,-1-1 1,1 0 0,0 0 0,-1 0-1,1 0 1,0 1 0,-1-1 0,1 0-1,-1 0 1,1 0 0,0 0 0,-1 0-1,1 0 1,-1 0 0,1 0 0,0 0-1,-1 0 1,-7-14 352,1-21 151,2-67-508,7 101-92,0 0 1,0 0-1,0 0 0,0 0 1,0 0-1,0 1 0,1-1 1,-1 1-1,0 0 0,0-1 0,0 1 1,1 0-1,-1 0 0,0 1 1,4 0-1,0-1-470,45-1-4431,1-2-3632,-14-1-1897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119 148 17969,'0'0'2915,"-11"2"-241,6-2-2552,0 1 1,0 0-1,0 1 0,0-1 0,0 1 0,0 0 0,1 0 1,-1 0-1,1 1 0,-1 0 0,1 0 0,0 0 0,0 0 1,0 1-1,0-1 0,1 1 0,0 0 0,-1 0 0,1 0 1,1 1-1,-1-1 0,1 1 0,-1-1 0,1 1 0,-1 6 1,2-9-92,0 1 0,0-1 1,0 1-1,0-1 1,1 1-1,-1-1 0,1 1 1,-1 0-1,1-1 1,0 1-1,0-1 1,1 1-1,-1 0 0,0-1 1,1 1-1,0-1 1,-1 1-1,1-1 0,0 1 1,0-1-1,0 0 1,1 1-1,-1-1 0,1 0 1,-1 0-1,1 0 1,2 3-1,0-3-22,-1-1 1,1 1-1,-1-1 0,1 0 1,0 1-1,0-2 0,0 1 1,-1 0-1,1-1 0,0 0 1,0 0-1,0 0 1,0 0-1,0 0 0,0-1 1,0 0-1,0 0 0,3-1 1,5-3 3,0 1 1,-1-2 0,1 0 0,-1 0 0,-1-1 0,1 0-1,-1-1 1,-1 0 0,1 0 0,12-16 0,-2 0 12,0 0 0,-2-2 0,17-30 0,-30 47-17,0 2 61,-1-1-1,0 1 1,0-1-1,0 0 1,-1 0 0,0 0-1,-1-1 1,2-11-1,-13 25 711,1 7-734,0-1 1,1 1 0,0 0 0,1 1 0,0 0 0,1 0 0,1 0 0,0 0 0,0 1 0,2 0-1,0-1 1,0 1 0,1 22 0,1-34-135,0 0 0,0 0 0,0 0-1,1-1 1,-1 1 0,1 0 0,-1 0 0,1 0-1,0 0 1,0-1 0,0 1 0,0 0 0,0-1-1,0 1 1,0-1 0,1 1 0,-1-1 0,0 1-1,1-1 1,-1 0 0,1 0 0,-1 0 0,3 1-1,30 6-5881,-1-7-3282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19122,'0'0'8627,"0"12"-7378,0 27-517,-2 0-60,6 51 1,-4-89-667,0 0 0,1 0 0,-1 0 1,0 0-1,1 0 0,-1 0 0,1 1 0,-1-1 0,1 0 1,-1 0-1,1 0 0,0-1 0,-1 1 0,1 0 1,0 0-1,0 0 0,0 0 0,0-1 0,0 1 1,0 0-1,0-1 0,0 1 0,0-1 0,0 1 1,0-1-1,0 1 0,0-1 0,0 0 0,1 0 1,-1 0-1,0 1 0,0-1 0,0 0 0,0 0 1,1-1-1,-1 1 0,0 0 0,0 0 0,0 0 1,0-1-1,0 1 0,0-1 0,1 1 0,-1-1 1,1 0-1,50-27 269,-15 1-161,32-23-317,-63 47 179,-1 0-1,0 0 0,0 1 0,1-1 0,0 1 0,-1 1 0,1-1 0,0 1 0,0 0 0,10-1 0,-15 3 17,0 0 0,0 0 0,0 0 0,0 1 0,0-1-1,-1 0 1,1 0 0,0 1 0,-1-1 0,1 0 0,-1 1 0,1-1 0,-1 0-1,1 1 1,-1-1 0,0 1 0,0-1 0,0 1 0,0-1 0,0 0 0,0 1-1,0-1 1,-1 2 0,-1 40 294,-12 26 125,14-69-409,0 0 1,0 0-1,0 1 1,0-1-1,0 0 0,0 1 1,0-1-1,0 0 1,0 0-1,0 1 0,0-1 1,0 0-1,0 1 1,0-1-1,0 0 1,0 0-1,0 1 0,0-1 1,1 0-1,-1 0 1,0 1-1,0-1 0,0 0 1,0 0-1,1 1 1,-1-1-1,0 0 0,0 0 1,0 0-1,1 0 1,-1 1-1,0-1 0,0 0 1,1 0-1,-1 0 1,0 0-1,0 0 0,1 0 1,-1 0-1,0 0 1,1 1-1,15-6 128,13-14 66,102-106-852,-130 124 648,-1 0 0,1 0 0,0 1 0,-1-1 0,1 0 0,0 0 0,0 1 1,0-1-1,-1 1 0,1-1 0,0 1 0,0-1 0,0 1 0,0-1 1,0 1-1,0 0 0,0-1 0,0 1 0,0 0 0,0 0 0,0 0 0,0 0 1,1 0-1,-1 0 0,1 0 0,-1 1 10,0 0-1,-1 0 1,1 0 0,-1 0 0,1 0 0,-1 1-1,1-1 1,-1 0 0,0 0 0,0 0-1,0 0 1,1 0 0,-1 0 0,0 1-1,0-1 1,-1 0 0,1 0 0,0 2-1,-15 57 315,12-52-391,1 0 0,0 0 0,0 0 1,1 0-1,-1 11 0,2-19 8,0 0 0,0 1-1,0-1 1,0 0-1,0 1 1,1-1 0,-1 0-1,0 1 1,0-1 0,0 0-1,0 1 1,0-1 0,0 0-1,1 0 1,-1 1 0,0-1-1,0 0 1,0 1 0,1-1-1,-1 0 1,0 0 0,0 0-1,1 1 1,-1-1-1,0 0 1,0 0 0,1 0-1,-1 1 1,0-1 0,1 0-1,-1 0 1,0 0 0,1 0-1,-1 0 1,0 0 0,1 0-1,0 0 1,17-4-2035,15-13-2499,-6-5-892,0-1-2216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162 182 16944,'0'0'3689,"-10"3"-988,-65 29 919,67-29-3197,1 1-1,0 0 1,1 0 0,-1 1 0,1 0-1,0 0 1,0 1 0,0 0 0,-8 11-1,13-16-424,1-1-1,0 1 1,-1-1-1,1 1 0,0 0 1,-1-1-1,1 1 0,0 0 1,0-1-1,0 1 1,0 0-1,-1-1 0,1 1 1,0 0-1,0 0 0,0-1 1,1 1-1,-1 0 1,0-1-1,0 1 0,0 0 1,0-1-1,1 1 0,-1 0 1,0-1-1,1 1 1,-1-1-1,0 1 0,1 0 1,-1-1-1,1 1 0,-1-1 1,1 1-1,-1-1 0,1 1 1,-1-1-1,1 0 1,0 1-1,-1-1 0,1 0 1,-1 1-1,1-1 0,0 0 1,-1 0-1,1 1 1,0-1-1,-1 0 0,1 0 1,0 0-1,0 0 0,0 0 1,50 2-177,-37-2 57,193 19-1021,-206-19 1187,0-1 0,0 1 0,-1-1-1,1 0 1,0 0 0,0 1-1,-1-1 1,1 0 0,0 0 0,-1 0-1,1 0 1,-1 0 0,0 0 0,1 0-1,-1 0 1,1 0 0,-1 0 0,0 0-1,0 0 1,0 0 0,0 0 0,0 0-1,0 0 1,0 0 0,0 0-1,0 0 1,0 0 0,0-1 0,-1 1-1,1 0 1,-1-1 0,-6-40 307,3 32-340,-11-29 93,15 37-110,-1 0 1,0 0-1,1 1 1,-1-1-1,1 0 1,0 0-1,0 0 1,0 0 0,0 1-1,0-1 1,0 0-1,0 0 1,0 0-1,1 0 1,-1 1-1,2-3 1,1 2-15,1 0 0,0 1 0,0-1-1,0 1 1,0 0 0,0 0 0,0 1 0,0-1 0,1 1 0,-1 0 0,4 0 0,12-1-156,2-2-1012,0-1-1,0-2 0,-1 0 0,29-12 0,-39 12-227,1 0-1,-1 0 0,0-1 0,0 0 0,-1-1 1,0-1-1,0 1 0,16-21 0,-3-3-5208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8520,'0'0'16293,"-11"13"-15300,5-6-814,-4 5 118,0 0 1,1 1 0,0 0-1,1 0 1,-12 26-1,14-24-32,-5 8 169,1 1-1,1 0 0,1 1 1,2 0-1,0 0 1,-4 46-1,10-70-423,0 0-1,0 0 0,0 0 1,0 0-1,0 0 1,0 0-1,0 0 0,0-1 1,1 1-1,-1 0 0,0 0 1,0 0-1,1 0 1,-1 0-1,1-1 0,-1 1 1,1 0-1,-1 0 0,1-1 1,-1 1-1,1 0 0,-1-1 1,1 1-1,0 0 1,0-1-1,-1 1 0,1-1 1,0 1-1,0-1 0,-1 0 1,3 1-1,-1-1 23,0 1-1,1-1 1,-1 0-1,1-1 1,-1 1-1,1 0 1,-1-1-1,1 1 1,-1-1-1,0 0 1,4-1-1,6-4 55,0-1-1,0 1 1,13-12-1,38-31-152,95-96 1,-157 143-423,9-10-45,-7 4-7855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20563,'0'0'2691,"-18"47"-545,18-29-673,0-6-416,17-7-96,4-5-480,7 0-385,4-5-2338,1-13-4228,-2-5-6182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11018,'0'0'11435,"12"1"-9801,0-2-1448,-1 1 0,1-1-1,-1-1 1,0 0 0,1-1 0,-1 0 0,0 0 0,-1-2 0,1 1 0,13-8-1,-15 6-56,56-34 789,-61 37-673,0 0 1,0-1-1,0 1 0,0-1 0,0 0 0,-1 0 0,1 0 0,-1-1 0,0 1 0,-1-1 0,4-7 0,-6 12-204,0 0-1,0 0 0,1-1 0,-1 1 1,0-1-1,0 1 0,0 0 1,0-1-1,0 1 0,0 0 1,0-1-1,0 1 0,0 0 1,0-1-1,0 1 0,-1 0 1,1-1-1,0 1 0,0 0 1,0-1-1,0 1 0,0 0 1,-1 0-1,1-1 0,0 1 1,0 0-1,-1-1 0,1 1 1,0 0-1,0 0 0,-1 0 1,1-1-1,0 1 0,-1 0 1,1 0-1,0 0 0,-1-1 1,-19 0 401,-17 7-335,27-2-73,-1 1 0,1 1 0,0-1 1,0 2-1,1-1 0,0 1 0,0 1 0,-10 9 0,14-12-18,1 0 0,-1 1 1,1-1-1,0 1 0,0-1 0,1 1 0,0 0 1,0 1-1,0-1 0,1 0 0,-1 1 0,2-1 0,-1 1 1,1 0-1,-1 7 0,2-13-16,0 0 1,0 0-1,0 0 1,0 0-1,1 0 1,-1 0-1,0 0 1,1 0-1,-1 0 1,0 0-1,1 0 1,-1 0-1,1 0 1,-1 0-1,1-1 1,0 1-1,-1 0 1,1 0-1,0-1 1,0 1-1,-1 0 0,1-1 1,0 1-1,0 0 1,0-1-1,0 1 1,1 0-1,2 0 2,-1 0-1,1-1 1,-1 1-1,1-1 1,0 1-1,-1-1 1,1 0-1,5-1 1,3-1-29,-1 0 0,1-1 1,0 0-1,15-6 0,0-5-374,0-1-1,-1-1 0,-1-1 1,0-1-1,42-41 0,95-123 282,-99 107 1631,-77 93-1445,1 1 0,0 1 0,2 0 1,0 0-1,1 1 0,1 1 0,1 0 1,1 0-1,1 0 0,1 1 0,1 0 1,1 0-1,1 0 0,1 0 0,1 0 1,5 43-1,-4-63-68,1 10-153,-5-17-198,-13-19-434,-69-57-1255,55 54 2393,-30-33 0,59 58-343,1 1 0,0 0 0,0 0-1,-1-1 1,1 1 0,0 0 0,0 0 0,-1-1 0,1 1 0,0 0 0,0-1 0,0 1 0,0 0 0,-1-1-1,1 1 1,0 0 0,0-1 0,0 1 0,0 0 0,0-1 0,0 1 0,0 0 0,0-1 0,0 1-1,0-1 1,0 1 0,0 0 0,0-1 0,0 1 0,1 0 0,-1-1 0,0 1 0,0 0 0,0-1 0,15-5 377,28 5 245,-35 1-588,53 1-763,-15 0-2151,1-1 0,0-2 0,0-2 0,78-18 0,-88 9-7009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20083,'0'0'1767,"14"-7"-101,1 0-1083,0 0 1,0 1 0,1 0-1,0 2 1,0-1 0,0 2-1,0 0 1,20 0 0,-28 3-426,21-1 1066,49 6 1,-69-4-1099,-1 0 1,1 1-1,-1 0 1,0 1-1,0-1 1,0 2-1,0-1 1,-1 1-1,1 0 1,10 8-1,-17-10-126,1-1 0,0 0 0,-1 1 0,1-1 0,-1 1 0,0 0 0,1-1 0,-1 1 0,0 0 0,0 0 0,0 0 0,0-1 0,0 1 0,-1 0 0,1 0 0,-1 0 0,1 1 0,-1-1 0,0 0 0,1 0 0,-1 3 0,-1-2 0,0 1 0,0 0 0,0-1 0,0 1 0,-1-1 0,1 1 0,-1-1 0,0 0 0,0 1 0,0-1 0,-3 3 0,-8 8 0,-1 0 0,0-1 0,-29 20 0,32-25 0,-17 11 0,-32 25 0,57-42 0,-1 1 0,1 0 0,0 0 0,1 0 0,-1 1 0,0-1 0,1 1 0,0-1 0,0 1 0,0 0 0,0 0 0,1 0 0,-2 5 0,3-8-61,0 0 0,0-1-1,0 1 1,0 0 0,1-1 0,-1 1-1,0 0 1,1-1 0,-1 1 0,0 0 0,1-1-1,-1 1 1,1-1 0,-1 1 0,0-1 0,1 1-1,0-1 1,-1 1 0,1-1 0,-1 1-1,1-1 1,0 0 0,-1 1 0,1-1 0,0 0-1,-1 1 1,1-1 0,0 0 0,-1 0 0,1 0-1,0 0 1,-1 0 0,1 0 0,0 0-1,0 0 1,-1 0 0,2 0 0,29-2-6405,-14-3-3640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27642,'0'0'5125,"40"-54"-31934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11147,'0'0'6587,"-7"10"-6128,-20 28-272,27-38-184,-1 0-1,1 0 1,0 1 0,0-1 0,-1 0-1,1 0 1,0 0 0,0 1-1,-1-1 1,1 0 0,0 0 0,0 1-1,0-1 1,-1 0 0,1 0-1,0 1 1,0-1 0,0 0 0,0 1-1,0-1 1,0 0 0,0 1-1,0-1 1,0 0 0,0 1-1,0-1 1,0 0 0,0 1 0,0-1-1,0 0 1,0 1 0,0-1-1,0 0 1,0 0 0,0 1 0,0-1-1,1 0 1,-1 1 0,0-1-1,0 0 1,0 0 0,1 1 0,-1-1-1,0 0 1,0 0 0,0 1-1,1-1 1,-1 0 0,0 0 0,1 0-1,-1 0 1,0 1 0,0-1-1,1 0 1,-1 0 0,0 0-1,1 0 1,-1 0 0,0 0 0,1 0-1,-1 0 1,0 0 0,1 0-1,16-3 177,-12-1-53,0 1 0,0-1-1,-1 0 1,0 0-1,0-1 1,0 1 0,0-1-1,-1 0 1,1 0-1,-1 0 1,0-1 0,-1 1-1,0-1 1,0 1 0,0-1-1,1-7 1,-19 26 2399,13-8-2481,-1 0 0,1 0 0,0 0 0,1 1 0,-1-1 0,1 1 0,0-1 0,1 1 0,-1 0 0,1-1 0,-1 9 0,2-13-102,9-33 255,-7 21 50,0 0 1,-1 1-1,-1-1 0,1 0 1,-4-20-1,3 30-221,0 1-1,0-1 0,-1 0 1,1 1-1,0-1 0,-1 0 1,1 1-1,-1-1 1,1 0-1,-1 1 0,1-1 1,-1 1-1,0-1 0,1 1 1,-1-1-1,0 1 1,1-1-1,-1 1 0,0 0 1,1 0-1,-1-1 1,0 1-1,0 0 0,1 0 1,-1 0-1,0-1 0,0 1 1,1 0-1,-1 0 1,0 0-1,0 0 0,0 1 1,1-1-1,-1 0 0,0 0 1,0 0-1,1 1 1,-1-1-1,0 0 0,1 1 1,-1-1-1,0 0 1,1 1-1,-1-1 0,0 1 1,1-1-1,-1 1 0,1 0 1,-1-1-1,1 1 1,-1-1-1,1 1 0,0 0 1,-1-1-1,1 1 0,-1 1 1,-2 7-21,-1 1-1,2-1 1,-1 0 0,2 1 0,-1-1-1,1 1 1,0 0 0,1 11 0,0-21-7,0 0 0,0 0 1,0 0-1,0 0 0,0 0 1,0 0-1,0 0 1,0 1-1,0-1 0,0 0 1,0 0-1,0 0 0,0 0 1,0 0-1,0 0 1,0 0-1,0 0 0,0 1 1,0-1-1,0 0 0,0 0 1,0 0-1,0 0 1,0 0-1,0 0 0,0 0 1,0 0-1,0 0 0,1 0 1,-1 1-1,0-1 1,0 0-1,0 0 0,0 0 1,0 0-1,0 0 0,0 0 1,0 0-1,0 0 1,0 0-1,1 0 0,-1 0 1,0 0-1,0 0 0,0 0 1,0 0-1,0 0 1,0 0-1,0 0 0,0 0 1,1 0-1,-1 0 0,0 0 1,0 0-1,0 0 1,0 0-1,0 0 0,0 0 1,0 0-1,0 0 0,0 0 1,1 0-1,-1 0 1,0 0-1,0 0 0,0 0 1,0 0-1,0 0 0,0-1 1,8-8 4,6-16 145,-9 12 101,-1-1 0,-1 0 0,0 0 0,-1 0 1,1-26-1,-19 82 386,12-27-750,1-1 0,0 1-1,1-1 1,1 1 0,0 0 0,2 18 0,-1-32 40,0-1-1,0 1 1,0-1 0,0 1-1,0 0 1,0-1 0,0 1 0,1-1-1,-1 1 1,0-1 0,0 1 0,0-1-1,1 1 1,-1-1 0,0 0-1,0 1 1,1-1 0,-1 1 0,0-1-1,1 0 1,-1 1 0,1-1 0,-1 1-1,0-1 1,1 0 0,-1 0-1,1 1 1,-1-1 0,1 0 0,-1 0-1,1 0 1,-1 1 0,1-1 0,-1 0-1,1 0 1,-1 0 0,1 0-1,0 0 1,-1 0 0,1 0 0,-1 0-1,1 0 1,0-1 0,1 1-239,-1-1 0,1 0 0,0 1 0,-1-1 0,1 0 0,-1 0 0,1 0 0,-1-1 0,0 1 0,1 0 0,-1 0 0,2-3 0,13-29-5131,-3-12-3128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52 189 9385,'0'0'10303,"-4"8"-9630,4-8-661,-17 37 847,17-37-822,-1 1 0,1 0-1,-1 0 1,1 0 0,0 0-1,-1 0 1,1 0-1,0 0 1,0 0 0,-1 0-1,1 0 1,0 0-1,0 0 1,0 0 0,0 0-1,1 0 1,-1 0 0,0 0-1,0 0 1,1 0-1,-1 0 1,0 0 0,1 0-1,-1 0 1,1 0 0,-1 0-1,1 0 1,0 0-1,-1-1 1,1 1 0,0 0-1,-1 0 1,1-1-1,0 1 1,0 0 0,0-1-1,0 1 1,0-1 0,0 1-1,0-1 1,0 0-1,0 1 1,0-1 0,1 0-1,-1 0 10,0 0-1,0 0 1,0 0-1,0 0 1,0 0-1,0 0 1,0 0-1,0 0 1,0-1-1,0 1 1,-1 0-1,1-1 1,0 1 0,0-1-1,0 1 1,0-1-1,0 1 1,0-1-1,-1 1 1,1-1-1,0 0 1,-1 0-1,1 1 1,0-1-1,-1 0 1,1 0-1,-1 0 1,1 0-1,0-1 1,0-1 70,-1 1 0,1-1 0,0 1 0,-1-1 1,1 0-1,-1 1 0,0-1 0,0 0 0,0 1 0,0-1 1,-1-3-1,1 5-66,-1 0 0,1 0 0,0-1 0,0 1 0,-1 0 0,1 0 0,-1 0 0,1 0 0,-1 0 0,1-1 0,-1 1 0,0 0 1,1 0-1,-1 0 0,0 1 0,0-1 0,0 0 0,0 0 0,0 0 0,-2-1 0,2 2-38,0 0-1,0 1 1,0-1 0,0 0-1,-1 0 1,1 0-1,0 1 1,0-1 0,0 1-1,0-1 1,0 1 0,0-1-1,0 1 1,0-1-1,0 1 1,0 0 0,0 0-1,0-1 1,0 1 0,1 0-1,-1 0 1,0 0-1,1 0 1,-1 0 0,1 0-1,-1 0 1,1 0 0,-1 2-1,-15 29 26,15-30-35,1 0 0,-1-1 0,0 1 0,1-1 0,-1 1 0,1 0 0,0 0 0,0-1 0,-1 1 0,1 0 0,0 0 0,1-1 0,-1 1 0,0 0 0,0 0 0,1-1 0,-1 1 0,1 2 0,0-4 1,0 0 0,-1 1 0,1-1 0,-1 0 1,1 0-1,0 0 0,-1 0 0,1 1 0,-1-1 0,1 0 0,0 0 0,-1 0 1,1 0-1,0 0 0,-1 0 0,1-1 0,-1 1 0,1 0 0,0 0 1,-1 0-1,1 0 0,-1-1 0,1 1 0,0 0 0,-1-1 0,1 1 0,-1 0 1,1-1-1,-1 1 0,1-1 0,-1 1 0,0-1 0,1 1 0,-1-1 0,0 1 1,1-1-1,-1 1 0,0-1 0,1 0 0,-1 0 0,16-26 308,-16 27-291,5-8 98,-1 0 0,0 0 0,-1 0 0,0-1 0,-1 1 0,1-1 0,-1 1 0,1-14 0,-3 21-97,0 1-1,0 0 0,0-1 1,0 1-1,0 0 0,0-1 1,0 1-1,0-1 0,0 1 0,0 0 1,0-1-1,0 1 0,0 0 1,-1-1-1,1 1 0,0 0 1,0-1-1,0 1 0,0 0 0,-1-1 1,1 1-1,0 0 0,0 0 1,0-1-1,-1 1 0,1 0 1,0 0-1,-1-1 0,1 1 0,0 0 1,0 0-1,-1 0 0,1 0 1,0-1-1,-1 1 0,1 0 1,0 0-1,-1 0 0,1 0 1,0 0-1,-1 0 0,1 0 0,-1 0 1,1 0-1,0 0 0,-1 0 1,1 0-1,0 0 0,-1 0 1,1 0-1,0 1 0,-1-1 0,1 0 1,0 0-1,-1 0 0,1 0 1,0 1-1,0-1 0,-1 0 1,1 0-1,0 1 0,0-1 0,-1 0 1,-17 18 121,14-11-145,1-1 1,0 1-1,0-1 1,1 1-1,0 0 1,0 0 0,0 0-1,1 0 1,0 0-1,1 1 1,0-1-1,0 9 1,0-16-1,0 0 1,0 1-1,0-1 1,1 0 0,-1 0-1,0 1 1,0-1-1,0 0 1,0 0 0,0 1-1,0-1 1,1 0-1,-1 0 1,0 0-1,0 0 1,0 1 0,1-1-1,-1 0 1,0 0-1,0 0 1,0 0 0,1 0-1,-1 1 1,0-1-1,0 0 1,1 0-1,-1 0 1,0 0 0,0 0-1,1 0 1,-1 0-1,0 0 1,0 0 0,1 0-1,-1 0 1,0 0-1,0 0 1,1 0-1,-1 0 1,0 0 0,0-1-1,1 1 1,-1 0-1,0 0 1,0 0 0,0 0-1,1 0 1,-1 0-1,0-1 1,0 1-1,0 0 1,1 0 0,-1 0-1,0-1 1,0 1-1,0 0 1,0 0 0,0 0-1,0-1 1,1 1-1,11-14 17,-5 1 25,0 0 0,-1-1 0,0 0 0,-1 0-1,-1 0 1,0-1 0,-1 1 0,-1-1 0,0 0 0,0-20-1,-7 25 433,-4 18-282,-6 19-197,10-10-5,1 0 1,0 0-1,2 1 1,0-1-1,0 20 1,3-37 9,-1 0-1,0 1 1,0-1-1,1 0 1,-1 0 0,0 0-1,1 0 1,-1 0 0,0 1-1,0-1 1,1 0-1,-1 0 1,0 0 0,1 0-1,-1 0 1,0 0 0,1 0-1,-1 0 1,0 0-1,0 0 1,1 0 0,-1 0-1,0 0 1,1-1 0,-1 1-1,0 0 1,0 0 0,1 0-1,-1 0 1,0 0-1,1-1 1,-1 1 0,0 0-1,0 0 1,0-1 0,1 1-1,-1 0 1,5-6 20,-1 0 0,0-1 0,0 1 0,-1 0 0,1-1 0,-2 0 0,1 0 0,-1 0 0,3-12 0,-1-2 38,0 1 1,0-28-1,-3 40-47,-2-29 288,1 37-283,0-1 1,0 0-1,0 1 1,-1-1-1,1 0 1,0 1 0,0-1-1,-1 1 1,1-1-1,0 0 1,-1 1-1,1-1 1,0 1-1,-1-1 1,1 1-1,-1-1 1,1 1 0,-1-1-1,1 1 1,-1-1-1,0 1 1,1 0-1,-1-1 1,1 1-1,-1 0 1,0 0-1,1-1 1,-1 1 0,0 0-1,1 0 1,-1 0-1,0 0 1,1 0-1,-1 0 1,0 0-1,1 0 1,-1 0 0,0 0-1,1 0 1,-1 1-1,0-1 1,0 0-1,-1 2-8,-1-1 0,1 0 0,0 1-1,0 0 1,1-1 0,-1 1 0,0 0-1,0 0 1,1 0 0,-1 0-1,1 0 1,0 1 0,0-1 0,0 0-1,0 1 1,0-1 0,0 0 0,0 1-1,0 3 1,-8 50-63,9-56 59,-1 4-7,-2 42 12,3-44-9,-1 0-1,1-1 1,0 1 0,0 0-1,0-1 1,0 1 0,0 0-1,1-1 1,-1 1 0,1 0-1,-1-1 1,1 1 0,-1 0-1,1-1 1,0 1 0,0-1 0,-1 1-1,1-1 1,0 0 0,3 3-1,-3-4 4,1 0 1,-1 0-1,1 0 0,0-1 0,-1 1 0,1 0 0,-1-1 1,1 1-1,-1-1 0,1 0 0,-1 1 0,1-1 0,-1 0 1,1 0-1,-1 0 0,0 0 0,0 0 0,1 0 1,-1 0-1,0 0 0,0-1 0,0 1 0,0 0 0,0-1 1,-1 1-1,1-1 0,1-2 0,20-45 129,-20 42-93,0-1 0,0 0 0,0 0 0,-1 1 1,0-1-1,0 0 0,-1 0 0,-1-11 0,1 18-32,0 0 0,0 1 1,0-1-1,0 0 0,-1 1 0,1-1 0,0 0 0,-1 1 0,1-1 0,0 0 0,-1 1 0,1-1 0,0 1 0,-1-1 0,1 1 0,-1-1 0,1 1 0,-1-1 0,0 1 0,1 0 0,-1-1 1,1 1-1,-1 0 0,0-1 0,1 1 0,-1 0 0,0 0 0,1-1 0,-1 1 0,0 0 0,1 0 0,-1 0 0,0 0 0,1 0 0,-1 0 0,0 0 0,0 0 0,1 1 0,-1-1 1,0 0-1,1 0 0,-1 0 0,0 1 0,1-1 0,-1 0 0,1 1 0,-1-1 0,0 0 0,1 1 0,-1-1 0,0 2 0,-31 22 127,24-13-178,1-1 0,0 2 1,0-1-1,1 1 0,1 0 0,0 0 0,0 0 0,1 1 1,1-1-1,0 1 0,1 0 0,-1 21 0,3-34-8,-1 1 0,1-1-1,0 1 1,0-1-1,0 0 1,1 1 0,-1-1-1,0 0 1,0 1-1,0-1 1,0 1 0,0-1-1,0 0 1,0 1-1,1-1 1,-1 0 0,0 1-1,0-1 1,0 0-1,1 1 1,-1-1 0,0 0-1,1 0 1,-1 1 0,0-1-1,0 0 1,1 0-1,-1 0 1,0 1 0,1-1-1,-1 0 1,1 0-1,-1 0 1,0 0 0,1 0-1,16-4-1679,15-16-2196,-9-4-1285,-2-1-1991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4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15 135 10378,'0'0'10949,"8"-1"-9956,-6 1-912,1-1-1,0 0 1,0 1 0,-1-1 0,1 0 0,0 0-1,-1 0 1,1 0 0,-1-1 0,0 1 0,1-1 0,-1 0-1,0 1 1,0-1 0,0 0 0,3-4 0,-2 1 0,0 1 0,-1-1 1,1 0-1,-1 0 0,0 0 1,-1 0-1,1 0 0,-1-1 1,0 1-1,0-7 1,-1 9-26,1 0 1,-1 1-1,0-1 1,0 0-1,-1 0 1,1 0 0,-1 1-1,1-1 1,-1 0-1,0 1 1,0-1-1,-2-4 1,3 7-21,-1-1 1,1 1-1,0-1 1,-1 1-1,1 0 0,-1-1 1,1 1-1,-1-1 0,1 1 1,-1 0-1,1-1 1,-1 1-1,1 0 0,-1 0 1,1 0-1,-1-1 0,1 1 1,-1 0-1,1 0 0,-1 0 1,0 0-1,1 0 1,-1 0-1,1 0 0,-2 0 1,1 1 28,-1-1 0,1 1-1,-1 0 1,0-1 0,1 1 0,-1 0 0,1 0 0,0 0 0,-1 0 0,1 1 0,0-1 0,-3 3 0,-1 2 4,1 1 1,-1 0-1,1 0 1,1 0 0,-1 0-1,1 1 1,0 0-1,1-1 1,0 1-1,-2 14 1,0 5 46,1 50 1,3-76-118,0 0-1,0-1 1,0 1-1,0 0 1,0 0 0,0 0-1,0 0 1,0 0-1,1-1 1,-1 1-1,0 0 1,0 0 0,1 0-1,-1-1 1,0 1-1,1 0 1,-1 0 0,1-1-1,-1 1 1,1 0-1,-1-1 1,1 1 0,0 0-1,-1-1 1,1 1-1,0-1 1,-1 1 0,1-1-1,0 0 1,0 1-1,-1-1 1,1 0 0,1 1-1,-1-1 6,1 0-1,-1 0 1,0-1-1,0 1 1,1 0-1,-1-1 0,0 1 1,0-1-1,1 1 1,-1-1-1,0 1 1,0-1-1,0 0 1,0 0-1,0 1 1,0-1-1,0 0 1,0 0-1,0 0 1,0 0-1,-1 0 0,2-3 1,3-4 52,0-1-1,0 0 1,-1 0 0,-1 0-1,1-1 1,-2 0 0,1 1-1,-1-1 1,-1 0 0,0 0-1,0 0 1,-1 0 0,-2-20-1,2 29-49,0 0 0,0 0-1,0 0 1,-1 0 0,1 0-1,0 0 1,-1 0 0,1 0-1,0 0 1,-1 0 0,0 1-1,1-1 1,-1 0 0,1 0-1,-1 0 1,0 1 0,0-1-1,1 0 1,-1 1 0,0-1-1,0 0 1,0 1 0,0-1-1,0 1 1,0 0 0,0-1-1,0 1 1,0 0 0,0-1 0,0 1-1,0 0 1,0 0 0,0 0-1,0 0 1,0 0 0,0 0-1,0 0 1,0 1 0,-1-1-1,0 1 3,0-1 1,0 1-1,0 0 0,0 0 0,0 0 0,0 0 0,0 0 1,0 0-1,1 1 0,-1-1 0,0 1 0,1-1 0,-1 1 0,1-1 1,0 1-1,-1 0 0,0 3 0,-1 3-22,1 1 0,0 0 0,0 0 0,1-1 0,0 18 0,1-23 9,0-1 1,0 0-1,0 1 0,0-1 1,1 0-1,-1 0 1,1 0-1,0 1 0,0-1 1,-1 0-1,1 0 1,3 3-1,-4-4 4,1-1 0,0 1 0,0-1 0,-1 1 0,1-1 0,0 1 0,0-1 0,0 1 0,0-1 0,0 0 0,0 0 0,0 1-1,-1-1 1,1 0 0,0 0 0,0 0 0,0 0 0,0 0 0,0 0 0,0 0 0,0 0 0,0-1 0,0 1 0,0 0 0,0-1 0,0 1 0,0 0 0,-1-1 0,1 1 0,1-2 0,3-1-1,-1 0 0,0 0 0,0-1 0,0 0 0,0 0 0,0 0 0,-1 0 0,0 0 0,0-1 0,0 1 0,-1-1 0,1 0 0,2-9 0,-1 4-42,-1 0-1,0 0 0,0-1 0,-1 1 0,-1-1 0,1-11 0,-22 43-99,2 34 150,17-51-59,0 0 1,0-1 0,1 1 0,-1-1-1,1 1 1,0 0 0,0 0 0,0-1-1,1 1 1,-1 0 0,1-1 0,0 1-1,1 4 1,-1-7-251,0 0 1,0-1-1,0 1 0,0 0 0,0-1 1,0 1-1,0-1 0,0 1 1,0-1-1,0 1 0,0-1 0,0 0 1,0 0-1,0 1 0,0-1 0,0 0 1,0 0-1,0 0 0,0 0 0,0 0 1,1 0-1,-1 0 0,1-1 1,12-5-8619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896 275 8296,'-8'-14'443,"0"1"0,0 0-1,-1 1 1,-1 0 0,0 0 0,0 1 0,-1 0 0,-1 1-1,0 1 1,0 0 0,-18-10 0,17 12-355,1 1-1,-1 1 1,-1 0 0,1 0-1,-1 2 1,0 0 0,0 0-1,0 1 1,0 1 0,0 0 0,0 1-1,0 1 1,0 0 0,0 1-1,0 0 1,0 1 0,0 1-1,1 0 1,-19 8 0,3 3 74,1 0 0,0 2-1,2 1 1,0 2 0,1 0 0,1 1 0,1 2-1,0 0 1,2 2 0,1 0 0,1 1 0,2 1 0,-26 51-1,23-36 1,2 0 1,2 1-1,2 0 0,2 1 0,2 1 0,2 0 0,1 1 0,3-1 0,2 51 0,2-75-160,1 0-1,2-1 1,0 1-1,1-1 0,1 0 1,1 0-1,1 0 1,0-1-1,2 0 1,0 0-1,1-1 0,1 0 1,0-1-1,2-1 1,0 1-1,0-2 1,2 0-1,0 0 1,0-2-1,2 0 0,-1-1 1,2 0-1,-1-1 1,2-1-1,30 12 1,-17-11 68,1-1 0,0-1 1,0-2-1,1-2 1,0 0-1,1-3 0,-1 0 1,0-3-1,0 0 0,0-3 1,0 0-1,0-3 1,41-12-1,-27 4 155,-1-2 0,-1-3 0,0-1 0,-2-2 0,0-2 0,-2-2 0,-1-2 0,54-49 0,-71 55 1,0-2 0,-2 0 0,-1-1 0,-1-2 0,-1 0 0,-2 0 0,0-2 0,-2 0-1,-2-1 1,0-1 0,-3 0 0,13-56 0,-18 59-79,-1 1 1,-2-1-1,-1 0 1,-1 0-1,-1 0 1,-2 0-1,-1 0 1,-1 1-1,-1-1 0,-2 1 1,0 1-1,-2-1 1,-1 2-1,-2-1 1,-16-25-1,16 31-151,-2 0 0,0 1-1,-1 1 1,-1 0 0,-1 2-1,-1 0 1,0 0 0,-1 2 0,0 1-1,-2 0 1,-34-16 0,38 22-104,0 2 1,0 0-1,0 0 1,-1 2-1,0 0 0,1 2 1,-2 0-1,1 0 1,0 2-1,0 1 1,0 0-1,0 1 0,0 1 1,0 1-1,-33 12 1,25-6-176,2 2 1,-1 1-1,2 1 1,0 2-1,0 0 1,2 1-1,-34 32 1,20-12-1580,2 2 1,2 1 0,-36 57 0,23-25-7786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 10666,'0'0'7447,"-8"-2"-5680,-26-8-240,43 8 1426,52-3-2655,16 4-93,0 4-1,102 17 1,-291-3 1920,-197 6-342,628-17-2748,-222-6-83,-571 17 4150,468-16-3085,5-1-17,-1 0-1,0 1 1,1-1-1,-1 0 1,1 0-1,-1 0 1,0 0-1,1 0 0,-1-1 1,0 1-1,1 0 1,-1-1-1,1 1 1,-1-1-1,1 1 1,-1-1-1,1 0 1,-1 0-1,1 0 1,0 1-1,-1-1 0,0-2 1,2 2-49,0 1 1,1-1-1,-1 1 0,1-1 1,-1 1-1,1-1 0,-1 1 1,1-1-1,-1 1 0,1-1 1,0 1-1,-1 0 0,1-1 0,0 1 1,-1 0-1,1 0 0,0-1 1,-1 1-1,1 0 0,0 0 1,-1 0-1,1 0 0,0 0 1,0 0-1,-1 0 0,1 0 1,0 0-1,-1 0 0,2 1 1,27-1-962,-29 0 982,14 2-556,0 0 0,-1 1 0,1 0 0,-1 1 0,1 1 0,13 6 0,42 23-4903,-60-29 4380,35 17-6890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52 282 18610,'-6'11'1622,"0"0"-1058,1 0 0,0 0 0,0 0 0,1 1 0,1-1 0,0 1 0,0 0 0,1 0 0,1 1 0,-1 17 0,2-30-536,0 1 0,0 0 0,0-1 1,0 1-1,0 0 0,1-1 1,-1 1-1,0-1 0,0 1 0,0 0 1,0-1-1,1 1 0,-1-1 0,0 1 1,1-1-1,-1 1 0,0 0 1,1-1-1,-1 1 0,1-1 0,-1 0 1,1 1-1,-1-1 0,1 1 0,-1-1 1,1 0-1,-1 1 0,1-1 0,-1 0 1,1 0-1,0 1 0,-1-1 1,1 0-1,0 0 0,0 0 0,22-12 299,17-31 37,-31 27-224,-1 1 0,0-1 0,-1-1 0,0 0 0,-2 0 0,0 0 0,-1 0-1,0-1 1,-2 0 0,0 1 0,-1-1 0,0 0 0,-5-34 0,2 47-80,1 0 0,-1 0 1,-1 0-1,1 0 0,-1 1 0,0-1 0,0 1 0,0-1 0,-1 1 0,1 0 1,-1 0-1,0 1 0,0-1 0,-7-4 0,9 7-31,1 0 1,-1 0-1,1 0 0,-1-1 0,0 2 0,0-1 0,1 0 1,-1 0-1,0 1 0,0-1 0,0 0 0,0 1 0,0 0 1,0 0-1,1-1 0,-1 1 0,0 0 0,0 1 0,0-1 1,0 0-1,0 0 0,0 1 0,0-1 0,0 1 0,0 0 1,1-1-1,-1 1 0,0 0 0,1 0 0,-1 0 0,0 0 1,1 1-1,-1-1 0,1 0 0,0 1 0,-1-1 0,1 1 1,0-1-1,0 1 0,-2 3 0,0 2-13,0-1-1,0 1 1,1 0 0,0 1-1,0-1 1,0 0-1,1 0 1,1 1 0,-1-1-1,1 1 1,0-1-1,2 12 1,-2-19-16,0 1 1,1 0-1,-1 0 0,0 0 0,1-1 1,-1 1-1,1 0 0,-1-1 1,1 1-1,-1 0 0,1-1 0,-1 1 1,1 0-1,0-1 0,-1 1 1,1-1-1,0 1 0,-1-1 0,1 0 1,0 1-1,0-1 0,-1 0 1,1 1-1,0-1 0,0 0 0,0 0 1,-1 0-1,1 0 0,0 0 0,0 0 1,0 0-1,0 0 0,-1 0 1,1 0-1,0 0 0,0 0 0,0-1 1,0 1-1,-1 0 0,1-1 1,0 1-1,0 0 0,-1-1 0,1 1 1,0-1-1,0 0 0,32-25 62,-26 17-29,-1 0 1,0-1 0,-1 0-1,8-21 1,-11 26-25,0 0 0,-1 0 1,1 0-1,-1 0 0,-1-1 0,1 1 1,-1 0-1,0-1 0,0 1 0,0 0 1,-1-1-1,-2-8 0,3 14-9,0-1 0,0 0 0,0 1 0,-1-1 0,1 0 0,0 1 0,0-1 0,-1 1 0,1-1 0,-1 0 0,1 1 0,0-1 0,-1 1 0,1-1 0,-1 1 0,0-1 0,1 1 0,-1 0 0,1-1 0,-1 1 0,1 0 0,-1-1 0,0 1 0,1 0 0,-1 0 0,0-1 0,1 1 0,-1 0 0,0 0 0,0 0 0,1 0 0,-1 0 0,0 0 0,1 0 0,-1 0 0,0 0 0,1 1 0,-1-1 0,0 0 0,1 0 0,-1 1 0,0-1 0,1 0 0,-1 1 0,1-1 0,-1 0 0,1 1 0,-1-1 0,1 1 0,-1-1 0,1 1 0,-1-1 0,1 1 0,-1-1 0,1 1 0,-1 0 0,-2 3 0,-1 0 0,1-1 0,0 1 0,1 0 0,-1 1 0,-4 8 0,3 2 0,0 0 0,0 1 0,1 0 0,2 0 0,-1 0 0,2 0 0,2 30 0,-2-45 0,0 1 0,0-1 0,0 1 0,1-1 0,-1 1 0,1 0 0,-1-1 0,1 0 0,-1 1 0,1-1 0,0 1 0,0-1 0,0 0 0,0 1 0,0-1 0,0 0 0,0 0 0,0 0 0,0 0 0,0 0 0,1 0 0,-1 0 0,0 0 0,1-1 0,-1 1 0,1 0 0,-1-1 0,1 1 0,-1-1 0,1 1 0,-1-1 0,1 0 0,2 0 0,-2 0 0,1 0 0,0 0 0,-1-1 0,1 1 0,0-1 0,-1 0 0,1 1 0,-1-1 0,1-1 0,-1 1 0,0 0 0,1 0 0,-1-1 0,0 1 0,0-1 0,0 0 0,0 0 0,3-3 0,-1-1 0,1-1 0,-1 1 0,-1-1 0,1 0 0,-1 0 0,0 0 0,-1 0 0,0 0 0,0-1 0,0 1 0,-1-1 0,0 1 0,-1-1 0,1 1 0,-2-1 0,0-11 0,1 18 0,0 0 0,-1 0 0,1 0 0,0 0 0,0 0 0,-1 0 0,1 0 0,0 0 0,-1 0 0,1 1 0,-1-1 0,1 0 0,-1 0 0,1 0 0,-1 0 0,0 1 0,1-1 0,-1 0 0,0 1 0,0-1 0,0 0 0,1 1 0,-1-1 0,0 1 0,0-1 0,0 1 0,0 0 0,0-1 0,0 1 0,0 0 0,0 0 0,0 0 0,0-1 0,0 1 0,0 0 0,0 0 0,0 0 0,0 1 0,0-1 0,0 0 0,0 0 0,0 1 0,0-1 0,0 0 0,0 1 0,0-1 0,0 1 0,-1 0 0,-1 1 0,-1 0 0,0 1 0,1 0 0,-1-1 0,1 1 0,0 0 0,0 1 0,0-1 0,-4 7 0,-1 6 0,1 0 0,1 1 0,0-1 0,1 1 0,1 0 0,0 1 0,2-1 0,-1 34 0,5-48-254,2-9-552,3-6-2736,-3-10-3787,-2-2-5051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1212 8072,'-5'8'5786,"-15"26"-3944,16-25-1281,7-8-347,11-11 63,301-326 3312,-189 194-3345,103-107-74,57-64-655,-101 102-4741,-184 208 3660,-3 7-520,-15 17-3829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1411 12812,'-17'51'226,"10"-36"-78,1 2 0,1-1 0,0 1 0,1-1 0,1 1 0,1 0-1,-1 18 1,3-35-138,0 0-1,0 1 0,0-1 0,0 0 0,0 1 0,0-1 0,0 1 1,0-1-1,1 0 0,-1 1 0,0-1 0,0 0 0,0 0 0,1 1 1,-1-1-1,0 0 0,0 1 0,0-1 0,1 0 0,-1 0 1,0 1-1,1-1 0,-1 0 0,0 0 0,1 0 0,-1 0 0,0 1 1,1-1-1,-1 0 0,0 0 0,1 0 0,-1 0 0,0 0 0,1 0 1,-1 0-1,0 0 0,1 0 0,-1 0 0,0 0 0,1 0 0,-1 0 1,1 0-1,-1 0 0,0 0 0,1-1 0,16-8 248,3-7 60,-1-2-1,-1 0 0,0-1 0,-1-1 1,17-27-1,9-10 87,522-638 1704,37 33-3306,-583 644 615,4-5-914,-11 7-3195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1444 10442,'-25'74'4452,"8"-29"-4292,16-22-192,8-23-96,34-30-160,21-37 800,25-36 289,26-31-256,21-28-1,25-20-256,9-7-160,0 5-128,-10 14-1473,-21 30-897,-28 27-801,-35 41 2018,-27 32-1378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0 960 6822,'0'0'193,"9"6"159,-7-5-310,0 1 37,1-1 0,-1 1-1,0-1 1,0 1 0,0-1-1,1 0 1,-1 0 0,1 0-1,-1 0 1,1-1 0,-1 1-1,1-1 1,0 1 0,-1-1-1,1 0 1,-1 0 0,1 0-1,0 0 1,-1-1 0,1 1-1,-1-1 1,1 1 0,-1-1-1,1 0 1,-1 0 0,1 0-1,-1 0 1,0 0 0,1-1 0,-1 1-1,0-1 1,0 0 0,2-2-1,47-47 2410,-2-2 0,84-118 0,-70 86-1789,-14 19-491,151-188 255,-149 195-689,3 1 1,63-51-1,-117 109 224,6-6-352,1 0-1,-1 0 1,1 1 0,0 0-1,0 1 1,1 0-1,-1 0 1,1 0 0,0 1-1,0 0 1,13-3 0,-20 6 301,0 0 0,0 0 0,0 0 0,0 0 1,-1 0-1,1 0 0,0 0 0,0 1 0,0-1 1,0 0-1,0 1 0,-1-1 0,1 0 0,0 1 1,0-1-1,-1 1 0,1-1 0,0 1 0,-1 0 1,1-1-1,0 1 0,-1 0 0,1-1 0,-1 1 1,1 0-1,-1 0 0,0-1 0,1 1 0,-1 0 1,0 0-1,1 0 0,-1 0 0,0 0 0,0-1 1,0 2-1,-1 36-110,1-34 113,-17 74-570,-20 22-2113</inkml:trace>
  <inkml:trace contextRef="#ctx0" brushRef="#br0" timeOffset="1">515 1029 12684,'-31'53'1046,"-3"6"532,-29 68-1,51-91-1539,12-35-45,0-1 0,0 0 0,0 1 1,-1-1-1,1 1 0,0-1 0,0 1 1,0-1-1,0 1 0,0-1 0,0 0 1,1 1-1,-1-1 0,0 1 0,0-1 1,0 1-1,0-1 0,0 0 0,1 1 0,-1-1 1,0 1-1,0-1 0,1 0 0,-1 1 1,0-1-1,0 0 0,1 1 0,-1-1 1,1 0-1,-1 0 0,0 1 0,1-1 1,-1 0-1,0 0 0,1 0 0,-1 1 1,1-1-1,-1 0 0,1 0 0,-1 0 1,0 0-1,1 0 0,-1 0 0,1 0 0,-1 0 1,1 0-1,-1 0 0,1 0 0,-1 0 1,0 0-1,1 0 0,-1-1 0,1 1 1,26-11-345,-4-5 296,-1-1 0,-1-1 0,20-22 0,-11 11 88,299-301 761,216-194-205,-527 509-577,-10 7-6,0 1 1,1 1-1,-1-1 0,17-7 0,-25 14-6,0-1 0,1 1 0,-1 0 0,0 0-1,1 0 1,-1-1 0,0 1 0,1 0 0,-1 0 0,0 0 0,1 0 0,-1 0 0,0 0 0,1-1 0,-1 1-1,0 0 1,1 0 0,-1 0 0,1 0 0,-1 0 0,0 1 0,1-1 0,-1 0 0,0 0 0,1 0 0,-1 0 0,0 0-1,1 0 1,-1 1 0,0-1 0,1 0 0,-1 0 0,0 0 0,0 1 0,1-1 0,-1 0 0,0 0 0,0 1 0,1-1-1,-1 0 1,0 1 0,0-1 0,0 0 0,0 1 0,1-1 0,-1 0 0,0 1 0,0-1 0,0 0 0,0 1 0,0-1-1,0 0 1,0 1 0,0 0 0,-3 21 100,3-21-94,-7 20-957,0-1-1,-1 0 1,-17 30-1,2-9-3148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1 823 21076,'0'0'2851,"7"54"-2435,37-67-320,25-44 256,19-31-127,15-24-65,5-15-545,2-3-1152,-3 9-353,-12 22-1089,-13 26 449,-17 32 2306,-14 25-257,-14 16-768,-11 8 224,-3 8 1057,0-14-352,-2-4-7944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2054 7559,'0'0'15855,"0"-117"-16239,57 11 352,22-29 32,24-33 192,25-25-128,23-16-64,19-5 32,11 6 32,4 14-128,-12 24-769,-21 29-1537,-28 29-1121,-36 25-2467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68 13293,'-1'-10'3288,"0"7"-2989,1-1 0,0 0 0,-1 1 0,0-1 0,0 1 0,0-1 0,0 1 0,-1 0 0,1-1 0,-4-3 0,4 5-180,0 1 0,-1 0 0,0-1 0,1 1 0,-1 0 0,0 0 0,1 0-1,-1 0 1,0 0 0,0 1 0,0-1 0,0 0 0,0 1 0,0-1 0,0 1 0,0 0-1,0 0 1,0 0 0,0 0 0,0 0 0,0 0 0,0 0 0,0 1 0,0-1 0,0 1-1,0 0 1,0-1 0,-3 3 0,-11 3 128,0 2-1,1 0 1,-1 1 0,2 0-1,-27 22 1,-66 68 365,87-80-408,-9 9 124,1 1 0,1 1 0,1 2 0,2 0 0,-32 59 0,49-78-266,2 0 0,0 0-1,0 1 1,1-1 0,1 1-1,0 0 1,1 0 0,-1 21-1,3-25-68,1 1 0,0-1 0,1 0-1,0 1 1,0-1 0,1 0-1,1 0 1,0-1 0,0 1-1,1-1 1,0 1 0,11 13 0,-9-12-5,2-1 0,-1-1 1,1 0-1,1 0 1,-1-1-1,2 0 1,-1-1-1,1 0 0,0 0 1,0-1-1,1-1 1,0 0-1,0-1 1,20 6-1,-21-8-237,-1-1 1,1 1-1,0-2 0,0 1 1,-1-1-1,1-1 0,0 0 1,-1-1-1,1 0 0,-1 0 1,1-1-1,-1-1 0,0 0 1,0 0-1,-1-1 0,1 0 0,16-12 1,34-38-5897,-7-12-8060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336 197 10602,'7'-11'3048,"-2"1"-2499,31-61 1993,-33 66-2304,-1 0 0,0-1 1,-1 1-1,1 0 0,-1-1 1,0 1-1,0-1 0,-1 1 1,0-1-1,0 1 1,0-1-1,0 1 0,-2-7 1,1 10-128,-1 0 1,1 1-1,0-1 1,-1 1-1,1-1 1,-1 1-1,1-1 1,-1 1 0,0 0-1,1 0 1,-1 0-1,0 0 1,0 0-1,0 0 1,0 1-1,1-1 1,-1 1-1,0-1 1,0 1-1,0 0 1,0 0 0,-1-1-1,1 1 1,0 1-1,0-1 1,-2 1-1,-6-1 104,0 1-1,1 1 1,-1 0-1,-13 4 1,0 5-40,1 0 0,0 2 1,0 1-1,2 0 0,0 2 1,0 0-1,1 1 0,1 1 1,1 1-1,1 0 0,1 1 1,-19 31-1,32-47-164,0-1-1,0 1 1,1 0-1,-1-1 1,1 1 0,0 0-1,0 0 1,0 0-1,0 0 1,1 0 0,-1 0-1,1 8 1,1-11-11,-1 1 0,1 0 0,-1 0 1,1-1-1,0 1 0,0 0 0,0-1 1,0 1-1,0 0 0,0-1 0,0 0 0,1 1 1,-1-1-1,0 0 0,1 0 0,-1 1 1,1-1-1,0 0 0,-1 0 0,1-1 1,0 1-1,-1 0 0,1-1 0,0 1 0,0-1 1,0 1-1,3-1 0,29 5 33,1-2 1,0-1-1,43-4 0,39 2-38,-115 0 1,0-1-1,0 1 1,0 0-1,-1 0 1,1 1-1,0-1 1,0 0-1,0 1 1,-1-1-1,1 1 1,0-1-1,-1 1 1,1 0-1,0 0 1,-1 0-1,1-1 1,-1 2-1,1-1 1,-1 0-1,0 0 1,0 0-1,1 1 1,-1-1-1,0 0 1,0 1-1,0-1 1,0 1-1,0 0 1,-1-1-1,1 1 1,0 0-1,-1-1 1,1 1-1,-1 0 1,0 0-1,1 2 1,-2 1 25,1-1 0,-1 0 0,0 1 0,0-1 0,-1 0 0,1 0 0,-1 0 0,0 0 0,0 0 0,0 0 0,-1-1 1,1 1-1,-1 0 0,-3 3 0,-14 13 390,0 0 0,-1-1 0,-1-1 0,0-1 0,-2-2 0,0 0 0,0-1 0,-53 21 0,77-35-507,0-1 1,0 1-1,0 0 0,0 0 0,0 0 1,1 0-1,-1 0 0,0 0 0,0 0 1,0-1-1,0 1 0,0 0 0,0 0 1,0 0-1,0 0 0,0 0 0,-1 0 1,1 0-1,0-1 0,0 1 0,0 0 1,0 0-1,0 0 0,0 0 0,0 0 1,0 0-1,0 0 0,0 0 0,0-1 1,0 1-1,0 0 0,0 0 0,-1 0 1,1 0-1,0 0 0,0 0 0,0 0 1,0 0-1,0 0 0,0 0 0,0 0 1,-1 0-1,1 0 0,0 0 0,0 0 1,0 0-1,0 0 0,0 0 0,0 0 1,0 0-1,-1 0 0,1 0 0,0 0 1,0 0-1,0 0 0,0 0 0,0 0 1,0 0-1,8-11-3256,-5 9 1730,19-24-9284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79 418 13997,'0'0'12503,"-8"-2"-12343,5 2-164,1-1-1,-1 1 1,0 0-1,1-1 1,-1 1 0,1 1-1,-1-1 1,1 0-1,-1 0 1,0 1 0,1 0-1,-1-1 1,-3 3-1,4-2 1,0 1 0,0 0 0,0 0-1,0 0 1,0 0 0,1 0-1,-1 1 1,1-1 0,-1 0 0,1 1-1,0-1 1,0 1 0,0 0-1,0-1 1,0 1 0,1 0-1,-1 4 1,-1 0 3,1 0-1,0 0 1,0 1 0,1-1-1,0 1 1,0-1 0,1 0-1,2 13 1,-3-19 4,1 1 1,-1-1-1,1 1 0,0-1 1,-1 0-1,1 1 0,0-1 1,0 0-1,0 1 0,0-1 1,0 0-1,0 0 0,0 0 1,1 0-1,-1 0 0,0 0 1,1 0-1,1 1 0,-1-1 8,1-1-1,-1 1 1,1-1-1,-1 0 1,1 0-1,-1 0 1,1 0-1,-1 0 1,1 0-1,-1 0 1,1-1-1,-1 0 1,0 1-1,1-1 0,3-2 1,3-1 85,0-1 0,-1-1 0,1 1 0,-1-1 0,0-1 0,-1 0 1,0 0-1,0 0 0,9-14 0,1 0 23,-2-2 0,17-33 1,-14 7 127,-17 44-152,-4 22-167,2-13 47,-3 7 18,2 1 1,0 0-1,0 0 0,1 0 1,0 0-1,1 0 0,2 17 1,-2-28 14,0 0 1,1 0 0,-1 0 0,0-1 0,1 1-1,-1 0 1,1 0 0,-1 0 0,1 0-1,-1 0 1,1-1 0,0 1 0,-1 0-1,1-1 1,0 1 0,0 0 0,-1-1 0,1 1-1,0-1 1,0 1 0,0-1 0,0 1-1,0-1 1,0 0 0,0 1 0,0-1-1,0 0 1,-1 0 0,1 0 0,0 0-1,0 0 1,0 0 0,0 0 0,0 0 0,0 0-1,0 0 1,0-1 0,0 1 0,0 0-1,0-1 1,0 1 0,0-1 0,1 0-1,3-1 88,0 0-1,0 0 0,0-1 0,-1 0 0,1 0 0,6-6 0,6-10 68,0-1-1,-2 0 0,0-1 1,20-40-1,-37 97-317,1-25 157,0 0 0,0 0 0,1 1 0,1-1 0,-1 0 0,2 0 0,5 19 0,-7-28 4,1-1-1,-1 0 1,1 0-1,0 1 1,0-1-1,0 0 1,-1 0-1,1 0 1,0 0-1,0 0 1,1 0-1,-1 0 1,0-1-1,0 1 1,0 0-1,0-1 1,1 1-1,-1 0 1,0-1-1,1 0 1,-1 1-1,0-1 1,1 0-1,-1 0 1,1 1-1,-1-1 1,0 0-1,1 0 1,-1-1-1,1 1 1,-1 0-1,0 0 1,1-1-1,-1 1 1,0-1-1,1 1 1,-1-1-1,0 1 1,0-1-1,1 0 1,1-1 0,4-3 92,-1 1 0,0-1 1,0 0-1,0 0 1,10-13-1,24-47 147,-12 14-111,-29 55-224,0 0 0,1 0 0,0 0-1,-1 0 1,1 0 0,1 0 0,-1 0-1,1 4 1,0 5-91,-1-1 147,2 34-336,-1-46 362,-1 1-1,0 0 1,0-1 0,0 1 0,1 0 0,-1-1 0,0 1-1,1-1 1,-1 1 0,1 0 0,-1-1 0,1 1 0,-1-1 0,1 1-1,-1-1 1,1 0 0,-1 1 0,1-1 0,-1 1 0,1-1-1,0 0 1,0 1 0,0-1 3,0 0 1,1 0-1,-1 0 0,0-1 0,1 1 1,-1 0-1,0 0 0,0-1 1,0 1-1,1-1 0,-1 1 0,0-1 1,0 1-1,0-1 0,0 0 0,2-1 1,4-4-7,-1 0 0,1-1 0,-1 1 0,-1-1 0,1-1 0,-1 1 0,0-1 0,5-11 0,27-72-136,-25 51 69,-1 0-1,5-50 1,2-6-130,-28 143-100,-18 107 535,25-130-141,1 0-1,1 1 1,1-1-1,5 32 1,-3-43-25,1-1-1,1 1 1,1-1 0,-1 0-1,2-1 1,0 1 0,0-1-1,1 0 1,0 0 0,17 17-1,-45-66 618,-85-66-1113,43 44 363,63 60 70,-1 0 0,1-1-1,-1 1 1,1 0 0,-1 0-1,1-1 1,0 1 0,-1-1 0,1 1-1,-1 0 1,1-1 0,0 1-1,-1-1 1,1 1 0,0-1 0,0 1-1,-1-1 1,1 1 0,0-1-1,0 1 1,0-1 0,0 1 0,0-1-1,0 1 1,-1-1 0,1 1 0,0-1-1,0 1 1,1-1 0,-1 1-1,0-1 1,0 1 0,0-1 0,0 1-1,0-1 1,1 1 0,-1-1-1,0 1 1,0-1 0,1 1 0,-1-1-1,0 1 1,1-1 0,-1 1 0,0 0-1,1-1 1,-1 1 0,1 0-1,-1-1 1,0 1 0,1 0 0,-1-1-1,1 1 1,0 0 0,35-8-178,-27 7 149,118-15-5527,-39 6-6875,-51 4 2579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49 13741,'0'0'9678,"-11"2"-8268,6-1-1280,0-1-1,0 1 1,0 1 0,1-1 0,-1 1-1,0 0 1,1 0 0,-1 0 0,1 0-1,0 1 1,0 0 0,0 0 0,0 0 0,0 0-1,1 1 1,0 0 0,-1-1 0,1 1-1,0 0 1,1 0 0,-1 1 0,1-1-1,0 1 1,0-1 0,-3 10 0,4-10-69,0-1 0,0 1-1,1 0 1,-1 0 0,1 0 0,-1 0 0,1 0 0,1 0 0,-1 0 0,0-1 0,1 1 0,1 5 0,-1-8-50,0 1 0,0-1 0,0 1 1,1-1-1,-1 1 0,0-1 0,1 0 0,-1 0 1,1 1-1,0-1 0,-1 0 0,1 0 1,0-1-1,-1 1 0,1 0 0,0-1 0,0 1 1,0-1-1,0 1 0,0-1 0,0 0 1,-1 0-1,1 0 0,0 0 0,4 0 0,2-1 18,-1 0 0,1-1 0,-1 1 0,1-1 0,-1-1 0,0 1-1,0-1 1,0-1 0,0 1 0,0-1 0,-1 0 0,1-1 0,-1 1-1,0-1 1,9-11 0,-1 1 35,-2 0-1,1 0 1,-2-2 0,0 1-1,9-20 1,-20 35-118,-15 36-554,11-25 594,0-1-5,-1 1-1,2-1 0,-1 1 1,2-1-1,-1 1 0,1 0 1,-1 14-1,3-23 13,0-1 1,0 0-1,1 0 0,-1 1 1,0-1-1,0 0 0,0 0 1,0 0-1,1 1 1,-1-1-1,0 0 0,0 0 1,0 0-1,1 0 0,-1 0 1,0 1-1,0-1 0,0 0 1,1 0-1,-1 0 0,0 0 1,0 0-1,1 0 0,-1 0 1,0 0-1,0 0 0,1 0 1,-1 0-1,0 0 0,0 0 1,1 0-1,-1 0 1,0 0-1,0 0 0,1 0 1,-1 0-1,0 0 0,0 0 1,1-1-1,-1 1 0,0 0 1,0 0-1,0 0 0,1 0 1,-1-1-1,0 1 0,0 0 1,0 0-1,1 0 0,-1-1 1,0 1-1,0 0 0,0 0 1,0-1-1,0 1 1,0 0-1,0 0 0,0 0 1,0-1-1,1 1 0,11-15-446,-9 8 495,-1 0 1,0 0 0,0 0-1,-1 0 1,0 0 0,0 0 0,-1 0-1,0 0 1,0-1 0,-1 1-1,0 0 1,0 0 0,-3-11-1,29 17-266,-11 2-168,14 0 790,46-2 0,-24-10-3012,-43 9 1102,-1-1 0,0 0 1,1 0-1,-1 0 1,7-6-1,1-4-7243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16752,'0'0'6796,"-2"11"-5884,-9 76 1255,4 0-1,5 128 0,3-125-1116,-2-89-1045,1 0 0,0-1 0,0 1 0,0 0 0,0 0 1,0 0-1,0 0 0,0-1 0,0 1 0,0 0 0,0 0 0,0 0 0,0 0 0,1-1 0,-1 1 1,0 0-1,1 0 0,-1-1 0,0 1 0,1 0 0,-1-1 0,1 1 0,-1 0 0,1-1 0,0 1 0,-1 0 1,1-1-1,0 1 0,-1-1 0,1 0 0,0 1 0,-1-1 0,1 1 0,0-1 0,0 0 0,-1 0 1,1 1-1,0-1 0,0 0 0,0 0 0,0 0 0,-1 0 0,1 0 0,0 0 0,0 0 0,0 0 1,0 0-1,-1 0 0,1-1 0,0 1 0,0 0 0,0-1 0,-1 1 0,1 0 0,0-1 0,-1 1 1,1-1-1,0 1 0,-1-1 0,1 1 0,0-1 0,0 0 0,6-4 72,0 0 0,0 0-1,-1-1 1,11-11 0,238-333-24,-255 350-53,13-23-4722,-10 13 534,-11 8 232,-5 10-3773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11307,'-5'10'5007,"2"-2"-4407,-2 2 674,1 0 0,0 1 0,1-1 0,0 1 0,-2 13 0,5-22-1169,-1 0-1,1 0 1,0 0 0,0 0-1,0 0 1,0 0-1,0 0 1,1 0-1,-1 0 1,0-1-1,1 1 1,-1 0-1,1 0 1,0 0-1,0 0 1,0-1-1,0 1 1,0 0-1,0-1 1,0 1-1,0-1 1,1 1-1,-1-1 1,1 1-1,-1-1 1,1 0-1,-1 0 1,1 0-1,0 0 1,-1 0-1,1 0 1,0 0-1,0-1 1,0 1-1,0-1 1,0 1-1,0-1 1,0 0-1,0 0 1,2 0-1,6 1-435,0-1-1,1 0 1,-1-1-1,0 0 0,0 0 1,1-1-1,-1-1 1,17-6-1,-20 6-800,0-1 1,0 1-1,0-1 0,0 0 0,0-1 1,-1 0-1,0 0 0,0-1 0,0 1 1,-1-1-1,10-12 0,-8 0-355,-10 11 5759,-7 16 1028,4 7-5879,6-14 625,-1-1 0,0 1-1,1 0 1,0-1 0,-1 1 0,1-1 0,0 1-1,0 0 1,0-1 0,0 1 0,0-1-1,0 1 1,0 0 0,0-1 0,1 1 0,-1-1-1,1 1 1,-1 0 0,1-1 0,0 1-1,-1-1 1,1 0 0,0 1 0,0-1 0,0 0-1,0 1 1,0-1 0,0 0 0,1 0 0,-1 0-1,0 0 1,0 0 0,2 1 0,3-1-8,-1 0 0,0 0 0,0 0 0,1 0 0,-1-1 0,0 0 1,1 0-1,-1-1 0,9-1 0,-3-1 1,-1 0 1,1 0 0,0-1-1,-1 0 1,0-1-1,0 0 1,16-12-1,40-18-739,-66 35 736,1 0 0,-1 1 0,1-1 0,-1 0 0,0 1 0,1-1 0,-1 0 0,0 1 0,1-1 0,-1 1 0,0-1 0,1 0 0,-1 1 0,0-1 0,0 1 0,0-1 0,1 1 0,-1-1 0,0 1 0,0-1 0,0 1 0,0-1 0,0 1 1,0-1-1,0 1 0,0-1 0,0 1 0,0-1 0,0 1 0,0-1 0,0 1 0,0-1 0,-1 1 0,1-1 0,0 1 0,0-1 0,-1 1 0,1 0 0,-6 25 1201,6-26-1210,-5 19 338,1 1 1,0-1-1,2 1 1,0 0-1,1 24 0,2-34-329,0 0-1,1 0 0,0 1 0,0-1 1,1-1-1,0 1 0,1 0 0,0-1 1,1 1-1,-1-1 0,12 15 1,18 14 70,13 19-202,-44-53 101,0 1 0,-1-1 0,1 0 0,-1 1 0,0 0-1,0-1 1,-1 1 0,0 0 0,1 0 0,-2 0 0,2 8 0,-3-12 37,1 0 1,0 0-1,-1 0 1,1 0-1,-1 0 1,1 0-1,-1 0 1,0 0-1,1 0 1,-1 0-1,0 0 1,0 0-1,1 0 1,-1 0-1,0-1 1,0 1-1,0 0 1,0-1-1,0 1 0,0-1 1,0 1-1,0-1 1,-1 1-1,1-1 1,0 0-1,0 0 1,0 1-1,0-1 1,-1 0-1,1 0 1,-2 0-1,-42-2 1081,36-1-1030,1 1 0,0-1 0,0-1-1,1 0 1,-1 0 0,1 0 0,0-1 0,0 0 0,0-1-1,0 1 1,1-1 0,0 0 0,1-1 0,-1 0-1,1 0 1,0 0 0,1 0 0,-7-15 0,3 5-326,1-1 1,0 1-1,2-1 1,0 0-1,1-1 1,0 1 0,0-31-1,3 43-137,1 0 1,0-1-1,0 1 0,1 0 1,0 0-1,0 0 0,0 0 1,1 0-1,0 0 0,0 0 1,0 0-1,1 1 0,0-1 1,0 1-1,0 0 0,1 0 1,0 0-1,0 0 0,5-5 1,25-18-4884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8232,'-2'10'5723,"0"-3"-4889,-1 1-489,0 0 1,1 0-1,1 0 0,-1 0 1,1 1-1,1-1 1,0 0-1,0 0 0,0 1 1,2 9-1,-1-17-336,-1-1-1,1 1 0,-1 0 1,1-1-1,-1 1 0,1 0 1,0-1-1,-1 1 0,1-1 1,0 1-1,-1-1 0,1 1 1,0-1-1,0 0 0,-1 1 1,1-1-1,0 0 0,0 1 1,0-1-1,0 0 0,-1 0 1,1 0-1,0 0 0,0 0 1,0 0-1,0 0 0,0 0 1,-1 0-1,1 0 0,0 0 1,0-1-1,0 1 0,0 0 1,-1-1-1,1 1 0,0-1 1,0 1-1,1-1 0,0-1 1,1 0-1,0 0 0,0 0 1,-1 0-1,1 0 0,-1-1 1,1 1-1,3-6 1,-1-1 67,-1-1 0,1 0 0,-2 0 0,1 0 1,2-15-1,-5 19 65,0 1 1,0-1 0,0 0-1,-1 1 1,0-1 0,0 0-1,-1 0 1,1 1-1,-1-1 1,0 0 0,-4-9-1,5 14-95,-1-1-1,1 1 1,-1 0 0,0 0-1,1 0 1,-1 0-1,0 0 1,0 0-1,1 0 1,-1 0 0,0 0-1,0 1 1,0-1-1,0 0 1,0 0-1,0 1 1,0-1 0,0 1-1,-1-1 1,1 1-1,0-1 1,0 1-1,0 0 1,-1-1 0,1 1-1,0 0 1,0 0-1,-1 0 1,1 0-1,0 0 1,0 0 0,-1 0-1,1 1 1,0-1-1,0 0 1,0 1-1,-1-1 1,1 1 0,0-1-1,0 1 1,0 0-1,0-1 1,-2 2-1,0 1 16,-1 0-1,0 0 1,1 0-1,0 0 0,-1 1 1,1-1-1,1 1 0,-1 0 1,0 0-1,-2 6 1,2-3-18,1-1 1,0 1-1,0 1 1,1-1 0,-1 0-1,2 0 1,-1 1-1,1-1 1,0 0-1,0 1 1,3 13 0,-2-21-45,-1 1 1,0 0-1,1-1 1,-1 1-1,0-1 1,1 1-1,-1-1 0,1 1 1,-1-1-1,1 1 1,-1-1-1,1 1 1,-1-1-1,1 0 1,-1 1-1,1-1 1,0 0-1,-1 0 1,1 1-1,0-1 1,-1 0-1,1 0 1,-1 0-1,1 0 1,0 0-1,-1 0 1,1 0-1,0 0 0,1 0 1,20-13 18,11-24 102,-24 24-197,-1 0-1,0 0 0,-1-1 0,0 0 1,-1-1-1,6-22 0,-15 154-9291,2-67 1965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10602,'0'0'9550,"5"-11"-9026,0 1-433,0-1-7,1-1 0,-2 0 0,1 1-1,-2-1 1,1-1 0,2-20 0,-25 53 823,4 26-715,38-82 187,-17 21-273,-1 4-291,0 0 0,-1 0-1,4-22 1,-8 96-7977,-2-17-2350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68 11211,'0'0'4094,"3"8"-2257,-2 1-1334,-1-6-359,1 0 0,-1 0 0,1 0 0,-1 0 0,1 0 0,0-1 0,0 1 0,1 0 0,-1 0 0,1-1 0,-1 1 0,1 0 0,2 2 0,-4-5-112,1 1-1,-1 0 0,1-1 0,-1 1 1,1-1-1,0 0 0,-1 1 1,1-1-1,-1 1 0,1-1 0,0 0 1,-1 1-1,1-1 0,0 0 1,0 0-1,-1 0 0,1 1 0,0-1 1,-1 0-1,1 0 0,0 0 1,0 0-1,-1 0 0,1 0 0,0-1 1,-1 1-1,1 0 0,0 0 1,0 0-1,-1-1 0,1 1 0,0 0 1,-1-1-1,1 1 0,-1-1 1,1 1-1,-1 0 0,1-1 0,0 1 1,-1-1-1,1 0 0,-1 1 0,0-1 1,1 1-1,-1-1 0,0 0 1,1 1-1,-1-1 0,0 0 0,1 1 1,-1-1-1,0 0 0,0-1 1,11-38 707,-10 34-580,0 0-1,-1 1 0,0-1 1,0 0-1,0 1 1,-1-1-1,-1-5 0,2 10-123,-1-1-1,1 1 0,-1 0 0,0 0 0,1 0 1,-1 0-1,0 0 0,1 0 0,-1 0 1,0 0-1,0 0 0,0 0 0,0 1 1,0-1-1,0 0 0,0 1 0,0-1 0,0 1 1,0-1-1,-1 1 0,1-1 0,0 1 1,0 0-1,0-1 0,-1 1 0,1 0 1,0 0-1,0 0 0,-1 0 0,1 0 0,0 0 1,0 0-1,-1 1 0,1-1 0,0 0 1,0 1-1,-2 0 0,2-1-32,-1 1 0,0 0-1,0 0 1,1 0 0,-1 0 0,1 1 0,-1-1-1,1 0 1,-1 1 0,1-1 0,0 1 0,0-1 0,-1 1-1,1-1 1,0 1 0,1 0 0,-1 0 0,0-1-1,0 1 1,1 0 0,-1 0 0,1 0 0,-1 0-1,1 0 1,0 0 0,0 0 0,0 0 0,0 0 0,0-1-1,1 1 1,0 4 0,-1-5-12,0 0 0,0 0 1,1 1-1,-1-1 0,1 0 0,-1 0 1,1 0-1,-1 0 0,1 1 0,0-1 1,0 0-1,-1 0 0,1 0 0,0 0 0,0-1 1,0 1-1,0 0 0,0 0 0,0 0 1,2 0-1,-1 0-1,-1-1 0,1 0 0,0 0 1,0 0-1,-1 0 0,1 0 0,0 0 1,-1 0-1,1 0 0,0-1 0,-1 1 0,1 0 1,0-1-1,-1 0 0,1 1 0,-1-1 0,1 0 1,-1 0-1,0 0 0,3-2 0,1-1 69,-1 1 0,0-1 0,-1-1 0,1 1 0,-1 0 0,5-9-1,11-13-2132,-3 13-3739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16560,'0'0'2466,"8"-3"-2397,-5 3-46,0 0-1,-1-1 0,1 0 0,0 0 0,-1 1 0,1-2 0,-1 1 0,0 0 0,1 0 1,-1-1-1,0 1 0,0-1 0,1 0 0,-1 0 0,-1 0 0,1 0 0,0 0 0,0 0 1,-1 0-1,1 0 0,-1-1 0,0 1 0,0-1 0,0 1 0,0-1 0,0 1 1,0-1-1,-1 0 0,1 1 0,-1-1 0,0 0 0,0 1 0,0-1 0,0-3 0,0 6 84,1-1 0,-1 0 0,0 0 0,0 0 0,0 1 0,0-1-1,1 0 1,-1 0 0,0 0 0,0 1 0,-1-1 0,1 0 0,0 0-1,0 0 1,0 1 0,0-1 0,-1 0 0,1 0 0,0 0 0,-1 1-1,1-1 1,-1 0 0,1 1 0,-1-1 0,1 0 0,-1 1-1,1-1 1,-1 1 0,0-1 0,1 1 0,-1-1 0,0 1 0,1-1-1,-2 0 1,1 2-47,0 0-1,0 0 0,0 0 0,0 0 1,0 0-1,0 0 0,1 0 0,-1 0 1,0 0-1,1 0 0,-1 0 0,1 0 1,-1 1-1,1-1 0,-1 0 0,1 0 1,0 0-1,0 1 0,0-1 0,0 0 1,0 1-1,0 1 0,2 30 62,-2-33-130,0 1 1,0-1 0,0 1 0,0-1-1,0 1 1,1-1 0,-1 1 0,0-1 0,0 1-1,0-1 1,1 1 0,-1-1 0,0 0-1,0 1 1,1-1 0,-1 1 0,0-1-1,1 0 1,-1 1 0,1-1 0,-1 0 0,0 1-1,1-1 1,-1 0 0,1 0 0,-1 0-1,1 1 1,-1-1 0,1 0 0,-1 0-1,1 0 1,-1 0 0,1 0 0,-1 0 0,1 0-1,-1 0 1,1 0 0,-1 0 0,1 0-1,-1 0 1,1 0 0,-1 0 0,1 0 0,-1-1-1,1 1 1,-1 0 0,0 0 0,1 0-1,-1-1 1,1 1 0,-1 0 0,0-1-1,1 1 1,-1 0 0,0-1 0,1 1 0,-1-1-1,0 1 1,1 0 0,-1-1 0,0 1-1,0-1 1,0 1 0,1-2 0,1-1-387,0 0 1,0 0-1,0 0 0,-1-1 1,1 1-1,-1-1 1,0 1-1,0-1 1,1-5-1,2-19-4675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11339,'0'0'4249,"8"-6"-3213,66-38 816,-71 41-1753,0 0 0,0 1 0,0-1 0,0 0 0,0-1 0,-1 1 0,0 0 0,1-1 0,-1 1 0,0-1 0,-1 0 0,1 0-1,-1 0 1,0 0 0,0 0 0,0 0 0,0 0 0,-1 0 0,1 0 0,-1 0 0,0 0 0,0 0 0,-1 0 0,1 0 0,-1-1 0,0 1 0,-3-7 0,4 11-84,-1-1 0,1 0 0,-1 0 0,1 0-1,-1 0 1,0 1 0,1-1 0,-1 0 0,0 1 0,0-1 0,1 0 0,-1 1 0,0-1 0,0 1 0,0-1 0,0 1 0,0 0 0,0-1 0,0 1 0,0 0-1,0 0 1,0 0 0,0 0 0,0 0 0,0 0 0,0 0 0,0 0 0,0 0 0,0 0 0,0 0 0,0 0 0,0 1 0,0-1 0,0 0 0,0 1 0,1-1-1,-1 1 1,0-1 0,0 1 0,0 0 0,0-1 0,1 1 0,-1 0 0,-1 1 0,-1 1-6,0 1 0,0-1 0,0 1 0,0 0 0,0 0 0,1 0 0,0 1 0,-2 4-1,1 0 13,0 0 0,1 1 0,1-1 0,-1 1 0,1-1 0,1 1-1,0 9 1,0-17-41,1 0 0,-1 0 0,0 0 0,0-1-1,1 1 1,-1 0 0,1 0 0,0-1 0,-1 1 0,1 0 0,0-1-1,0 1 1,0-1 0,0 1 0,0-1 0,1 1 0,-1-1-1,2 1 1,-2-1-64,1 0 0,0-1 0,0 1 0,0-1 0,-1 0-1,1 1 1,0-1 0,0 0 0,0 0 0,0 0 0,-1 0 0,1-1 0,0 1-1,0 0 1,0-1 0,-1 0 0,1 1 0,0-1 0,0 0 0,-1 0-1,1 1 1,1-3 0,20-18-3210,-1-10-2946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8456,'0'0'5253,"6"9"-3769,101 154 1482,249 290-1,-326-418-2949,84 90-65,-103-114-195,1 0-1,0-1 0,1-1 0,0 0 0,0-1 0,1 0 0,0-1 0,15 6 0,-27-12 114,0 0 0,0 0 0,0-1 0,1 1 0,-1 0 0,0-1 0,0 0 0,1 1 0,-1-1 0,0 0 0,1 0 0,-1 0 0,0-1 0,0 1 0,1 0 0,-1-1 0,0 0 0,0 1 0,0-1 0,0 0 0,0 0 0,0 0 0,0 0 0,3-3 1,-3 1-255,0 0 1,0 0 0,0 0 0,-1-1-1,1 1 1,-1-1 0,0 1 0,0-1 0,0 1-1,-1-1 1,1 1 0,-1-1 0,0 0 0,0-5-1,-3-63-9464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39 386 10762,'-7'-41'-295,"-6"-33"1102,-5-134 0,17 204-678,1 0-1,0 0 1,1 0 0,-1 0 0,1 0 0,0 0 0,0 0 0,0 1 0,0-1-1,1 0 1,3-5 0,-4 7-80,0 1 0,0 0-1,0 1 1,1-1 0,-1 0-1,0 0 1,1 0 0,-1 1-1,0-1 1,1 1 0,-1-1 0,1 1-1,-1 0 1,1-1 0,-1 1-1,1 0 1,-1 0 0,1 0 0,-1 0-1,1 0 1,-1 1 0,1-1-1,-1 0 1,1 1 0,-1-1-1,1 1 1,-1-1 0,1 1 0,-1 0-1,0-1 1,1 1 0,-1 0-1,0 0 1,2 2 0,11 6 429,-1 1 0,0 0 1,-1 1-1,0 1 0,18 21 1,49 77 1369,-43-58-1329,204 301 388,265 345-4227,-486-676 2866,54 58-665,-66-73 674,0-1-1,1 0 0,0 0 0,0 0 1,1-1-1,-1-1 0,1 1 1,13 3-1,1-5-3093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12940,'0'0'1698,"42"73"-1346,10 34 1250,18 29-417,24 18-320,21 10-193,13-6-415,8-15-129,8-23 0,0-23-160,-9-23-289,-15-20-511,-13-18 63,-16-14-672,-20-10-385,-26-12-1217,-20-7-3395</inkml:trace>
  <inkml:trace contextRef="#ctx0" brushRef="#br0" timeOffset="0.99">929 134 14446,'0'-2'41,"-32"-78"564,8 29 2854,93 175-3144,6-4 0,5-2 0,5-4 0,162 167 0,-193-226-222,3-2 0,125 89 0,-158-125-221,1-2 0,1-1 1,0-1-1,1-1 0,0-2 0,1 0 0,0-2 1,1-1-1,-1-1 0,59 3 0,-77-8-226,0-2-1,-1 1 1,1-1-1,14-4 0,-20 4 35,-1 0-1,1 0 1,-1-1-1,0 1 0,1-1 1,-1 0-1,0 0 0,0 0 1,0 0-1,-1-1 1,1 1-1,0-1 0,-1 0 1,4-5-1,-2 0-1266,1 0-1,-1-1 1,-1 1 0,4-12-1,-7 19 1528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16111,'0'0'3326,"11"17"-1746,39 54-557,3-1 0,115 116 0,-136-155-1101,2-2 0,0-1 0,2-2 0,1-1 0,1-2 0,1-1 0,82 31 0,-106-47-150,0-2-1,0 0 1,1 0-1,-1-2 1,1 0-1,0-1 1,0 0 0,16-2-1,-26 0 115,-1 1 1,0-2-1,0 1 0,1 0 1,-1-1-1,0 0 1,0 0-1,0-1 0,-1 1 1,1-1-1,-1 0 0,1-1 1,-1 1-1,0-1 0,0 1 1,0-1-1,-1 0 0,1-1 1,-1 1-1,0-1 0,-1 1 1,1-1-1,-1 0 0,1 0 1,-2 0-1,4-9 0,1-13-837,-1-1 0,-1 0-1,-1 0 1,-2-1 0,-1 1-1,-1 0 1,-7-48 0,-8-9-489,-31-96 0,35 135 1839,1 5 1899,-2 0 0,-33-73 0,40 106-215,3 14-1517,6 19-466,14 20 501,1-1 1,2-1-1,2 0 1,1-2-1,3 0 1,1-2-1,2-1 1,63 64-1,-72-84-441,2 0-1,0-1 1,1-1 0,0-1-1,1-1 1,1-1 0,0-1-1,1-1 1,0-2-1,1 0 1,-1-2 0,2-1-1,-1-1 1,1-1 0,-1-2-1,1 0 1,0-2 0,0-2-1,0 0 1,32-7 0,-48 5-175,1 1 0,-1-1 0,0-1 0,-1-1 0,1 1 0,-1-2 0,0 1 0,-1-2 0,1 1 0,-1-1 1,-1-1-1,0 0 0,10-12 0,-13 14-58,-1-1 1,1 0-1,-2 0 1,1 0 0,-1-1-1,0 1 1,-1-1-1,0 0 1,0 0-1,-1 0 1,0 0-1,-1-1 1,0 1-1,0-1 1,-1 1-1,0-1 1,-1 1 0,-2-12-1,-5 1-767,8 20 815,-1 0-1,1 0 1,0 0-1,0-1 1,-1 1 0,1 0-1,0 0 1,-1 0 0,1 0-1,0 0 1,-1 0-1,1 0 1,0-1 0,-1 1-1,1 0 1,0 0-1,-1 0 1,1 0 0,0 0-1,-1 1 1,1-1 0,0 0-1,-1 0 1,1 0-1,0 0 1,0 0 0,-1 0-1,1 0 1,0 1 0,-1-1-1,1 0 1,-1 1-1,0 1-36,-1 0 0,1 0-1,-1 0 1,1 0-1,-1 0 1,1 0-1,0 1 1,0-1-1,0 1 1,1-1 0,-1 1-1,1-1 1,-1 4-1,-2 21 234,2 0-1,0 0 0,2 0 0,1 0 1,1 0-1,2 0 0,0 0 0,2-1 1,1 0-1,1-1 0,18 37 1,-18-45-222,1 0 0,0-1 0,1 0 0,1-1 0,1-1 0,0 1 0,21 16 0,-22-22-459,0 0 0,0-1 1,1 0-1,0-1 0,1-1 0,-1 0 1,1-1-1,0 0 0,1-1 0,20 3 1,42-2-8044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10730,'10'-1'491,"2"1"-184,-1 1-1,1 0 0,-1 0 0,1 1 0,-1 1 1,0 0-1,0 0 0,21 10 0,-12-2 134,1 0-1,-2 1 0,0 1 0,19 17 0,-1 4 66,0 2 0,-2 2 0,45 64 0,-46-50-327,-2 1 1,-3 2-1,-2 0 0,-3 2 0,-2 1 0,-2 1 1,-3 1-1,12 86 0,-12-26-46,-7 2-1,-4 0 1,-14 165-1,-11-92 148,-71 310-1,-92 185 292,150-576-565,-42 149 12,-298 992 78,339-1145-889,4-9-2356,6-39-3818,10-35-2118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152 325 7399,'37'-83'3743,"34"-84"4547,-68 161-7603,-2 0 0,1-1 1,-1 1-1,0 0 0,0-1 1,0-10-1,-1 16-562,0 0 0,0 0 0,0 0-1,0 0 1,-1 1 0,1-1 0,0 0 0,0 0 0,-1 0-1,1 0 1,-1 0 0,1 1 0,-1-1 0,1 0-1,-1 0 1,1 1 0,-1-1 0,0 0 0,1 1 0,-1-1-1,0 0 1,-1 1-67,1-1 0,-1 1 0,1 0 0,0 0 0,-1-1 0,1 1 0,-1 0 0,1 1 0,0-1 0,-1 0 0,1 0 0,-1 0 0,1 1 0,0-1 0,-1 1 0,1-1 0,0 1 0,-2 1 0,-6 3-54,1 1 0,0-1 0,0 2 1,0-1-1,1 1 0,0 1 0,1-1 0,-1 1 1,1 0-1,-5 11 0,-49 92 202,60-110-202,-15 29 112,1 1 0,2 1 1,1 1-1,2-1 0,1 1 0,1 1 1,2 0-1,-2 56 0,7-85-113,1-1 0,-1 1-1,1-1 1,0 1 0,0-1 0,0 1-1,0-1 1,1 0 0,0 0 0,0 0 0,0 0-1,0 0 1,0 0 0,1 0 0,0-1-1,0 1 1,0-1 0,7 6 0,1-2 10,0 0 1,0-1 0,0-1 0,1 0-1,15 5 1,-11-4-5,-13-5-70,-1 1 1,1-1-1,-1 1 0,1 0 0,-1 0 0,0 0 0,0 0 1,1 0-1,-1 0 0,-1 1 0,1-1 0,2 5 0,0 12-3835,-5-19 3541,1 1 0,0 0 0,0-1 0,-1 1 0,1 0 0,-1-1 0,1 1 0,-1-1 0,1 1 0,-1-1 0,1 1 0,-1-1 0,1 1 0,-1-1 0,0 0 0,1 1 0,-1-1 0,0 0 0,1 1 0,-1-1 0,0 0 0,1 0 0,-1 0 0,0 0 0,0 0 0,-15 1-11325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0 598 12588,'1'-10'5151,"-1"3"-4912,2 0-1,-1 0 1,0 0-1,1 1 1,1-1-1,-1 1 0,1-1 1,0 1-1,0 0 1,5-6-1,4-4 131,0 1 1,0 0-1,19-15 0,39-34 300,4 3 0,2 3 1,2 4-1,3 3 0,106-50 0,-177 97-667,70-29 7,-74 31-7,-1 1 1,1-1-1,-1 1 1,1 0-1,-1 1 0,1-1 1,0 1-1,-1 0 1,1 1-1,0-1 1,-1 1-1,7 2 1,-10-2-2,0 0 1,-1 0 0,1 0-1,-1 1 1,0-1 0,1 0-1,-1 1 1,0-1 0,0 1-1,0-1 1,0 1 0,0 0-1,0-1 1,0 1 0,0 0-1,-1 0 1,1-1 0,-1 1-1,1 0 1,-1 0 0,0 0 0,0 0-1,0 0 1,0 0 0,0 0-1,0-1 1,-1 5 0,0 3 115,0 1 1,-1 0-1,0-1 1,-5 12 0,-4 5 234,-1-1 0,-1-1-1,-2 0 1,0-1 0,-22 26 0,-102 105 1420,115-129-1443,7-7-95,-26 29 287,-78 63 0,152-132-7574,46-22-1595,-68 38 7330,47-22-5900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78 17585,'0'0'4559,"-9"-8"-2141,-3-3-1847,3 3 2,-1 0 0,1 1 0,-1 0-1,-1 0 1,-15-7 0,22 13-506,0-1 0,1 1-1,-1 0 1,0 0 0,0 0 0,0 1-1,0-1 1,0 1 0,0 0 0,0 0 0,0 1-1,0-1 1,0 1 0,1 0 0,-1 0-1,0 0 1,0 0 0,1 1 0,-1 0-1,0-1 1,1 1 0,0 0 0,-5 4 0,-6 5 36,1 0 0,1 2 0,0-1 1,0 1-1,1 1 0,-14 23 1,19-27-72,0 0 0,1 0 1,1 1-1,0-1 0,0 1 0,1 0 1,0 0-1,1 1 0,0-1 1,0 23-1,3-29-41,-1-1 1,1 1-1,0-1 0,0 0 0,0 1 1,1-1-1,0 0 0,0 0 1,0 0-1,0 0 0,0 0 1,1 0-1,0-1 0,0 1 0,0-1 1,0 0-1,0 0 0,1 0 1,-1 0-1,1 0 0,0-1 1,0 1-1,0-1 0,0 0 1,0-1-1,0 1 0,6 1 0,14 4-264,1-2-1,-1 0 1,47 3-1,-29-4-144,-34-3 380,0 0 1,0 0-1,-1 1 0,1 0 1,0 0-1,-1 1 1,1 0-1,-1 0 1,8 6-1,-12-7 51,-1 0-1,1 0 0,-1 1 0,0-1 1,0 1-1,0 0 0,0 0 0,0-1 0,-1 1 1,1 0-1,-1 0 0,0 1 0,1-1 1,-2 0-1,1 0 0,0 1 0,-1-1 1,1 0-1,-1 1 0,0-1 0,0 0 0,0 1 1,-1-1-1,0 6 0,-2 1 120,0 0 0,0 0 0,-1 0 0,-1 0 0,1 0 0,-2-1 0,1 0 0,-1 0 0,0-1 0,-1 1-1,0-1 1,-1-1 0,-10 10 0,1-2 117,-2 0 1,0-2-1,0 0 0,-1-1 0,-23 10 0,33-17-500,1-2 0,-1 1 1,0-1-1,0 0 0,0-1 0,0-1 1,0 1-1,-21-1 0,28-1 41,0-1 0,0 1 0,0-1 1,0 1-1,0-1 0,-1 0 0,2 0 0,-1-1 0,0 1 0,0 0 0,0-1 0,1 0 0,-1 0 1,1 0-1,-1 0 0,1 0 0,0 0 0,-1 0 0,1-1 0,1 1 0,-1-1 0,0 0 0,1 1 0,-1-1 1,1 0-1,0 0 0,0 0 0,0 0 0,0 0 0,0 0 0,0-6 0,-1-27-10899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64 15471,'0'0'5231,"-9"1"-2973,4 0-2190,1 0 0,-1 0-1,1 0 1,-1 1-1,1-1 1,0 1-1,0 0 1,0 1-1,0-1 1,0 1 0,0 0-1,1-1 1,-1 2-1,1-1 1,0 0-1,0 1 1,0-1-1,1 1 1,-1 0 0,1 0-1,0 0 1,0 0-1,0 0 1,0 1-1,1-1 1,-1 0-1,1 1 1,0 5 0,-1-3-67,1 0 1,0 0-1,1 0 1,-1 0-1,2 0 1,-1-1-1,0 1 1,4 12 0,-4-17 5,1-1 0,0 1 1,-1-1-1,1 1 0,0-1 1,0 1-1,0-1 0,0 1 1,0-1-1,0 0 0,0 0 1,1 1-1,-1-1 0,0 0 1,1 0-1,-1 0 0,1 0 1,-1-1-1,1 1 0,-1 0 1,1-1-1,0 1 0,-1-1 1,1 1-1,0-1 0,-1 0 1,1 0-1,0 1 0,-1-1 1,1-1-1,0 1 0,0 0 1,-1 0-1,1-1 0,0 1 1,-1-1-1,1 1 0,0-1 1,-1 1-1,2-2 1,3-1 93,-1 0 0,0 0 0,0 0 0,0-1 0,0 0 0,-1 0 0,1 0 0,-1 0 0,0-1 0,0 0 0,-1 0 0,1 0 0,-1 0 0,0 0 0,2-8 0,2-2 53,-1 0 0,0 0 0,-1-1 0,4-24 0,-8 11 680,-2 19-287,-2 21-535,0 0-17,2 0 0,0 1 0,0-1-1,1 1 1,0-1 0,3 20 0,-3-29 15,0 0 0,1 0 0,-1 0 0,0 0 0,1 0 0,-1 0 0,1 0 0,0 0 0,-1 0 1,1 0-1,0 0 0,0-1 0,0 1 0,0 0 0,1-1 0,-1 1 0,0-1 0,1 1 0,-1-1 0,1 0 0,0 1 0,-1-1 0,1 0 1,0 0-1,-1 0 0,1 0 0,0-1 0,0 1 0,0 0 0,0-1 0,0 1 0,0-1 0,0 0 0,0 0 0,0 0 0,0 0 1,0 0-1,0 0 0,0 0 0,0-1 0,0 1 0,0-1 0,0 1 0,0-1 0,3-1 0,1-2 96,0 1 0,0-1 0,0 0 0,-1 0 0,0-1 1,0 0-1,0 0 0,0 0 0,-1 0 0,0-1 0,0 0 0,0 0 0,-1 0 0,4-8 0,-1 2 15,-1 0-1,-1 0 1,0-1-1,0 1 1,-1-1-1,1-22 0,-3 46-199,0 1 0,0-1-1,1 1 1,1-1 0,-1 0-1,7 15 1,-7-20 89,1-1-1,-1 0 1,1 0 0,0-1-1,0 1 1,0-1-1,8 8 1,-10-10-15,1-1 1,0 1-1,0-1 0,0 1 1,0-1-1,0 0 1,0 0-1,0 0 0,1 0 1,-1 0-1,0-1 0,0 1 1,1-1-1,-1 1 0,0-1 1,1 0-1,-1 0 1,0 0-1,4-1 0,-3 1 5,0-1-1,0-1 1,0 1-1,-1 0 0,1-1 1,0 1-1,0-1 1,-1 0-1,1 0 0,-1 0 1,0 0-1,1 0 1,-1-1-1,0 1 0,0-1 1,0 1-1,-1-1 1,3-4-1,-2 3-922,0 0 0,0 0 1,-1 0-1,1 0 0,-1 0 0,0-1 0,1-6 1,-2-1-5436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16015,'0'0'7106,"0"9"-6605,-2 81 1185,3 100 2285,0-165-3554,2-1 0,0 0-1,2 0 1,1 0 0,14 36-1,-19-57-390,0 0-1,0 0 0,1 0 1,0-1-1,-1 1 0,1-1 0,0 1 1,0-1-1,1 0 0,-1 0 1,0 0-1,1 0 0,-1 0 1,1 0-1,-1-1 0,1 1 0,0-1 1,4 2-1,-6-3-25,0 0 1,0 0-1,-1 0 0,1 0 0,0 0 1,0 0-1,0 0 0,-1 0 0,1 0 1,0 0-1,0 0 0,-1 0 0,1-1 1,0 1-1,0 0 0,-1-1 0,1 1 0,0 0 1,-1-1-1,1 1 0,0-1 0,-1 1 1,1-1-1,-1 0 0,1 1 0,0-1 1,0-1-92,0 0 1,0-1-1,-1 1 1,1 0-1,-1 0 1,1 0-1,-1 0 1,0-1-1,1 1 1,-1 0-1,0 0 1,-1-1-1,1 1 1,-1-2-1,0 1-148,0 1-1,0-1 1,-1 1-1,1-1 1,-1 1-1,1 0 1,-1 0-1,0 0 1,0 0-1,0 0 1,0 0-1,0 1 1,-1-1-1,1 0 1,-1 1-1,1 0 1,-1 0-1,1 0 1,-1 0-1,-3-1 1,-61-17-3084,62 17 3080,-45-5-497,40 7 1139,-1-1-1,0-1 0,1 0 0,-1-1 1,-16-6-1,27 9-310,0 0 0,-1-1 0,1 1 0,0-1 0,0 1 0,0 0 0,0-1 0,-1 1 0,1-1 0,0 1 0,0-1 0,0 1 0,0-1 0,0 1 0,0-1 0,0 1 0,0-1 0,0 1 0,0 0 0,1-1 0,-1 1 0,0-1 0,0 1 0,0-1 0,0 1 0,1 0 0,-1-1 0,0 1 1,1-1-1,-1 1 0,0 0 0,1-1 0,-1 1 0,0 0 0,1-1 0,-1 1 0,0 0 0,1 0 0,-1-1 0,1 1 0,-1 0 0,1 0 0,-1 0 0,0 0 0,1 0 0,0-1 0,22-13 327,-23 14-403,127-56 1217,-71 35-3232,-6 2-3890,-28 11-465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87 107 12139,'0'0'12492,"-9"-2"-10746,-26-5-545,33 7-1140,0 1 0,0-1 1,1 0-1,-1 1 0,1-1 0,-1 1 0,0 0 1,1 0-1,-1-1 0,1 1 0,0 0 0,-1 0 1,1 0-1,0 0 0,-1 0 0,1 1 0,0-1 1,0 0-1,0 1 0,0-1 0,0 1 0,0-1 1,1 1-1,-1-1 0,0 1 0,1-1 0,-1 1 1,1 0-1,0-1 0,-1 1 0,1 2 0,-6 49 447,6-51-489,0 0 0,0 0 0,0-1-1,0 1 1,0 0 0,1 0-1,-1-1 1,1 1 0,-1 0-1,1 0 1,-1-1 0,1 1 0,0-1-1,0 1 1,0-1 0,0 1-1,0-1 1,0 1 0,0-1 0,1 0-1,-1 0 1,0 1 0,2 0-1,0-1 6,-1 0-1,0-1 1,1 1-1,-1 0 0,0-1 1,1 0-1,-1 1 1,1-1-1,-1 0 0,1 0 1,-1-1-1,0 1 1,1 0-1,-1-1 0,1 1 1,-1-1-1,3-1 1,4-3 46,0 1 0,-1-2 1,0 1-1,0-1 1,-1 0-1,1-1 0,-1 0 1,6-8-1,42-34-518,-52 47 392,0 0 1,1-1 0,0 1-1,-1 1 1,1-1-1,0 1 1,0-1 0,0 1-1,0 0 1,0 0-1,0 1 1,0-1-1,0 1 1,6 0 0,-8 0 41,-1 1 1,1-1-1,-1 1 1,1-1 0,0 1-1,-1-1 1,1 1-1,-1 0 1,0-1 0,1 1-1,-1 0 1,0 0 0,1 0-1,-1 0 1,0 1-1,0-1 1,0 0 0,0 0-1,0 1 1,0-1-1,0 1 1,1 1 0,11 41 62,-12-38 14,0-1 0,1 1 0,0-1-1,-1 0 1,2 0 0,2 6 0,0-48 2238,-4 17-2289,-1 5-11,0-1 0,-1 1-1,0-1 1,-6-21 0,7 37-59,1-1-1,-1 0 1,0 1 0,0-1 0,0 1 0,1-1-1,-1 0 1,0 1 0,0-1 0,1 1-1,-1-1 1,1 1 0,-1-1 0,0 1-1,1-1 1,-1 1 0,1-1 0,-1 1-1,1 0 1,-1-1 0,1 1 0,0 0-1,-1-1 1,1 1 0,-1 0 0,1 0-1,0-1 1,-1 1 0,1 0 0,-1 0-1,2 0 1,28-6-3256,-23 4 2380,67-19-8937,-50 10 3497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99 12043,'0'0'5344,"-9"3"-2792,3-1-1910,3-2-446,1 0 1,-1 1 0,0-1 0,1 1 0,-1 0-1,1 0 1,-1 0 0,1 0 0,-1 0-1,1 1 1,0-1 0,-1 1 0,1 0 0,0-1-1,-2 4 1,14-20 393,15-17 896,-9 5-3792,-5 2-3781,-5 1-5351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10314,'0'0'13095,"-1"9"-11905,-1 9-551,2 0-1,0 0 1,1 0-1,1 0 0,1 0 1,8 29-1,43 111 808,-52-153-1436,0 0 0,1 0 0,-1-1 0,1 1 1,0-1-1,0 0 0,4 4 0,-6-7 31,0 0 1,-1 0 0,1-1-1,0 1 1,0 0 0,0-1-1,0 1 1,0-1 0,0 1-1,0-1 1,0 1 0,0-1-1,0 0 1,0 1 0,0-1-1,0 0 1,0 0 0,0 0-1,1 0 1,-1 0-1,0 0 1,0 0 0,0 0-1,0 0 1,0-1 0,0 1-1,0 0 1,0-1 0,0 1-1,0-1 1,0 1 0,0-1-1,0 1 1,0-1 0,0 0-1,0 1 1,0-1 0,-1 0-1,1 0 1,1-1 0,6-8 12,0-1 1,-1 0 0,0-1 0,0 1-1,-2-1 1,8-20 0,22-82 25,-29 89-79,-3 16-3232,-1 2-8464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6694,'0'0'8873,"1"11"-4811,4 31-1590,-4-41-2361,-1 0 0,1 0 0,0 1 0,-1-1 0,1 0 1,0 0-1,0 0 0,0 0 0,0 0 0,0 0 0,0 0 0,0 0 0,0 0 0,0-1 1,0 1-1,0 0 0,1-1 0,-1 1 0,0-1 0,1 1 0,-1-1 0,0 0 0,1 1 1,-1-1-1,0 0 0,1 0 0,-1 0 0,0 0 0,1 0 0,1-1 0,37-7 1543,-32 3-1676,-1 0-1,0 0 1,0 0-1,0-1 1,-1 0-1,0-1 1,0 1-1,0-1 1,-1 0-1,0-1 1,0 1-1,-1-1 1,0 0-1,0 0 1,-1 0-1,0-1 1,-1 1-1,3-12 1,-5 21 40,-1 7 161,0 0 0,1-1-1,1 1 1,-1 0 0,1-1 0,3 14 0,-3-18-144,1-1 1,-1 1 0,0-1-1,1 0 1,-1 1 0,1-1-1,0 0 1,0 0-1,0 0 1,0 0 0,0-1-1,0 1 1,1-1-1,-1 1 1,0-1 0,1 0-1,-1 1 1,1-1 0,0 0-1,-1-1 1,1 1-1,0 0 1,2-1 0,11 3-415,-1 1 1,0 0-1,0 1 0,0 1 1,0 0-1,-1 1 1,15 9-1,-22-10 301,1 0-1,-1 0 1,0 0-1,0 1 1,-1 0 0,0 1-1,0-1 1,-1 1-1,0 0 1,0 0-1,-1 1 1,0 0 0,3 10-1,-2-3 292,-1-1 1,0 1-1,-2 0 0,0 0 0,0 0 1,-2 1-1,0-1 0,-3 24 0,2-30 136,-1-1 0,0 0 0,0 0 0,-1 0 0,0-1 0,0 1 1,-1-1-1,0 1 0,-1-1 0,0 0 0,0-1 0,0 1 0,-1-1 0,0 0 0,-1 0 0,-8 6 0,14-11-346,-1-1 1,1 0-1,-1 0 1,0 1-1,1-1 1,-1 0-1,0 0 1,1 0 0,-1-1-1,0 1 1,0 0-1,0-1 1,0 1-1,0-1 1,0 0-1,0 1 1,0-1-1,0 0 1,0 0-1,0 0 1,0-1-1,1 1 1,-1 0-1,0-1 1,0 1-1,0-1 1,0 0-1,0 1 1,0-1-1,1 0 1,-1 0-1,0 0 1,1-1-1,-1 1 1,1 0-1,-1-1 1,1 1-1,0 0 1,-1-1-1,1 0 1,0 1 0,0-1-1,0 0 1,-1-3-1,-4-8-9,1 0 0,0 0 0,1-1 0,-4-26 0,2 7-212,1 1-1,2-1 1,2 1 0,0-1-1,6-44 1,-2 60-194,0 0 0,1 0-1,1 1 1,1 0 0,0 0 0,11-19 0,-10 22-1084,1 1 0,0 1 0,0-1 0,20-18 0,9-5-8498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13613,'0'0'2867,"2"8"-1191,-2-4-1649,12 39 1606,-11-42-1594,-1 0 0,0 0 0,1 0 0,-1 0 0,1-1 0,0 1 0,-1 0 0,1 0 0,0 0 0,-1 0 0,1-1 1,0 1-1,0 0 0,0-1 0,0 1 0,0-1 0,-1 1 0,1-1 0,0 1 0,0-1 0,0 0 0,0 1 0,0-1 0,1 0 1,-1 0-1,0 0 0,0 0 0,0 0 0,0 0 0,0 0 0,0 0 0,0 0 0,0 0 0,0-1 0,0 1 0,0 0 0,0-1 1,0 1-1,0-1 0,0 1 0,0-1 0,0 1 0,1-2 0,3-2 21,-1 0-1,0 0 1,0 0-1,0-1 1,0 1-1,-1-1 1,0 0-1,0 0 1,0 0-1,0 0 1,-1-1-1,3-10 1,-1 4 125,-1-1-1,0 1 1,-1-1 0,0-24 0,-2 36-131,1 0 0,-1 0 0,0 0 0,0 1 0,0-1 0,0 0 1,0 0-1,0 0 0,0 0 0,0 1 0,0-1 0,-1 0 0,1 0 1,0 0-1,0 0 0,-1 1 0,1-1 0,-1 0 0,1 0 0,0 1 1,-1-1-1,1 0 0,-1 1 0,0-1 0,1 0 0,-1 1 0,1-1 1,-1 1-1,0-1 0,0 1 0,1 0 0,-1-1 0,0 1 0,0 0 1,1-1-1,-1 1 0,0 0 0,0 0 0,0-1 0,0 1 0,1 0 1,-1 0-1,0 0 0,0 0 0,0 0 0,0 1 0,0-1 0,1 0 1,-1 0-1,0 0 0,-1 1 0,-1 0 35,1 1 0,-1-1 1,1 0-1,-1 1 0,1-1 0,0 1 0,-1 0 1,1 0-1,0 0 0,0 0 0,0 0 0,1 0 1,-1 1-1,-2 4 0,2-3-44,1-1 1,0 1-1,0-1 1,0 1-1,1 0 1,-1 0-1,1-1 1,0 1-1,0 5 1,0-9-44,0 1 1,0-1 0,0 1-1,0-1 1,0 1-1,1-1 1,-1 0 0,0 1-1,0-1 1,0 1 0,0-1-1,1 0 1,-1 1 0,0-1-1,0 0 1,1 1 0,-1-1-1,0 0 1,1 1 0,-1-1-1,0 0 1,1 1 0,-1-1-1,0 0 1,1 0 0,-1 0-1,1 1 1,-1-1 0,1 0-1,1 0 12,-1-1 0,0 1-1,1 0 1,-1-1 0,0 1-1,0-1 1,1 1 0,-1-1-1,0 0 1,0 0-1,0 1 1,0-1 0,0 0-1,0 0 1,1-2 0,0 2 20,-1 0 0,1-1 0,-1 1 1,0-1-1,0 1 0,0-1 1,1 0-1,-2 1 0,1-1 0,0 0 1,0 0-1,0 0 0,-1 1 1,1-1-1,-1 0 0,0 0 0,1 0 1,-1 0-1,0 0 0,0 0 1,-1-3-1,1 4-5,0 1 0,0-1 0,0 1 1,-1-1-1,1 1 0,0 0 0,0-1 1,-1 1-1,1-1 0,0 1 0,0 0 1,-1-1-1,1 1 0,-1 0 0,1 0 0,0-1 1,-1 1-1,1 0 0,0 0 0,-1-1 1,1 1-1,-1 0 0,1 0 0,-1 0 0,1 0 1,-1 0-1,1 0 0,-1 0 0,1 0 1,-1 0-1,-1 0 6,0 0 0,1 1 1,-1-1-1,0 1 0,1 0 1,-1 0-1,0 0 0,1-1 1,-1 2-1,1-1 0,-1 0 1,-1 2-1,-27 31 197,23-18-8776,9-24 819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17296,'0'0'1954,"0"-65"-4068,0 29-2850,0-7-5542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15727,'0'0'8968,"-35"59"-7494,29-39-449,1-5-385,2-6-351,3-5-161,0-8-192,0-13 96,5-2-833,-1 3-1249,-3 4-1249,-1 10-449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17424,'0'0'1047,"-5"9"74,0 0-677,1-1-1,0 1 1,1 0 0,0 0-1,0 1 1,1-1 0,0 1-1,-1 17 1,3-29-401,1-2 136,-1 0-1,0 1 1,0-1-1,0 0 1,-1 0 0,1 1-1,-1-1 1,0 0-1,0 1 1,-1-5-1,0 12-152,1 0 0,-1 0-1,1 0 1,0 1 0,0-1 0,1 0-1,-1 1 1,1-1 0,0 0 0,0 1-1,1-1 1,0 5 0,0 1-8,-4 7 245,-2-21 703,-2-26-60,7 29-879,8 24-107,-3-10 201,-2-9-17,-1 1-1,-1-1 1,1 0-1,-1 0 1,1 1 0,-1-1-1,0 6 1,-21-23 2394,15 10-2431,0 0-1,0-1 1,0 2-1,0-1 1,-1 0-1,1 1 1,-1 0-1,1 1 0,-1-1 1,-10-1-1,16 4-73,0-1-1,0 0 1,-1 0-1,1 1 1,0-1-1,0 0 1,0 0-1,0 1 1,0-1-1,0 0 1,-1 1-1,1-1 1,0 0-1,0 0 1,0 1-1,0-1 1,0 0-1,0 1 1,0-1-1,0 0 1,0 1-1,0-1 1,1 0-1,-1 0 1,0 1-1,0-1 1,0 0-1,0 1 1,0-1-1,0 0 0,1 0 1,-1 1-1,0-1 1,0 0-1,0 0 1,1 0-1,-1 1 1,0-1-1,0 0 1,1 0-1,-1 0 1,1 1-1,8 10-37,-6-9 31,0-1 0,0 0 0,0 1 0,0-2 0,0 1 0,1 0 1,-1 0-1,0-1 0,0 0 0,1 0 0,-1 0 0,0 0 0,1 0 0,-1-1 0,0 1 0,0-1 0,5-1 0,55-27-4088,-32 13-4805,-11 7-1952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 16303,'0'0'8264,"-49"-18"-15310,49 32 1184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42 334 19186,'0'0'3620,"-41"-79"-7400,41 36 1282,0-15-1154,0-11 609,0-15-1857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42 111 11627,'0'0'1089,"0"-58"96,0 37 192,0 3-544,0 9-288,0 4 672,2 5-544,-2 4-321,0 15 417,-3 4-129,-5 10-448,-1 6-96,0 10-128,3 0-1377,2 6-1121,1 3-1058,1 3-1729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3 109 21556,'0'0'673,"-2"-63"-2274,2 39-738,3 2-2914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3683,'0'0'321,"-50"24"-289,41-15-32,1 0 0,7 2-160,-5 0-33,1 4 161,1 0 32,2 3 0,1 0 0,1-2 0,0-2-1025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111 952 4901,'0'0'945,"-10"3"-198,-88 41 1543,96-46-1843,7-6-45,9-8-2,46-23-881,2 3 0,1 3 0,79-29 0,37-19-355,491-311-237,-453 255 713,15-10-3849,-164 102 2479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2104 1121,'221'-136'2927,"288"-183"-1370,-7 25-777,-93 61-558,-146 62-4437,-187 121 2079</inkml:trace>
  <inkml:trace contextRef="#ctx0" brushRef="#br0" timeOffset="1">2295 667 512,'85'-63'1474,"0"-5"-257,-1 5-32,-1 0-96,-1 4-224,-3 4-481,-2 1-223,1 4-97,-1 0-64,-2 1-481,1 2-1152,0 2-1795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1057,'604'-424'8183,"-474"335"-7494,-104 72-656,-11 7 75,0 0 1,0 0-1,-1-2 1,0 0-1,22-25 1,-32 28 859,-10 10-649,-11 12-864,3 5-1425,0 2-1553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2727 7655,'0'0'694,"-8"6"-219,1-2-453,-57 45 3365,60-46-3013,0 0 0,1 0 0,0 0 0,-1 1 1,1-1-1,0 1 0,1 0 0,-1 0 0,1 0 1,0 0-1,0 1 0,0-1 0,0 1 0,1-1 1,-2 8-1,3-11-308,1 0 0,0 0 0,-1 0 0,1 0 0,0 0 0,-1 0 0,1-1 0,0 1 0,0 0 0,0 0 0,-1-1 0,1 1 0,0 0 0,0-1 0,0 1 0,0-1 0,0 1 0,1-1 0,-1 1 0,0-1 0,0 0 0,0 0 0,0 0 0,0 1 0,0-1-1,1 0 1,-1 0 0,0-1 0,2 1 0,41-1 123,-40 0-83,8-1-73,1 0-1,-1-1 1,0-1 0,0 0 0,0 0-1,0-2 1,-1 1 0,16-11 0,9-8-39,37-32 0,53-37 425,226-127 0,-100 69-195,-112 62-185,489-290 280,-431 291-322,-121 57 5,101-58-1,161-122-2,217-123 29,-223 132 355,-79 44-120,183-126-190,-143 88-18,-260 176-46,-17 10-113,-39 21 119,-389 230-632,167-94 417,-673 450 280,859-557-64,-384 274-15,-145 98-2,114-115 9,-20-35-16,-79 46 40,500-266 134,-3-3-1,-1-4 1,-141 46-1,224-80-107,1-1 0,-1-1-1,1 0 1,-1 0 0,15-3 0,12-11-4,0-2 0,-1-1-1,46-33 1,87-79-376,-72 53-340,974-639 486,-286 255 203,-393 222-38,27-16 91,327-151 892,-621 337-798,-3-6 1,151-125-1,19-9-158,-288 209-23,34-26-398,-18 3-2920,-10 3-3097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1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20083,'0'0'1666,"52"30"-1218,-24-2 737,7 2 0,-4 8-704,4 3-321,-6 2-64,-5 5-32,-4 5-32,-7 6 32,-6 5-256,-7 3-641,0 0-704,-10-4-1154,-8-5-1665,-3-9-4965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10346,'0'0'13228,"-1"71"-12939,6-31-225,5 4-32,-1-2-128,3-1-737,0-5-1441,0-9-1570,-5-6-2658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1 158 17905,'0'0'3764,"5"-11"-2382,-2 6-1250,-1-1-43,1 1 0,-1 0 0,1 0 0,1 0 0,-1 0 0,1 1 0,-1-1 0,1 1 1,1 0-1,-1 0 0,0 0 0,1 1 0,0 0 0,8-5 0,17-5 55,0 1 0,2 1 1,-1 2-1,1 1 0,0 1 0,1 2 0,62-2 0,-92 7-147,-1 0-1,0 0 0,0 0 0,0 0 1,1 1-1,-1-1 0,0 1 0,0-1 1,0 1-1,0 0 0,0-1 0,0 1 0,0 0 1,0 0-1,0 1 0,0-1 0,0 0 1,-1 1-1,1-1 0,2 3 0,-3-1 48,0-1 0,1 1 0,-2-1 0,1 1 0,0 0 0,0-1 0,-1 1 0,0 0-1,1 0 1,-1-1 0,0 1 0,0 0 0,-1 0 0,1-1 0,0 1 0,-2 4 0,-2 4 174,1-1 1,-1 0 0,-1 0 0,0-1 0,0 0 0,-1 0 0,0 0 0,-13 14 0,-66 62 1249,70-71-1196,3-1-93,-20 13 63,73-72-13027,-10 18 1441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19667,'0'0'5557,"-11"5"-4756,-7 3-679,0 1 1,2 1 0,-1 0 0,1 1 0,0 1-1,1 0 1,1 1 0,0 1 0,-13 16-1,26-30-129,1 1-1,-1-1 1,1 1-1,-1-1 1,1 1-1,-1-1 0,1 1 1,0 0-1,-1-1 1,1 1-1,-1 0 1,1-1-1,0 1 0,0 0 1,-1-1-1,1 1 1,0 0-1,0 0 1,0-1-1,0 1 0,0 0 1,0 0-1,0-1 1,0 1-1,0 0 1,0 0-1,1-1 0,-1 1 1,0 0-1,0 0 1,1-1-1,-1 1 1,0 0-1,1-1 0,-1 1 1,1-1-1,-1 1 1,1 0-1,-1-1 0,1 1 1,-1-1-1,1 1 1,0-1-1,-1 0 1,1 1-1,0-1 0,-1 0 1,1 1-1,0-1 1,-1 0-1,2 1 1,47 2-441,-30-2 451,-10-1-35,1 1 0,-1 1-1,0 0 1,0 0-1,0 1 1,0 0-1,-1 1 1,1 0 0,-1 0-1,0 0 1,0 1-1,11 9 1,-15-10 59,0 1 1,0-1-1,-1 1 1,1-1-1,-1 1 1,0 0-1,0 1 1,-1-1-1,0 0 0,0 1 1,0-1-1,0 1 1,-1 0-1,0-1 1,0 1-1,0 0 0,-1 0 1,0 0-1,0 0 1,-2 11-1,1-12 93,0 1 0,-1-1 0,0 0 0,0 0 0,0 0 0,0 0 0,-1 0 0,0 0 0,0 0-1,0-1 1,0 0 0,-1 1 0,0-1 0,0-1 0,0 1 0,0 0 0,0-1 0,-7 4 0,5-3 1,-1-1 1,0 1 0,0-1-1,0 0 1,0-1 0,0 0-1,-1 0 1,1-1-1,-1 1 1,1-2 0,-1 1-1,-13-1 1,20-1-205,-1 1 0,1 0 0,-1 0 0,1-1 0,0 1 0,-1-1 0,1 0 0,0 1 0,-1-1 1,1 0-1,0 0 0,0 0 0,0 0 0,0 0 0,-1 0 0,1 0 0,1 0 0,-1 0 0,0 0 0,0 0 0,0-1 0,1 1 1,-1 0-1,0-1 0,1 1 0,-1 0 0,1-1 0,0 1 0,-1-1 0,1-2 0,-1-2-1137,1 0 1,0 0-1,0 0 0,1 0 0,-1 0 0,3-9 1,10-20-9004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11339,'0'0'13655,"6"10"-12977,4 7-365,-3-4-237,1 0-1,0-1 0,0 1 0,1-2 0,13 14 1,-20-24-10,-1 1 1,1 0 0,0-1 0,0 1 0,-1-1-1,1 0 1,0 0 0,1 0 0,-1 0-1,0 0 1,0 0 0,0 0 0,1-1-1,-1 1 1,0-1 0,0 1 0,1-1 0,-1 0-1,0 0 1,1 0 0,-1 0 0,0-1-1,1 1 1,-1-1 0,0 1 0,0-1-1,1 0 1,-1 0 0,0 0 0,0 0 0,0 0-1,0 0 1,0 0 0,0-1 0,0 1-1,-1-1 1,1 0 0,0 1 0,-1-1-1,0 0 1,1 0 0,1-3 0,6-8 303,-1 1-1,-1-1 1,10-23 0,6-11 1220,-13 107-1371,-8-43-210,10 54 85,-11-68-91,-1-1 0,1 0 0,-1 1 0,1-1 0,0 1 0,0-1 0,0 0 0,1 1 0,-1-1 0,0 0 0,1 0 0,-1 0 0,1 0 0,0 0-1,0-1 1,0 1 0,0 0 0,0-1 0,0 1 0,0-1 0,0 0 0,3 2 0,-2-4-3,-1 1 0,1 0 0,0-1 0,-1 1 0,1-1 0,-1 0 0,0 0 0,1 0 0,-1 0 0,0 0 0,1 0 0,-1-1 0,0 1 0,0-1 0,0 1 0,0-1 0,0 0 0,-1 0 0,1 0 0,-1 0 0,1 0 0,1-3 0,35-59 0,-33 54 0,44-93-3007,-44 90 1787,0 0 0,-1 0 0,-1-1 0,0 1 0,0-1 0,0-16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3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116 263 2723,'0'-14'1500,"0"-147"3657,0 160-4982,0-1 1,0 1 0,0 0 0,0-1 0,0 1 0,-1 0 0,1-1 0,0 1 0,-1 0 0,1 0 0,-1 0 0,1-1 0,-1 1-1,1 0 1,-2-2 0,1 3-69,1 0-1,0 0 1,-1-1 0,1 1-1,-1 0 1,1 0-1,-1 0 1,1 0 0,0 0-1,-1 0 1,1 0-1,-1 0 1,1 0 0,-1 0-1,1 0 1,0 0-1,-1 0 1,1 0-1,-1 0 1,1 0 0,-1 0-1,1 0 1,0 1-1,-1-1 1,1 0 0,-1 0-1,1 1 1,0-1-1,-1 1 1,-2 1 127,1 0 0,0 0-1,-1 1 1,1 0 0,0-1 0,0 1 0,0 0-1,1 0 1,-1 0 0,-1 4 0,-9 31 546,3 0 0,0 1 0,3 0 0,-3 64 0,11 158 920,-1-255-1700,-1-2 5,0 0 1,0 0-1,0 0 0,1 1 1,-1-1-1,1 0 0,0-1 0,0 1 1,1 0-1,1 4 0,2-35 257,-18-363 186,7 276-223,-19 535 586,25-425-790,47-555 513,-48 582-466,-2 0-1,-5 25 0,-3 21-82,7-28 59,-12 236 56,17-286-113,0 1 0,1-1 0,0 1 0,1-1 0,0 1 0,4-9 0,7-20-24,0-17-4,-2 0 1,-2-1-1,-2-1 1,-1-77-1,-8 120 72,-3 19-13,-4 22-19,-50 528 314,56-527-305,-2 5-85,2-22-208,1 1 0,0 0 0,0 1 0,2-1 0,0 0 0,3 17 0,-4-30 197,0 0 0,0 1 0,0-1 0,0 0 0,0 0-1,0 0 1,0 0 0,0 1 0,0-1 0,0 0 0,0 0 0,1 0-1,-1 0 1,0 1 0,0-1 0,0 0 0,0 0 0,0 0 0,1 0-1,-1 0 1,0 0 0,0 1 0,0-1 0,0 0 0,1 0 0,-1 0 0,0 0-1,0 0 1,0 0 0,0 0 0,1 0 0,-1 0 0,0 0 0,0 0-1,0 0 1,1 0 0,-1 0 0,0 0 0,0 0 0,0 0 0,1 0-1,-1 0 1,0 0 0,0-1 0,0 1 0,0 0 0,1 0 0,-1 0-1,10-9-6968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8840,'0'0'14702,"-6"50"-14445,0 5-193,1 13-32,2 13 0,1 11-32,2 3 0,0 8-96,4-4-1506,11-4-1217,-3-7-1921,3-6-3940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7015,'-8'67'5124,"0"-8"-4259,2-6-1089,2-10-2595,2-7-6053</inkml:trace>
  <inkml:trace contextRef="#ctx0" brushRef="#br0" timeOffset="1">52 1009 14253,'0'0'2499,"-25"83"-1602,16-49-481,2-5 161,2-3-97,2-2 481,1-1-352,2 2-353,0-5-32,0 0-128,0-4 0,0-3-96,0-6-865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 0 8488,'0'0'19042,"-7"14"-18049,-26 44-626,-1-3 0,-73 89 0,38-64-128,-85 77 1,149-152-322,-27 22 15,31-26-43,0 0 0,0 0 0,0 0 0,0 0 0,0-1 0,0 1 0,-1 0 0,1-1 0,0 1 0,0-1 0,-1 1 0,1-1 0,0 0 0,-1 1 0,1-1 0,0 0-1,-1 0 1,1 0 0,-1 0 0,1 0 0,0 0 0,-2-1 0,2-1-191,0 1-1,0-1 1,0 0 0,1 0-1,-1 1 1,0-1-1,1 0 1,0 0 0,-1 0-1,1 0 1,0 0-1,0 0 1,0 0 0,0 0-1,0 0 1,1 0-1,-1 0 1,1-2 0,0-4-1180,5-40-5085,7-9-2215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14189,'0'0'13101,"74"67"-11628,-43-42-768,10 0-449,-2 0-192,4 1 0,0 0-897,-2 0-1056,-5-1-834,-6-4-1089,-3 0-1985,-9 0-5350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8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16976,'0'0'3571,"0"9"-1814,-5 184 4057,0 17-4784,5-210-1024,0 0 1,0 0-1,0-1 1,0 1-1,1 0 1,-1 0-1,0 0 1,0-1 0,0 1-1,0 0 1,1 0-1,-1 0 1,0 0-1,0-1 1,1 1-1,-1 0 1,0 0-1,0 0 1,1 0 0,-1 0-1,0 0 1,0 0-1,1 0 1,-1 0-1,0 0 1,0-1-1,1 1 1,-1 0 0,0 1-1,0-1 1,1 0-1,-1 0 1,0 0-1,0 0 1,1 0-1,-1 0 1,0 0-1,0 0 1,1 0 0,-1 0-1,0 1 1,0-1-1,0 0 1,1 0-1,-1 0 1,0 0-1,0 1 1,0-1-1,1 0 1,-1 0 0,0 1-1,0-1 1,0 0-1,0 0 1,0 1-1,0-1 1,0 0-1,0 0 1,1 1 0,-1-1-1,0 0 1,0 1-1,14-22 318,34-84 22,-36 74-294,1 0 1,2 2 0,1-1-1,20-26 1,-36 56-49,0-1 0,0 1 0,0 0 0,0 0 0,1 0 0,-1-1 0,0 1 0,0 0 0,0 0 0,0 0 0,0 0 0,0 0 0,1-1 0,-1 1 0,0 0 0,0 0 0,0 0 0,0 0 0,0 0 0,1 0 0,-1 0 0,0-1 0,0 1 0,0 0 0,1 0 0,-1 0 0,0 0 0,0 0 0,0 0 0,1 0 0,-1 0 0,0 0 0,0 0 0,0 0 0,1 0 0,-1 0 0,0 0 0,0 0 0,0 1 0,0-1 0,1 0 0,-1 0 0,0 0 0,0 0 0,0 0 0,0 0 0,1 0 0,-1 0 0,0 1 0,0-1 0,0 0 0,0 0 0,0 0 0,0 0 0,1 1 0,-1-1 0,0 0 0,0 0 0,0 0 0,0 0 0,0 1 0,0-1 0,0 0 0,0 0 0,0 0 0,0 1 0,3 24 140,-7 31 20,-5-8-67,-4 41-33,13-89-69,-1 1-1,1-1 1,0 1 0,0-1 0,0 1 0,-1-1 0,1 1 0,0-1 0,0 1 0,0-1 0,0 1 0,0-1 0,0 1 0,0-1 0,0 1 0,0-1 0,0 1 0,1-1 0,-1 1 0,0-1 0,0 1 0,0-1-1,0 1 1,1-1 0,-1 1 0,0-1 0,1 1 0,-1-1 0,0 0 0,1 1 0,-1-1 0,0 0 0,1 1 0,-1-1 0,1 0 0,-1 1 0,1-1 0,-1 0 0,1 0 0,-1 1 0,1-1 0,-1 0 0,1 0 0,-1 0-1,1 0 1,-1 0 0,1 0 0,-1 0 0,1 0 0,-1 0 0,1 0 0,-1 0 0,1 0 0,-1 0 0,1 0 0,-1-1 0,1 1 0,-1 0 0,1 0 0,-1 0 0,1-1 0,-1 1 0,1-1 0,26-22-116,-7-2-230,-2 0-1,29-52 0,-38 58-1241,0-1 0,10-35 0,-8 11-3949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1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9705,'0'0'15273,"10"-5"-14605,-8 4-644,5-3 71,0 0-1,1 1 1,-1 0 0,1 0-1,0 1 1,0-1 0,0 2 0,0-1-1,16 0 1,19-1-1,1-2-1,-1-1 1,0-3-1,0-2 1,51-20-1,62-15-51,-136 45-28,-36 12 287,-44 18 191,58-28-503,-54 24 825,-113 33 0,139-50-523,0-1 0,-1-2 0,0-2 0,-1 0 0,-51-4 0,56-6-108,20 2-176,18 3-283,127 12 26,2 0-2027,-117-11 212,-1 0 0,26-5-1,12-11-8215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18834,'0'0'352,"61"99"-160,-19-34-96,4 0 161,0-5-161,-3-9-64,-1-11-353,-6-13-1600,-7-15-1314,-7-12 960,-9-5 930,-10-17-961,-3-8-4997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14830,'0'0'2883,"37"63"-1538,-9-28-256,10 6-160,5 9-192,6 1-321,1 1-32,-2-5-223,0-6-129,-10-10-705,-6-12-1249,-9-15-288,-10-4-801,-9-20-416,-4-20-2467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15503,'0'0'3651,"36"76"-2722,-3-18-32,11 10-192,7 4 31,8 0-159,-1-6-193,1-12-288,0-11-64,-7-14-128,-6-16-1281,-9-13-961,-11-7 256,-11-23-1185,-12-13-1218,-3-10-4195</inkml:trace>
  <inkml:trace contextRef="#ctx0" brushRef="#br0" timeOffset="1">277 0 15214,'0'0'1922,"19"52"-705,7-13-96,4 9-160,9 1-384,5 1 96,5-4-161,2-7-352,3-7-128,-3-11-384,-7-12-1730,-10-9-737,-15-13-640,-8-21 544,-11-16-2178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12107,'0'0'3075,"51"78"-480,-17-25-769,7 4-705,6-3 96,-2-8-96,0-6-641,-1-16-416,-5-16-64,-5-8-576,-8-17-769,-6-10-257,-10 0 161,-4 9-1346,-4 12-3075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944 213 3876,'32'-43'339,"31"-46"1962,-23 28 3210,-34 45-2607,-10 13-922,-21 22-1529,-290 391-292,211-267-93,41-59-46,-404 589 672,448-644-634,2 0 1,1 1-1,2 1 1,1 0-1,-12 41 1,25-70-64,-1 1 0,0-1 0,1 1 0,0-1 1,0 1-1,-1-1 0,2 1 0,-1-1 0,0 1 0,0-1 1,1 1-1,-1-1 0,1 0 0,0 1 0,0-1 1,1 3-1,-1-3-5,0-1 0,1 1 0,-1-1 1,0 0-1,1 0 0,-1 0 0,1 0 1,-1 0-1,1 0 0,-1 0 0,1 0 1,0-1-1,-1 1 0,1-1 0,0 1 1,-1-1-1,4 1 0,5-1-56,-1 0-1,1 0 0,-1-1 1,0-1-1,1 0 0,-1 0 1,12-4-1,23-13-508,-1-1-1,-1-2 1,-1-1 0,-1-3-1,52-43 1,-44 32 506,2 3 0,91-48 0,-130 76 216,0 2 0,1 0-1,0 0 1,0 1 0,0 0 0,1 1-1,20-1 1,-26 3-51,0 0 0,1 1 0,-1 0 0,0 0 0,0 1 0,-1-1-1,1 2 1,0-1 0,-1 1 0,1 0 0,-1 0 0,0 0 0,0 1 0,8 7 0,57 54 735,-54-48-756,0 0 0,1-1 0,1-1 0,0-1 0,1 0 0,0-2 0,1 0 0,29 11 1,-20-13-14,-19-7-71,0 1 0,0-1 0,-1 2 0,1 0 0,9 6 0,-16-8-40,-1-1 0,0 1 0,0 0 0,0 0 0,0 0 0,-1 0 0,1 1 0,-1-1 0,0 1 0,0-1 0,0 1 0,0 0 0,-1 0 0,1 0 0,-1 0 0,0 0 0,0 0 0,0 5 0,0 12-117,-1 0 0,0 0 1,-2 0-1,0 0 0,-2 0 0,0 0 0,-1-1 0,-13 32 0,-81 164 720,70-158-309,-153 277 1052,-56 120 1683,233-442-2885,-19 47 276,23-56-366,-1 0 0,2 0 0,-1 0 0,0 0 0,1 0 0,0 0 0,0 0 0,0 0 0,0 0 0,0 0 0,1 0 0,1 4 0,-1-7-18,-1 0 0,1 1 1,0-1-1,-1 0 0,1-1 1,0 1-1,0 0 1,0 0-1,0 0 0,0 0 1,0-1-1,0 1 0,0 0 1,0-1-1,0 1 0,1-1 1,-1 0-1,0 1 1,0-1-1,0 0 0,1 1 1,-1-1-1,0 0 0,0 0 1,1 0-1,-1 0 0,0 0 1,0-1-1,1 1 1,1-1-1,39-12-129,-20 3-30,-1-2 0,0 0-1,-1-1 1,-1-1 0,19-17 0,88-90-1478,-124 119 1621,295-354-4000,-80 88 3857,-160 205 1103,3 2 0,71-56-1,292-206 697,-408 311-1661,-9 8-38,-1-1 0,1 1 0,-1 0 0,1 0 0,1 1 0,-1 0 0,0 0 0,9-2 0,-12 8-242,-6 10-108,-9 12 160,0-1 0,-2 0-1,-1-1 1,-23 29 0,19-27 280,-826 1070 2444,156-212 1446,670-857-3763,-11 13 124,-38 66 0,59-82-412,12-21-328,8-11-550,52-61-969,99-148 0,-104 135 1000,702-872 171,-265 427 1717,34 39-423,-522 482-474,13-10 2,0 1-1,1 1 1,0 0 0,39-18 0,-39 29-53,-13 14-91,-9-6 96,1 0 1,0 0 0,-1 0 0,0 0 0,0 0 0,0 0 0,0 0 0,-4 6 0,-22 45-71,-3-1 1,-37 49-1,42-66 125,-482 683 115,119-177 196,30 17 1491,305-467-1415,-48 116 0,88-178-345,1 0-1,2 1 1,2 1 0,1 0 0,1 0-1,1 0 1,1 66 0,4-92-75,1 0-1,0 1 1,0-1 0,0 0 0,1 1-1,0-1 1,0 0 0,1 0 0,0-1-1,0 1 1,6 9 0,-5-12-21,-1 0 0,1 0 0,0-1 0,0 1 1,0-1-1,1 0 0,-1 0 0,1 0 0,0 0 0,0-1 1,0 0-1,0 0 0,0 0 0,0-1 0,0 0 0,8 1 1,0 0-119,1-1 1,-1-1 0,1-1-1,-1 1 1,0-2 0,1 0 0,-1-1-1,0 0 1,0-1 0,-1 0 0,23-12-1,8-7-504,78-56-1,12-21-688,149-145 1,102-141-48,183-238 2783,40-41 3437,-558 613-4368,3 3 0,64-48 0,-107 91-410,0 0-1,1 0 1,0 0 0,16-5-1,-25 10-42,0 1 0,0 0 0,0-1-1,0 1 1,-1-1 0,1 1 0,0 0 0,0 0-1,0-1 1,0 1 0,0 0 0,0 0-1,0 0 1,0 0 0,0 0 0,0 0 0,0 0-1,0 1 1,0-1 0,0 0 0,-1 0-1,1 1 1,0-1 0,0 1 0,0-1 0,0 1-1,-1-1 1,1 1 0,0-1 0,0 1-1,-1 0 1,1-1 0,0 1 0,-1 0 0,1 0-1,-1-1 1,1 1 0,-1 0 0,1 0-1,-1 0 1,0 0 0,1 0 0,-1-1 0,0 1-1,1 2 1,-1 4-21,0 0-1,0 0 1,-1 0 0,1 0-1,-3 9 1,2-14 20,-6 30 29,-1 0 0,-2-1 0,-1 0 0,-17 33 0,-73 118 196,56-105-154,-561 883-608,134-228 571,447-691 23,-88 156 91,100-170-136,0 1 0,2 0 0,1 1 0,1 0 0,-5 33 1,13-58-15,0 0 0,1 0 1,-1 0-1,1 0 0,0 0 1,0 0-1,0 1 0,1-1 1,-1 0-1,1 0 0,0 0 1,0 0-1,1 0 0,-1 0 1,1 0-1,2 4 0,-2-6-5,0-1 1,1 1-1,-1 0 0,0-1 1,1 1-1,0-1 0,-1 0 0,1 1 1,0-1-1,-1-1 0,1 1 0,0 0 1,0-1-1,0 1 0,-1-1 0,1 0 1,0 0-1,0 0 0,0 0 0,0-1 1,0 1-1,-1-1 0,6-1 0,12-4 8,1-1-1,-1-1 0,-1-1 0,1 0 0,-2-2 1,1 0-1,-1-1 0,28-25 0,72-61-90,110-116 0,96-133-410,-262 278 478,275-303-63,574-611 895,-871 942-685,161-156 601,-159 159-561,1 3-1,87-54 1,-123 85-168,-1 1 1,1-1-1,0 1 1,0 1-1,9-3 1,-15 5-1,-1 0-1,1-1 1,0 1 0,0 0 0,0 0-1,-1 0 1,1 0 0,0 0 0,0 0-1,0 0 1,-1 0 0,1 0 0,0 0-1,0 0 1,-1 1 0,1-1-1,0 0 1,0 0 0,-1 1 0,1-1-1,0 1 1,-1-1 0,1 0 0,0 1-1,-1-1 1,1 1 0,-1 0 0,1-1-1,0 1 1,-1-1 0,0 1 0,1 0-1,-1 0 1,1-1 0,-1 1-1,0 0 1,1-1 0,-1 1 0,0 0-1,0 0 1,0 0 0,0-1 0,0 3-1,-5 36-77,-10 1 80,-1-2 0,-2 1 0,-1-2 0,-2-1 0,-33 43 0,19-25-80,-376 542-563,-7 11 547,53 26 486,269-424-155,83-174-202,1 1 0,2 1 0,-11 70 0,20-96-37,0 0-1,0 0 1,1 0-1,0 0 1,1 0-1,0 0 1,3 12-1,-3-20 4,1 0-1,-1 1 1,0-1-1,1 0 1,0 0-1,-1 0 1,1 0-1,0-1 1,1 1-1,-1 0 1,0-1 0,1 1-1,-1-1 1,1 0-1,0 0 1,0 0-1,0 0 1,0-1-1,0 1 1,0-1-1,0 0 1,1 0-1,-1 0 1,0 0-1,5 0 1,3 1-13,0-2 1,-1 0-1,1 0 1,0 0-1,0-2 1,-1 1-1,1-1 1,-1-1-1,1 0 1,-1-1-1,0 1 1,15-10-1,12-7-56,65-50-1,-89 61 62,349-299-601,-21-35 46,-161 158 503,-94 98 75,260-253 45,-244 248 172,169-117 1,-254 197-216,1 0 0,1 1 0,0 0 0,1 2-1,0 0 1,33-9 0,-51 18-15,-1-1-1,1 1 0,-1-1 1,1 1-1,-1 0 0,1 0 1,-1 0-1,1-1 0,-1 2 1,1-1-1,0 0 0,-1 0 1,1 0-1,-1 1 0,1-1 0,-1 1 1,1-1-1,-1 1 0,1-1 1,-1 1-1,0 0 0,1 0 1,-1 0-1,0 0 0,0 0 1,0 0-1,1 0 0,-1 0 1,0 0-1,-1 1 0,1-1 1,0 0-1,0 1 0,0-1 1,-1 0-1,1 1 0,-1-1 0,1 1 1,-1-1-1,1 1 0,-1-1 1,0 1-1,0 0 0,0 2 1,0 6-7,-1 0 0,1 0 1,-2 1-1,0-2 0,0 1 1,-4 10-1,-15 35 40,-3-2 0,-3 0 0,-1-2 0,-39 53 0,39-61-10,-265 383 39,-29 47 83,315-463-130,-4 7 14,0 1 1,1 1-1,-11 27 1,21-45-30,0-1 1,-1 1 0,1-1-1,0 1 1,-1 0-1,1-1 1,0 1 0,0-1-1,-1 1 1,1 0 0,0-1-1,0 1 1,0 0-1,0-1 1,0 1 0,0 0-1,0-1 1,0 1-1,0 0 1,0-1 0,0 1-1,1-1 1,-1 1 0,0 0-1,0-1 1,0 1-1,1-1 1,-1 1 0,0 0-1,1-1 1,-1 1 0,1-1-1,-1 1 1,1-1-1,-1 0 1,1 1 0,-1-1-1,1 1 1,-1-1 0,1 0-1,-1 1 1,1-1-1,0 0 1,-1 0 0,1 1-1,-1-1 1,1 0 0,0 0-1,-1 0 1,1 0-1,0 0 1,-1 0 0,1 0-1,0 0 1,-1 0-1,1 0 1,0 0 0,-1-1-1,1 1 1,1-1 0,41-16-91,19-20-6,-3-4 0,105-92 0,-81 62 34,52-40 55,357-288-19,20 29 38,-495 359-2,22-16 1,1 1 0,1 3 0,2 1 0,81-30 1,-118 50-14,0 0 1,-1 1 0,1-1 0,0 1-1,0 0 1,0 1 0,0 0-1,0 0 1,0 0 0,8 2 0,-12-1-5,0 0 0,0 0 0,0 0 0,0 0 0,0 0 0,-1 1 1,1-1-1,0 1 0,-1-1 0,1 1 0,-1 0 0,0 0 0,0 0 0,1-1 0,-1 1 1,0 0-1,-1 0 0,1 0 0,0 1 0,0-1 0,-1 0 0,0 0 0,1 0 1,-1 0-1,0 1 0,0-1 0,0 0 0,0 0 0,-1 4 0,0 12-18,-1-1 0,0 1 0,-1-1-1,-1 0 1,-1 0 0,-10 26 0,-54 97 40,50-104 6,-290 483 770,-87 174 379,387-675-1160,0 1 0,2-1 0,0 1 0,2 1-1,-5 23 1,10-42-13,-1 1-1,1-1 0,0 0 1,0 1-1,0-1 0,0 1 1,0-1-1,0 0 0,0 1 1,0-1-1,1 0 0,-1 1 1,0-1-1,1 1 0,-1-1 0,1 0 1,0 0-1,-1 1 0,1-1 1,0 0-1,0 0 0,0 0 1,0 0-1,0 0 0,0 0 1,0 0-1,1 1 0,1-1-1,-1 0-1,1 0 0,0-1 0,0 1 0,-1-1 1,1 0-1,0 0 0,0 0 0,-1 0 1,1 0-1,0 0 0,0-1 0,2 0 1,11-3-38,-1-1 1,0 0-1,-1-2 1,15-7-1,97-63-561,217-175 1,-280 203 559,128-104 130,292-212 406,-467 354-439,-4 2-28,0 0 0,1 1-1,0 0 1,1 1-1,0 0 1,0 1 0,1 1-1,-1 0 1,22-3 0,-36 8-28,1 0 1,0 0 0,0 0 0,0 0-1,-1 0 1,1 0 0,0 0-1,0 0 1,0 0 0,-1 1 0,1-1-1,0 0 1,0 0 0,-1 1 0,1-1-1,0 1 1,-1-1 0,1 1 0,0-1-1,-1 1 1,1-1 0,-1 1-1,1-1 1,-1 1 0,1 0 0,-1-1-1,1 2 1,3 24-43,-17 32 130,-12 0 89,-2 0 1,-3-2-1,-56 81 0,40-67-124,-39 62 54,-113 195 424,196-323-533,-15 38 79,17-41-81,-1-1 0,1 1-1,0 0 1,-1 0 0,1-1 0,0 1 0,0 0 0,0 0 0,0-1 0,-1 1 0,1 0 0,0 0 0,0 0 0,1-1 0,-1 1 0,0 0 0,0 0 0,0-1 0,0 1-1,1 0 1,-1 0 0,0-1 0,1 1 0,-1 0 0,0-1 0,1 1 0,-1 0 0,1-1 0,-1 1 0,1-1 0,0 1 0,-1-1 0,1 1 0,-1-1 0,1 1 0,0-1-1,-1 0 1,1 1 0,0-1 0,0 0 0,-1 1 0,1-1 0,0 0 0,0 0 0,-1 0 0,1 0 0,1 0 0,9-1-82,0 0-1,-1-1 1,1 0 0,-1-1 0,1 0-1,-1-1 1,0 0 0,13-7 0,85-54-468,-58 33 433,19-10 116,386-210 54,-405 229 61,1 2 1,1 3-1,1 2 0,0 2 0,1 2 1,0 3-1,75-3 0,-120 12-95,1 0 1,0 0-1,-1 1 0,1 1 0,-1-1 0,1 1 0,11 5 0,-18-6-10,1 1 1,-1 0-1,0 0 0,1 0 0,-1 0 0,0 1 0,0-1 0,0 1 0,-1 0 0,1 0 0,0 0 1,-1 0-1,0 0 0,0 0 0,0 1 0,0-1 0,-1 1 0,1-1 0,-1 1 0,2 6 0,0 5 35,-1 0 0,0 1 0,-1-1 0,0 1 0,-1-1-1,-1 1 1,-1 0 0,-5 23 0,-6 9 129,-26 64-1,26-80-100,1 1 0,1 1 0,2 0 0,-6 49 0,14-80-65,1-1 0,0 1 0,-1 0 1,1 0-1,0 0 0,1 0 0,-1-1 0,0 1 0,1 0 0,0 0 0,-1 0 1,1-1-1,0 1 0,1 0 0,-1-1 0,0 1 0,1-1 0,-1 0 0,1 1 1,0-1-1,0 0 0,0 0 0,0 0 0,0 0 0,5 3 0,-1-3-4,0 1 0,0-1 0,0-1-1,0 1 1,0-1 0,0 0 0,1-1-1,-1 0 1,0 0 0,1 0 0,6-1 0,9-2-112,1-1 1,-1-1 0,0 0 0,0-2 0,36-16 0,103-63-488,-27 14 410,-114 62 233,0 0-1,1 2 1,0 0 0,1 1 0,-1 1 0,1 1 0,0 2-1,1 0 1,-1 1 0,38 1 0,-56 2 14,1-1 0,-1 1 0,0 0 0,1 1 0,-1-1 0,0 1 0,0 0 0,0 0 0,0 0 0,0 0 0,-1 1 0,1-1 0,-1 1 1,1 0-1,-1 0 0,0 1 0,5 5 0,-1 3 33,0 0 1,-1 0-1,0 1 1,5 17 0,-9-24-55,-1-4-33,0-1-1,0 0 1,-1 0 0,1 1-1,0-1 1,0 0 0,0 0-1,1 0 1,-1 0 0,0 0-1,0 0 1,1-1 0,-1 1-1,0 0 1,1-1 0,-1 1-1,0 0 1,1-1 0,-1 0-1,1 1 1,-1-1 0,1 0-1,-1 0 1,1 0 0,-1 0-1,1 0 1,-1 0 0,1 0-1,-1-1 1,1 1 0,-1 0-1,1-1 1,-1 1 0,3-2-1,51-22-442,-53 23 417,35-20-334,-26 14 311,-1 0 0,2 1 0,-1 0 0,1 0 0,0 1 0,0 1 0,0 0 0,0 1 0,1 0 0,0 1 0,14-1 0,-24 4 70,1 0-1,0 0 0,-1 0 1,1 0-1,-1 1 0,0-1 1,1 1-1,-1 0 0,0 0 1,0 0-1,0 1 1,0-1-1,0 0 0,-1 1 1,1 0-1,-1 0 0,1 0 1,-1 0-1,0 0 0,-1 0 1,1 1-1,0-1 1,-1 0-1,0 1 0,1 0 1,0 5-1,3 11 271,-1 0-1,0-1 1,1 34 0,-9 238 1877,7-257-2101,-2-34-85,-1 1 0,0-1-1,1 1 1,-1-1-1,1 1 1,-1-1 0,1 0-1,-1 1 1,1-1 0,0 0-1,-1 1 1,1-1 0,-1 0-1,1 1 1,0-1 0,-1 0-1,1 0 1,0 0 0,-1 0-1,1 0 1,-1 0-1,1 0 1,0 0 0,-1 0-1,1 0 1,0 0 0,-1 0-1,1 0 1,0 0 0,-1-1-1,1 1 1,0 0 0,-1 0-1,1-1 1,-1 1 0,1 0-1,-1-1 1,1 1-1,-1-1 1,1 1 0,-1-1-1,1 1 1,-1-1 0,1 1-1,-1-1 1,1 0 0,6-7-859,0-1 0,0 0 0,-1 0 0,0 0 0,-1-1 0,0 0 1,0 0-1,5-18 0,16-53-13696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8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2305 12876,'-33'8'1157,"6"-1"126,0-1 0,0-2 0,-32 2 0,57-11-724,10-6-451,13-10-129,945-740 699,-594 509 1222,654-327 1,317-32-919,-1300 593-1038,-4 1-170,1 1 0,0 2-1,81-16 1,-151 51-3457,-29 4-12,-18 0-3373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513 94 14542,'8'-10'2808,"3"-1"-1794,-7 7-624,0 0 1,-1 0 0,1 0-1,-1 0 1,0 0-1,0-1 1,0 1 0,-1-1-1,0 0 1,1 0 0,0-6-1,-3 11-299,1 0 0,-1-1 1,0 1-1,0 0 0,0-1 0,0 1 0,0-1 1,0 1-1,1 0 0,-1-1 0,0 1 0,0-1 0,0 1 1,-1-1-1,1 1 0,0 0 0,0-1 0,0 1 0,0 0 1,0-1-1,0 1 0,0-1 0,-1 1 0,1 0 1,0-1-1,0 1 0,-1 0 0,1-1 0,0 1 0,0 0 1,-1 0-1,1-1 0,0 1 0,-1 0 0,1 0 0,0-1 1,-1 1-1,1 0 0,-1 0 0,1 0 0,0 0 0,-1 0 1,1-1-1,-1 1 0,1 0 0,0 0 0,-1 0 1,1 0-1,-1 0 0,1 0 0,0 0 0,-1 1 0,1-1 1,-1 0-1,1 0 0,-1 0 0,-27 9 1342,4 4-1292,1 1 0,0 1 0,1 0 0,-25 25 0,-80 81-62,120-113-51,-33 33 81,1 1 1,-45 68-1,72-92-84,0 1 0,1 1 0,1 0-1,1 0 1,1 1 0,0 0 0,2 0 0,1 1 0,-4 27-1,8-43-49,0-1-1,1 1 0,-1 0 0,1-1 1,0 1-1,1 0 0,0-1 1,0 1-1,0-1 0,0 1 0,1-1 1,0 1-1,0-1 0,0 0 0,1 0 1,0 0-1,0 0 0,0 0 0,0-1 1,1 1-1,0-1 0,0 0 1,0 0-1,0 0 0,1-1 0,-1 0 1,1 0-1,0 0 0,0 0 0,0-1 1,1 1-1,-1-1 0,0-1 0,1 1 1,-1-1-1,1 0 0,0 0 1,10 0-1,9 0-371,0-1 1,1-2-1,-1 0 1,0-1 0,0-2-1,-1-1 1,1 0-1,35-16 1,1-4-3230,-1-3 0,57-38 0,-46 22-2961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443 89 9321,'1'-11'7367,"4"-35"-3604,-5 45-3622,0 0-1,0-1 0,0 1 0,0 0 1,0 0-1,0 0 0,-1-1 0,1 1 1,0 0-1,-1 0 0,1 0 0,-1 0 1,1 0-1,-1 0 0,1-1 0,-1 1 0,0 0 1,0 1-1,1-1 0,-1 0 0,0 0 1,0 0-1,0 0 0,0 1 0,0-1 1,0 0-1,0 1 0,0-1 0,0 1 1,0-1-1,-1 1 0,1 0 0,0-1 1,0 1-1,0 0 0,-1 0 0,1 0 1,0 0-1,0 0 0,0 0 0,-1 0 1,1 0-1,0 0 0,0 1 0,0-1 1,-3 1-1,-4 1 107,0 0-1,0 0 1,1 1 0,-1 0-1,-10 6 1,-17 12-29,1 1-1,2 2 1,0 1 0,2 2-1,1 0 1,1 3 0,1 0-1,-26 39 1,51-67-217,1 0 0,-1 1 0,0-1 1,1 1-1,0-1 0,0 1 0,0 0 0,0-1 0,0 1 0,0 0 0,0 0 0,1 0 0,0-1 1,-1 1-1,1 0 0,0 0 0,1 0 0,-1 0 0,1 4 0,1-5-15,-1 0 1,0-1-1,1 1 1,0 0-1,-1-1 1,1 1-1,0-1 0,0 1 1,0-1-1,0 0 1,0 0-1,0 0 0,0 0 1,1 0-1,-1 0 1,0-1-1,1 1 0,-1-1 1,0 0-1,0 0 1,1 1-1,-1-1 0,4-1 1,41 1-732,77-12-1,-88 7 359,1 1 0,-1 2-1,0 2 1,40 4 0,-75-4 399,1 0 0,-1 0 0,0 0 0,1 0 0,-1 1 1,1-1-1,-1 1 0,0-1 0,1 1 0,-1-1 1,0 1-1,0 0 0,0 0 0,1-1 0,-1 1 0,0 0 1,0 0-1,0 0 0,0 0 0,0 0 0,0 1 0,-1-1 1,1 0-1,0 0 0,-1 1 0,1-1 0,-1 0 0,1 1 1,-1-1-1,1 0 0,-1 1 0,0-1 0,0 1 0,0-1 1,0 0-1,0 1 0,0-1 0,0 3 0,-1 1 122,0 0 0,-1-1 0,1 1 0,-1-1 0,0 1 0,0-1 0,-1 0 0,1 0 0,-1 0 0,-6 7 0,-28 24 447,-2-1 0,-2-2 1,0-2-1,-2-1 0,-1-3 0,-95 41 0,128-62-581,0-1 0,-1 0 0,0 0 0,0-1 0,-13 1 0,24-4-36,1 0-1,-1 0 1,0 0-1,1 0 1,-1 1-1,0-1 1,1 0 0,-1-1-1,1 1 1,-1 0-1,0 0 1,1 0-1,-1 0 1,1 0-1,-1-1 1,1 1 0,-1 0-1,0 0 1,1-1-1,-1 1 1,1 0-1,-1-1 1,1 1 0,0-1-1,-1 1 1,1-1-1,-1 1 1,1-1-1,0 1 1,-1-1 0,1 1-1,0-1 1,-1 1-1,1-1 1,0 1-1,0-1 1,0 0-1,0 1 1,0-1 0,-1 1-1,1-1 1,0 0-1,0 1 1,1-1-1,-1 0 1,0 1 0,0-1-1,0 1 1,0-1-1,0 0 1,1 1-1,-1-1 1,1 0 0,15-35-5287,-16 36 5102,26-43-7931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0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10 100 14542,'0'0'7853,"-1"12"-6919,-1 42-162,-4 233 1584,6-280-2271,0-1-1,1 0 1,-1 0-1,2 1 1,-1-1-1,1 0 1,3 10 0,-4-15-44,0 1 1,0-1-1,-1 0 1,1 1-1,0-1 1,0 0-1,0 0 1,0 0-1,0 0 1,1 0-1,-1 0 1,0 0-1,0 0 1,1 0-1,-1-1 1,0 1-1,1-1 1,-1 1-1,1-1 1,-1 1-1,1-1 1,-1 0-1,1 1 1,-1-1-1,1 0 1,-1 0-1,1 0 1,-1-1-1,1 1 1,-1 0-1,1 0 1,-1-1 0,1 1-1,-1-1 1,1 1-1,-1-1 1,0 0-1,3-1 1,10-7 215,1-1 1,-1-1-1,-1 0 1,0-1-1,0 0 1,-2-1 0,21-28-1,-12 16-70,82-114 333,25-28 647,-127 166-1166,0 1 0,0 0 0,0 0 1,1 0-1,-1 0 0,0-1 0,0 1 0,0 0 0,0 0 1,0 0-1,0-1 0,0 1 0,0 0 0,0 0 0,1 0 0,-1 0 1,0-1-1,0 1 0,0 0 0,0 0 0,0 0 0,1 0 1,-1 0-1,0 0 0,0 0 0,0-1 0,1 1 0,-1 0 1,0 0-1,0 0 0,0 0 0,1 0 0,-1 0 0,0 0 1,0 0-1,0 0 0,1 0 0,-1 0 0,0 0 0,0 0 0,0 0 1,1 0-1,-1 1 0,0-1 0,0 0 0,0 0 0,0 0 1,1 0-1,-1 0 0,0 0 0,0 0 0,0 0 0,0 1 1,0-1-1,1 0 0,-1 0 0,0 0 0,0 0 0,0 1 1,0-1-1,0 0 0,0 0 0,0 0 0,0 1 0,1-1 0,-1 0 1,0 0-1,0 1 0,-2 24 19,-10 31-40,-8 7 20,9-30 0,0 1 0,3 0 0,-10 68 0,18-101 0,0 0 0,0 0 0,0-1 0,0 1 0,0 0 0,0 0 0,0 0 0,0 0 0,0-1 0,0 1 0,0 0 0,0 0 0,1-1 0,-1 1 0,0 0 0,0 0 0,1-1 0,-1 1 0,1 0 0,-1 0 0,1-1 0,-1 1 0,1-1 0,-1 1 0,1 0 0,-1-1 0,1 1 0,0-1 0,-1 0 0,1 1 0,1 0 0,0-1 0,-1 0 0,1 0 0,0 0 0,0 0 0,0-1 0,-1 1 0,1 0 0,0-1 0,0 1 0,-1-1 0,1 0 0,-1 1 0,3-3 0,5-2 0,0 0 0,-1-1 0,1-1 0,8-8 0,16-22-455,-2-1-1,-1-1 1,-3-1 0,-1-2 0,-2-1-1,30-72 1,-47 89-7494,-6 5-7276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483 10 10570,'0'0'9171,"-11"-2"-7708,-6-1-1097,-1 1-1,1 0 1,-1 2 0,0 0-1,0 1 1,1 0 0,-1 2-1,1 0 1,-32 11 0,26-5 25,0 1 1,0 1-1,1 1 1,1 1 0,0 1-1,-31 28 1,45-36-305,0 0 0,0 0 0,1 1 0,0 0 0,1 0 0,-1 1 0,1-1 0,1 1 0,-1 0 0,2 1 0,-1-1 0,1 1 0,0-1 0,1 1 0,-1 0 0,2 0 0,0 0 0,0 1 0,0-1 0,1 0 0,2 13 0,-1-17-77,0-1 1,1 1-1,0 0 1,0-1-1,0 1 1,1-1-1,-1 0 1,1 0-1,0 0 1,0 0-1,1 0 1,-1 0-1,1-1 1,-1 0-1,1 0 0,0 0 1,1 0-1,-1 0 1,0-1-1,1 0 1,-1 0-1,1 0 1,0-1-1,0 1 1,7 0-1,12 3 38,0-1 1,1-2-1,42 0 0,-65-2-43,23-1-496,0 0-1,38-8 1,9-11-4975,-26 1-1629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13421,'0'0'8584,"1"11"-6561,2 12-939,17 139 4115,-20-160-5187,0 1-1,0-1 1,0 0 0,1 0-1,-1 0 1,1 1-1,0-1 1,0 0-1,-1 0 1,1 0 0,1 0-1,-1 0 1,0-1-1,0 1 1,1 0-1,-1 0 1,1-1-1,-1 1 1,1-1 0,0 1-1,0-1 1,-1 0-1,1 0 1,0 0-1,0 0 1,0 0-1,0 0 1,0 0 0,1-1-1,-1 1 1,0-1-1,0 1 1,0-1-1,1 0 1,-1 0 0,0 0-1,0 0 1,0 0-1,5-2 1,0 0 20,0 0 0,0-1 0,0 0 1,-1-1-1,1 1 0,-1-1 0,0-1 0,0 1 1,0-1-1,8-9 0,-2 1 36,0 0-1,-1-1 1,-1 0 0,-1-1-1,16-30 1,-36 105 360,8-36-306,2-19-113,0-1 0,0 0 0,1 1 1,0-1-1,0 0 0,0 1 0,0-1 1,2 6-1,-2-9-5,1 0 1,-1 0-1,1 0 1,0 0-1,0-1 1,0 1-1,-1 0 1,1 0-1,0 0 1,0-1-1,0 1 1,0 0-1,0-1 1,0 1-1,0-1 1,1 1-1,-1-1 1,0 0-1,0 1 1,0-1-1,0 0 1,1 0-1,-1 0 1,0 0-1,0 0 0,0 0 1,1 0-1,-1 0 1,0 0-1,0-1 1,0 1-1,0 0 1,0-1-1,2 0 1,5-2 26,0 0 0,-1 0 0,1 0 0,-1-1-1,0-1 1,0 1 0,0-1 0,0 0 0,-1-1 0,10-9 0,-2 0-129,-1-1-1,-1 0 1,14-21 0,-15 9-2552,-9 10-5708,-3 7-4353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14862,'0'0'9961,"20"99"-8359,-31-35-513,-1 6-769,2-2-192,5-8-96,5-11-32,0-11-1185,12-16-256,3-11-289,-4-11-2017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16624,'0'0'7719,"50"-18"-6438,-8 13 769,10-1-1185,4 2-737,2 4-96,-2 0-1761,-4 0-3653,-10-2-3906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 11 17392,'-8'-2'1335,"-5"-1"-1082,1 1 0,-1 0 0,0 1 0,-1 0 0,1 1-1,0 1 1,0 0 0,0 1 0,0 0 0,1 1 0,-1 0 0,0 1 0,1 1 0,0 0 0,0 0 0,1 1-1,-1 1 1,1 0 0,1 0 0,-1 1 0,1 1 0,1 0 0,-10 10 0,17-17-245,0 0 0,1 1-1,-1-1 1,1 0 0,-1 0 0,1 1 0,0-1 0,0 1 0,0-1 0,0 1 0,0 0-1,1-1 1,-1 1 0,1 0 0,-1 4 0,2-6-4,-1 1 0,1-1-1,-1 1 1,1 0 0,-1-1 0,1 1-1,0-1 1,0 0 0,0 1 0,0-1 0,0 0-1,0 1 1,0-1 0,0 0 0,0 0-1,1 0 1,-1 0 0,0 0 0,3 1 0,7 3 13,0-1 0,0 0 1,1 0-1,0-1 1,21 2-1,0 2 50,-25-6-74,-1 1 0,0 1-1,1 0 1,-1 0 0,-1 0-1,1 0 1,0 1-1,-1 0 1,0 1 0,0 0-1,0 0 1,0 0-1,7 9 1,-11-11 44,0 1 1,0 0-1,0 0 1,0 0-1,0 0 1,-1 0-1,0 0 1,0 0-1,0 0 0,0 1 1,-1-1-1,0 0 1,0 0-1,0 1 1,0-1-1,0 0 1,-1 1-1,0-1 0,0 0 1,0 0-1,-1 0 1,1 0-1,-1 0 1,0 0-1,-4 6 1,-4 5 108,-1-1 1,-1 0 0,0-1 0,-1-1 0,0 1-1,-1-2 1,0 0 0,-1-1 0,-1 0 0,1-1-1,-1-1 1,-1 0 0,1-2 0,-1 1 0,-1-2 0,1-1-1,-23 4 1,36-8-570,-13 0-795,10-6-3446,6-13-3044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20339,'0'0'801,"-1"93"1153,-6-34 64,2-1-897,0 1-288,0-3-129,2-4-544,3-2-96,0-5-928,0-10-1763,2-11-2466,-2-13-1857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0 218 12075,'3'-10'2541,"-2"4"-2305,1 0 0,0 0 0,0 0 0,1 0 0,0 1 0,0-1 0,0 1 0,0 0 0,1 0 0,0 0-1,0 0 1,0 1 0,1 0 0,0-1 0,0 2 0,0-1 0,0 1 0,0-1 0,1 1 0,6-2 0,26-14 121,2 2 0,0 2 0,0 2 0,2 1 0,-1 3 1,1 1-1,1 1 0,-1 3 0,1 2 0,60 4 1,-101-2-362,-1-1 0,1 1 1,-1 0-1,1 1 1,0-1-1,-1 0 1,1 0-1,-1 1 1,1-1-1,-1 1 1,1-1-1,-1 1 1,1 0-1,-1-1 0,1 1 1,-1 0-1,0 0 1,0 0-1,1 0 1,-1 0-1,0 0 1,0 1-1,0-1 1,0 0-1,0 1 1,0-1-1,-1 0 0,1 1 1,0-1-1,-1 1 1,1-1-1,-1 1 1,1 2-1,-1-1 70,-1 0 0,1 0-1,-1 0 1,0-1 0,0 1-1,0 0 1,0 0 0,-1-1 0,1 1-1,-1-1 1,1 1 0,-1-1-1,0 0 1,0 0 0,0 1-1,0-1 1,-4 2 0,-35 28 585,-2-3 0,-1-1 1,-1-3-1,-1-1 0,-1-2 1,-83 25-1,149-48-7178,-2 1 3851,20-10-3661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16367,'0'0'3422,"-7"9"-1361,2-3-1672,1 0 0,0 0-1,0 0 1,0 0 0,0 1 0,1 0 0,0 0 0,1 0-1,0 0 1,0 0 0,-2 15 0,2 12 377,-1 0 1,-1 0 0,-2 0-1,-15 48 1,13-60-563,0 0 1,2 1 0,1 0-1,1 1 1,-3 43 0,7-66-197,0 0 0,0 0 1,0 1-1,0-1 1,0 0-1,0 0 1,0 0-1,0 0 0,1 0 1,-1 0-1,0 0 1,1 0-1,-1 0 1,1 0-1,-1 0 1,1-1-1,0 1 0,-1 0 1,1 0-1,0 0 1,-1-1-1,1 1 1,0 0-1,0-1 0,0 1 1,0 0-1,0-1 1,0 1-1,0-1 1,-1 0-1,1 1 1,1-1-1,-1 0 0,0 1 1,0-1-1,0 0 1,0 0-1,0 0 1,0 0-1,0 0 0,0 0 1,0 0-1,0-1 1,0 1-1,0 0 1,1-1-1,3 0 69,0-1 0,0 1 0,0-1 0,0 0 0,0-1 0,0 1 0,-1-1 0,7-5 0,27-29-54,-2-1 1,-1-3 0,-2 0-1,50-85 1,6-7-41,-70 111-59,-28 44-376,6-10-1500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6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370 129 10314,'8'-10'3443,"4"-3"-2280,-2 2 256,0-1-1,-1 1 0,0-2 1,-1 1-1,10-20 0,-17 31-1265,-1 1-1,0-1 0,0 1 1,0 0-1,1-1 0,-1 1 1,0-1-1,0 1 0,0-1 1,0 1-1,0-1 1,0 1-1,0 0 0,0-1 1,0 1-1,0-1 0,0 1 1,0-1-1,0 1 0,0-1 1,0 1-1,0-1 1,-1 1-1,1 0 0,0-1 1,0 1-1,0-1 0,-1 1 1,1 0-1,0-1 0,-1 0 1,-15 2 1381,-19 15-1169,-67 53 724,-155 137 0,256-206-1079,-32 35 271,32-34-280,0-1 1,1 1-1,-1-1 1,1 1 0,-1-1-1,1 1 1,-1-1 0,1 1-1,-1 0 1,1-1 0,0 1-1,-1 0 1,1-1-1,0 1 1,0 0 0,-1-1-1,1 1 1,0 0 0,0 0-1,0-1 1,0 1 0,0 0-1,0 0 1,0-1 0,0 1-1,0 0 1,0 0-1,0-1 1,1 1 0,-1 0-1,0-1 1,0 1 0,1 0-1,-1 0 1,0-1 0,1 1-1,-1-1 1,1 1-1,-1 0 1,1-1 0,-1 1-1,1-1 1,-1 1 0,1-1-1,0 0 1,-1 1 0,1-1-1,0 0 1,-1 1-1,1-1 1,0 0 0,-1 1-1,1-1 1,0 0 0,0 0-1,1 0 1,33 4-2,1-2 0,61-4 0,28 1 0,-121 1 0,0 0 0,-1 1 0,1-1 0,0 0 0,-1 1 0,1 0 0,-1 0 0,1 0 0,-1 1 0,1-1 0,-1 1 0,0 0 0,0 0 0,0 0 0,0 0 0,0 0 0,0 1 0,-1-1 0,1 1 0,-1 0 0,1-1 0,-1 1 0,0 0 0,0 1 0,-1-1 0,3 4 0,-3-2 0,0-1 0,-1 1 0,1-1 0,-1 1 0,0 0 0,0-1 0,-1 1 0,1 0 0,-1-1 0,0 1 0,0-1 0,-1 1 0,1-1 0,-1 1 0,0-1 0,0 0 0,-1 0 0,1 0 0,-1 0 0,-3 4 0,-4 4 0,0-1 0,-1 0 0,0-1 0,0 0 0,-1 0 0,-1-1 0,0-1 0,0 0 0,0-1 0,-1 0 0,0-1 0,-1-1 0,1 0 0,-1-1 0,0 0 0,0-1 0,0-1 0,0-1 0,-1 0 0,1-1 0,0 0 0,-17-3 0,30 2-35,0 1 0,0 0 0,0 0-1,0-1 1,0 1 0,0-1 0,1 0 0,-1 1 0,0-1-1,1 0 1,-1 0 0,0 0 0,1 0 0,-1-1 0,1 1 0,-3-2-1,4 2-48,-1 0 0,1 0 0,-1 0 0,1 0-1,0-1 1,-1 1 0,1 0 0,0 0-1,0 0 1,0 0 0,0 0 0,0 0 0,0-1-1,0 1 1,0 0 0,0 0 0,1 0-1,-1 0 1,0 0 0,1-2 0,2-2-684,0-1 1,0 1 0,1 0-1,-1 0 1,1 0-1,0 0 1,1 1 0,4-5-1,20-16-10202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7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15214,'0'0'6583,"1"9"-5847,3 235 3620,-4-163-3106,-1-79-1208,1 0 1,0 1-1,0-1 1,1 0-1,-1 1 1,0-1-1,1 0 1,-1 0-1,1 1 1,0-1-1,0 0 1,0 0-1,0 0 1,0 0-1,0 0 1,0 0-1,1 0 1,2 3-1,-2-4-17,0 0 0,0-1 0,0 1-1,0 0 1,-1-1 0,2 1 0,-1-1 0,0 1-1,0-1 1,0 0 0,0 0 0,0 0-1,0 0 1,0 0 0,0-1 0,0 1-1,0-1 1,0 1 0,0-1 0,0 0-1,0 0 1,2-1 0,10-5 178,-1-1 0,0 0 1,0-1-1,-1 0 0,0-1 1,18-20-1,57-74 216,15-53 189,-108 205-624,-17 30 75,12-45-40,2 1-1,1-1 0,1 1 0,-3 55 0,10-89-15,0 1 1,0-1-1,0 1 0,0-1 1,0 1-1,0 0 1,0-1-1,0 1 0,0-1 1,1 1-1,-1-1 1,0 1-1,0-1 0,0 1 1,1-1-1,-1 0 1,0 1-1,1-1 1,-1 1-1,0-1 0,1 1 1,-1-1-1,0 0 1,1 1-1,-1-1 0,1 0 1,-1 0-1,1 1 1,-1-1-1,1 0 0,-1 0 1,1 0-1,-1 1 1,1-1-1,-1 0 0,1 0 1,-1 0-1,1 0 1,-1 0-1,1 0 1,-1 0-1,1 0 0,-1 0 1,1 0-1,-1 0 1,1-1-1,-1 1 0,1 0 1,-1 0-1,1 0 1,-1-1-1,2 0 0,27-15 286,6-12-233,-2-1 0,-1-2 0,-2-1 0,41-55 0,48-51-1008,-107 125-2693,-5 3-3996,-1 0-6788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8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24119,'0'0'1057,"63"0"-320,-7-1 480,16 1-160,8-2-481,4 1-448,-1 1-128,-8 0-1537,-12 0-1250,-16 0-1281,-21 0-416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9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16848,'0'0'5413,"89"50"-3171,-12-50-448,13-3-417,7-12-832,1-6-417,-9 3-288,-15 1-2851,-24 1-3523,-15-1-10667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1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16 128 11723,'3'-9'2039,"13"-31"-514,16-39 5940,-34 93-1361,0 15-4397,-1 20-2258,-15 41 721,4-28 348,3 1 1,-5 108-1,15-170-514,1 1-1,0-1 1,0 1 0,0-1 0,0 0 0,0 1-1,1-1 1,-1 0 0,0 1 0,1-1 0,-1 0 0,1 0-1,-1 1 1,1-1 0,-1 0 0,1 0 0,0 0 0,0 0-1,0 0 1,-1 0 0,1 0 0,0 0 0,0 0-1,0 0 1,1 0 0,1 1 0,-1-2 9,1 1 1,-1-1-1,1 1 1,-1-1-1,0 0 0,1 0 1,-1 0-1,1-1 0,-1 1 1,1 0-1,-1-1 1,1 0-1,3-1 0,8-3 108,-1-2 0,1 0 0,22-15 0,11-11-93,-2-2 1,-1-2-1,-2-1 1,-1-3-1,-3-1 1,-1-2-1,-2-1 1,31-55-1,-137 254-28,44-105 0,14-29 0,2 1 0,0 0 0,1 0 0,2 1 0,0 0 0,-8 39 0,16-60-1,0-1 0,0 1-1,0 0 1,0-1 0,0 1 0,1 0 0,-1-1-1,0 1 1,0 0 0,1-1 0,-1 1 0,0-1-1,1 1 1,-1-1 0,0 1 0,1-1 0,-1 1-1,1-1 1,-1 1 0,1-1 0,-1 0 0,1 1-1,-1-1 1,1 0 0,0 1 0,-1-1 0,1 0-1,-1 0 1,1 1 0,0-1 0,-1 0 0,1 0-1,0 0 1,-1 0 0,1 0 0,0 0 0,-1 0-1,1 0 1,0 0 0,-1 0 0,1 0 0,0-1-1,-1 1 1,1 0 0,-1 0 0,1-1 0,0 1-1,0-1 1,36-13-25,-10-1 34,-1-2 0,-1 0 1,0-2-1,-1-1 1,-1-1-1,22-26 0,-1-4 6,65-98-1,-94 124-13,-12 14 5,-9 10-112,-10 9-1182,-18 15-7729,25-16 4501,-10 6-11851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74 20820,'0'0'9155,"-3"8"-9016,-11 25-77,-71 187 1386,74-188-1220,2 1 1,2 0 0,1 1-1,-4 66 1,10-100-229,0 1 0,0-1 0,0 1 0,0-1 0,0 1 0,0-1 0,0 1 0,0 0 0,0-1 0,0 1 0,0-1 0,0 1 0,1-1 0,-1 1 0,0-1 0,0 1 0,1-1 0,-1 0 0,0 1 0,1-1 0,-1 1 0,0-1 0,1 0 0,-1 1 0,0-1 0,1 0 0,-1 1 0,1-1 0,-1 0 0,1 1 0,-1-1 0,1 0 0,-1 0 0,1 0 0,0 1 0,23-8 0,20-23 0,21-32 0,-2-3 0,-4-2 0,-3-3 0,84-136 0,-139 219 0,-6 11 0,1-11 0,-9 17 0,13-30 0,0 0 0,0 0 0,0 0 0,0 0 0,0 0 0,0 1 0,0-1 0,-1 0 0,1 0 0,0 0 0,0 0 0,0 0 0,0 0 0,0 0 0,0 0 0,0 0 0,0 0 0,0 0 0,0 0 0,-1 0 0,1 0 0,0 0 0,0 0 0,0 0 0,0 0 0,0 0 0,0 0 0,0 0 0,-1 0 0,1 0 0,0 0 0,0 0 0,0 0 0,0 0 0,0 0 0,0 0 0,0 0 0,0 0 0,-1 0 0,1 0 0,0 0 0,0 0 0,0 0 0,0 0 0,0 0 0,0 0 0,0 0 0,0 0 0,0-1 0,0 1 0,0 0 0,-1 0 0,1 0 0,0 0 0,0 0 0,0 0 0,0 0 0,0 0 0,0 0 0,0-1 0,0 1 0,0 0 0,0 0 0,0 0 0,0 0 0,-2-23 0,-13 59 0,5-16 0,-14 36 0,12-32 0,1 1 0,1 0 0,1 0 0,2 1 0,0 0 0,2 1 0,-2 31 0,7-58 0,-1 1 0,1-1 0,0 0 0,0 1 0,0-1 0,0 0 0,0 1 0,1-1 0,-1 0 0,0 1 0,0-1 0,0 0 0,0 1 0,0-1 0,0 0 0,1 1 0,-1-1 0,0 0 0,0 0 0,0 1 0,1-1 0,-1 0 0,0 0 0,0 1 0,1-1 0,-1 0 0,0 0 0,0 0 0,1 1 0,-1-1 0,0 0 0,1 0 0,-1 0 0,0 0 0,1 0 0,-1 0 0,1 0 0,15-4 0,14-16 0,9-24 0,-2 0 0,-3-3 0,40-67 0,-81 156 0,5-37 0,-7 31 0,12-26 0,14-17 0,24-27 11,-2-2-1,55-65 1,-18 18-299,-64 67-2547,-6 4-3918,1-6-10052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21 20275,'0'0'4911,"-10"-4"-3768,2 0-1082,1 2 1,-1-1 0,0 1-1,0 0 1,0 1-1,0 0 1,0 0-1,-1 0 1,1 1-1,0 1 1,0-1-1,0 1 1,0 1 0,0-1-1,0 2 1,-12 3-1,-9 5 166,1 0 0,1 2-1,-35 21 1,54-29-178,1-1 1,0 1-1,1 0 0,-1 1 0,1 0 1,0 0-1,0 0 0,1 0 0,0 1 1,0 0-1,0 0 0,1 0 1,0 1-1,1 0 0,-1 0 0,2 0 1,-3 8-1,4-13-45,1 0 0,0-1 0,0 1 0,0 0 0,0 0-1,0 0 1,1 0 0,-1-1 0,1 1 0,0 0 0,0 0 0,0-1 0,0 1 0,0 0 0,0-1 0,1 1-1,-1-1 1,1 0 0,0 0 0,0 1 0,0-1 0,0 0 0,0 0 0,0-1 0,0 1 0,1 0 0,-1-1 0,1 1-1,-1-1 1,1 0 0,-1 0 0,1 0 0,0 0 0,0-1 0,-1 1 0,5 0 0,11 2-160,1 0 0,-1-2 0,1 0 0,23-2 1,-38 1 58,46-6-2236,-1-2 0,0-1 0,-1-3 0,0-3 0,85-36 0,-38 8-7302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17 15503,'0'0'6774,"-11"-5"-3774,8 3-2851,-1 1-1,1-1 0,-1 1 1,0 0-1,1 0 1,-1 0-1,0 0 1,0 0-1,0 1 0,0 0 1,0 0-1,1 0 1,-1 0-1,0 0 0,0 1 1,0 0-1,0 0 1,1 0-1,-1 0 0,0 1 1,1-1-1,-1 1 1,1 0-1,-5 3 0,6-3-73,-27 18 806,-35 32 0,59-47-831,-1 0 1,0 1-1,1 0 1,0 0-1,1 0 1,-1 1-1,1-1 1,0 1-1,1 0 1,0 0-1,0 0 1,-3 13-1,5-18-49,1 0-1,0 0 1,0 0-1,0 0 1,0-1-1,0 1 1,1 0-1,-1 0 1,0 0-1,1 0 1,-1-1-1,1 1 1,0 0-1,0-1 0,0 1 1,0 0-1,0-1 1,0 1-1,0-1 1,2 3-1,0-2-29,0 1 0,1-1 0,-1 1 0,1-1 0,-1 0 0,1-1 0,0 1 0,0 0 0,4 0 0,10 2-352,1 0 0,0-2 1,24 1-1,-30-2-63,24 0-469,-24-1 713,1 1 0,-1 0 0,24 5-1,-37-6 235,1 0-1,0 0 0,-1 0 0,1 0 0,-1 0 1,1 1-1,-1-1 0,1 0 0,-1 0 0,1 1 0,-1-1 1,1 0-1,-1 0 0,1 1 0,-1-1 0,1 1 1,-1-1-1,0 0 0,1 1 0,-1-1 0,0 1 1,1-1-1,-1 1 0,0-1 0,0 1 0,1-1 1,-1 1-1,0-1 0,0 1 0,0 0 0,0 0 0,-10 15 1172,-26 10 372,-87 30 204,56-36-2535,3-12-4464,50-8-3216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11723,'0'0'7623,"-36"90"-5829,13-37-417,-2 9-256,-2 2-160,5-4-544,7-8-321,4-7 0,7-9-96,4-11-417,0-11-1088,0-10-1762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4 161 14798,'-1'-11'1724,"1"8"-1671,-1-1 165,0 0 1,1-1-1,0 1 1,-1 0-1,1-1 1,1 1-1,-1 0 1,1 0-1,0-1 1,0 1-1,0 0 1,0 0-1,1 0 1,0 0-1,-1 0 1,2 0-1,-1 0 1,0 1-1,1-1 1,-1 1-1,1 0 1,0-1-1,0 1 1,1 1-1,5-6 1,6 1-83,0 1 0,0 0 0,0 1 0,1 1 0,0 0 0,0 1-1,28-2 1,-7 3 48,1 2 0,46 5 0,-70-3-260,1 1 1,-1 0 0,0 1 0,0 0 0,-1 1 0,25 13 0,-34-16 53,0 1-1,0-1 1,-1 1 0,1 0 0,-1 0-1,1 0 1,-1 1 0,0-1 0,0 1-1,-1-1 1,5 8 0,-6-9 26,0 1-1,0 0 1,-1 0 0,1 0-1,-1-1 1,1 1 0,-1 0-1,0 0 1,0 0 0,0 0-1,0 0 1,-1 0 0,1 0-1,-1 0 1,0 0 0,0-1 0,0 1-1,0 0 1,0-1 0,-2 4-1,-2 0 240,1 1 0,-2-1 0,1 0 0,-1 0 0,0 0 0,0-1 0,0 1 1,-1-2-1,0 1 0,0-1 0,-9 4 0,-11 5 791,-49 16 1,53-22-756,1-1-1,-1-1 1,0-1-1,0-1 1,-43 0-1,66-3-312,-1 1 0,1-1 0,-1 0 0,1 0 0,-1 0 1,1 0-1,-1 0 0,1 0 0,-1 0 0,1 0 0,-1 0 0,0-1 0,1 1 0,-1 0 0,1 0 0,-1 0 0,1-1 0,-1 1 0,1 0 0,0 0 0,-1-1 0,1 1 0,-1 0 0,1-1 1,0 1-1,-1-1 0,1 1 0,0 0 0,-1-1 0,1 1 0,0-1 0,8-14-2450,25-10-3176,7 8-1013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6 19667,'0'0'3389,"-13"-1"-1136,3-1-2017,-1 0 0,1 2 0,-1-1 0,1 1 0,-1 1 0,0 0 1,1 0-1,0 1 0,-1 0 0,1 1 0,0 1 0,0-1 0,-14 8 0,16-5-220,0 0 0,0 0 0,0 1 0,1 0 0,0 1 0,0 0 0,1 0 0,0 0 0,-6 11 0,10-16-21,0 0 0,1-1 0,-1 1 0,1 0 0,0 0 0,0 0 0,0 0 0,0 0 0,1 0 0,-1 1 0,1-1 0,0 0 0,-1 0 0,2 0 0,-1 1 0,0-1 0,1 0 0,-1 0 0,1 0 0,0 0 0,0 0 0,0 0 0,0 0 0,1 0 0,-1 0 0,1 0 0,0-1 0,-1 1 0,1-1 0,1 1-1,-1-1 1,5 4 0,7 4-66,0-2-1,1 0 1,28 11-1,-31-15-20,0 1-1,0 0 1,0 1 0,-1 1-1,0-1 1,-1 2 0,19 15-1,-28-22 110,0 1-1,1-1 0,-1 1 0,0 0 1,0 0-1,0-1 0,-1 1 0,1 0 1,0 0-1,-1 0 0,1 0 1,-1 0-1,1-1 0,-1 1 0,0 0 1,0 0-1,0 0 0,0 0 0,0 0 1,0 0-1,-1 0 0,1 0 0,-1 0 1,1 0-1,-1 0 0,0 0 0,1 0 1,-1-1-1,0 1 0,0 0 0,-1-1 1,1 1-1,0-1 0,0 1 0,-1-1 1,1 1-1,-1-1 0,1 0 0,-3 1 1,-7 7 387,-1 0 1,0-1-1,-1-1 0,-14 7 1,19-10-163,-25 12 476,-54 19-1,74-30-613,-1-2 0,1 1 1,-1-2-1,1 0 0,-1 0 0,0-2 1,-19 0-1,32 0-145,1 0 0,-1 0 0,0-1 0,1 1 0,-1 0 0,1-1 0,-1 1 0,0 0 0,1-1 0,-1 1 0,1 0 0,-1-1 0,1 1 0,-1-1 0,1 1 0,-1-1-1,1 1 1,0-1 0,-1 1 0,1-1 0,0 0 0,-1 1 0,1-1 0,0 1 0,0-1 0,0 0 0,-1 1 0,1-1 0,0 0 0,0 1 0,0-1 0,0 0 0,0 1 0,0-2 0,6-24-4982,7-1-3925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20852,'-4'0'1505,"-5"13"-864,-4 17-641,3 11 160,-1 10 32,4 7-32,1-3-32,6-1 0,0-7-128,9-8-864,8-8-161,-4-13-257,3-5-255,-11-10-1282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16912,'0'0'4548,"87"-7"-3939,-16 5 320,16-2-64,11 3-513,6-4-256,-8-5-2883,-7-2-6565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16303,'0'0'3428,"7"62"-898,-7-22-352,0 8-672,0 1-385,-5-3-481,2-2-416,3-6-127,0-8-33,0-7-385,12-9-1440,4-11-417,-4-3-1154,-7-13-1024,-5-12-4388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7687,'0'0'2531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17008,'0'0'1441,"50"0"-384,1 0 705,23-4-545,19 0-64,14-3 32,15 0-576,-1 3-481,-7 4-64,-17 0-32,-21 0-865,-25 0-1377,-27 4-576,-19-4-2243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15535,'0'0'8231,"87"15"-6789,8-26-545,20-3-577,11-1-224,1-1-32,-13 3-32,-16 4-64,-27 4-833,-25 5-1857,-29 1-738,-17 11-1280,-27-1-4581</inkml:trace>
  <inkml:trace contextRef="#ctx0" brushRef="#br0" timeOffset="1">85 252 15951,'0'0'1730,"64"-8"-769,0-6 832,15-4-576,15 1-288,8 6-384,0 1-481,-12 3-1345,-13-3-3428,-15-3-10121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51 17040,'0'0'3780,"19"7"-2793,1 0-759,-1-1-1,1 0 1,0-2-1,0 0 1,1-1 0,-1-1-1,31-1 1,221-31 130,116-3-1405,-457 37 1068,1 4 1,-85 19-1,33-5 764,34-8 98,-29 6 661,-174 8 1,286-28-1508,1 0 1,-1 0-1,1 0 1,-1 0 0,0-1-1,1 1 1,-1-1-1,1 1 1,-1-1-1,-4-2 1,7 3-32,0 0 0,0-1 0,-1 1 0,1 0 0,0 0 0,0-1 0,-1 1 0,1 0 0,0-1 0,0 1 0,0 0 0,0-1-1,-1 1 1,1-1 0,0 1 0,0 0 0,0-1 0,0 1 0,0-1 0,0 1 0,0 0 0,0-1 0,0 1 0,0 0 0,0-1 0,0 1 0,0-1 0,1 1 0,-1 0 0,0-1 0,0 1 0,0 0 0,0-1 0,1 1 0,-1 0 0,0-1 0,0 1-1,1 0 1,-1-1 0,5-3-23,-1 0 0,1 0-1,0 1 1,0-1-1,0 1 1,0 0-1,11-4 1,34-12-87,1 2 1,1 3-1,0 1 0,1 3 0,59-3 1,269 1-963,-376 12 1040,146 0-684,-612 0 2349,268 0-10271,211 0 956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8200,'0'0'18108,"-8"8"-17276,-11 9-452,3-4-38,0 1-1,2 0 1,0 1-1,0 1 1,2 0-1,-12 19 1,23-35-342,1 1 0,0-1 0,0 0 0,0 0 0,-1 1 0,1-1 0,0 0 0,0 1 0,0-1 0,0 0 0,0 1 0,-1-1 0,1 0 0,0 1 0,0-1 0,0 1 0,0-1 0,0 0 0,0 1 0,0-1 0,0 0 0,1 1 0,-1-1 0,0 0 0,0 1 0,0-1 0,0 0 0,0 1 0,1-1 0,-1 0 0,0 1 0,0-1 0,0 0 0,1 0 0,-1 1 0,1-1 0,13-2 123,18-14 154,-23 7-206,-1 0 0,0-1-1,0 0 1,10-18-1,-11 18 437,-10 14-512,0 0 0,0 0 0,0 0 0,1 1 0,-1 0 0,1-1 0,0 1 0,1 0 0,-1 0 0,1 0 0,0 0 0,0 0 0,1 0 0,-1 5 0,4-9 18,-1-1 1,1 0-1,0 0 0,0 0 1,-1 0-1,1-1 1,0 1-1,-1-1 0,1 0 1,-1 0-1,5-1 0,3-5 150,0 1 0,-1-1 0,0-1 0,0 0-1,0-1 1,-1 1 0,11-16 0,-25 37-122,1 1 1,1 0 0,0 0-1,-3 17 1,6-29-42,1-1 0,0 1 0,-1-1 0,1 1 0,0 0 0,0-1 0,-1 1 0,1 0 0,0-1 0,1 1 0,-1-1 0,0 1 0,0 0 0,1-1 0,-1 1 0,1-1 0,0 1 0,-1-1 0,1 1 0,0-1 0,1 2 0,-1-2 0,0-1 0,0 1 0,0-1 0,0 1 0,1-1 0,-1 0 0,0 1 0,0-1 0,0 0 0,1 0 0,-1 0 0,0 0 0,0 0 0,1 0 0,-1 0 0,0 0 0,0 0 0,0-1 0,1 1 0,1-1 0,5-2 0,1-1 0,-1 0 0,0-1 0,-1 1 0,1-1 0,7-7 0,-5 4 0,-1 0 0,0-1 0,-1 0 0,0 0 0,0-1 0,-1 0 0,7-14 0,-28 52 0,8-19 0,2-1 0,-1 1 0,1 0 0,0 0 0,1 1 0,0-1 0,1 1 0,-2 10 0,4-20-6,0 1 1,0-1-1,0 0 1,0 0-1,1 1 1,-1-1-1,0 0 1,0 0-1,0 0 1,0 1-1,1-1 1,-1 0-1,0 0 1,0 0-1,0 1 1,1-1-1,-1 0 1,0 0-1,0 0 1,1 0-1,-1 0 1,0 0-1,0 0 1,1 0-1,-1 0 1,0 1-1,0-1 1,1 0-1,-1 0 1,0 0-1,0 0 1,1-1-1,-1 1 1,0 0-1,1 0 1,-1 0-1,0 0 1,0 0-1,1 0 1,-1 0-1,0 0 1,0-1-1,0 1 1,1 0-1,-1 0 1,0 0-1,0 0 1,0-1-1,1 1 1,-1 0-1,0 0 1,0 0-1,0-1 1,0 1-1,14-11-1042,1-4-2569,0-1 0,-1-1 0,-1 0-1,17-30 1,-12 16-2186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54 128,'7'-13'491,"7"-16"10937,-9 18-158,-15 30-7142,3-5-3607,1 0 1,0 0 0,1 1 0,0 0 0,2 0-1,-4 26 1,2 94-2645,5-126 1725,-4-13-3176,-12-23 2696,-10-46 1726,11 24 3808,16 48-4572,1 1 0,0-1 0,-1 1 0,1 0 0,0 0 1,0-1-1,-1 1 0,1 0 0,0 1 0,-1-1 0,1 0 0,0 0 0,-1 1 0,1-1 0,3 2 0,36 12-126,19 5-4725,-29-13-1528,2-4-3714,-19-7 7624,-3-8 4864,-10 11-1580,0 0-1,0 1 0,0-1 0,1 1 0,-1-1 1,1 1-1,-1 0 0,1-1 0,-1 1 1,1 0-1,0 0 0,2-1 1420,-13 20 255,-16 14-1057,19-26-1242,0 0 1,1 1-1,0 0 1,0-1-1,0 1 0,1 1 1,0-1-1,1 1 1,-6 14-1,10-21-265,-1 0 0,0 0 0,1 0-1,-1 0 1,0 0 0,1 0 0,-1-1 0,1 1-1,-1 0 1,1 0 0,-1-1 0,1 1 0,0 0-1,-1-1 1,1 1 0,0 0 0,0-1-1,-1 1 1,1-1 0,0 0 0,0 1 0,0-1-1,0 1 1,-1-1 0,1 0 0,0 0 0,0 0-1,0 1 1,0-1 0,0 0 0,0 0 0,0 0-1,0 0 1,0 0 0,0-1 0,1 1-1,40-4 532,-27 0-466,-1 0 0,1-2 0,-1 0 0,0-1 0,24-14 1,-23 11-37,1 1 0,1 1 1,25-9-1,-42 17-40,0-1 1,0 1-1,0 0 1,1 0-1,-1 0 1,0 0-1,0-1 1,0 1-1,1 0 1,-1 0-1,0 0 1,0 0-1,1 0 1,-1 0-1,0 0 1,0-1-1,0 1 0,1 0 1,-1 0-1,0 0 1,0 0-1,1 0 1,-1 0-1,0 0 1,0 0-1,1 0 1,-1 1-1,0-1 1,0 0-1,1 0 1,-1 0-1,0 0 1,0 0-1,0 0 1,1 0-1,-1 0 0,0 1 1,0-1-1,0 0 1,1 0-1,-1 0 1,0 1-1,0-1 1,0 0-1,0 0 1,0 0-1,1 1 1,-1-1-1,0 0 1,0 0-1,0 0 1,0 1-1,0-1 1,0 1-1,-10 15 97,-20 14 70,7-13 221,22-19 180,12-10-375,4-2-1042,1 1 1,25-15-1,25-21-10338,-45 31 5849,13-11-2912,-14 8 6245,-6 3 4813,-6 0 5775,-13 26 907,-4 6-7500,-10 14-2190,-24 78 88,13-26-5585,28-67 2348,9-17 1515,-1-8 3705,-10-2 5896,11 15-3655,12-2-3820,-6 0-41,68 1 636,-6 0-5304,-42 0-1586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56 14574,'0'-3'9366,"0"2"-9179,0 0 1,0 1-1,1-1 0,-1 1 0,0-1 0,0 1 0,-1-1 0,1 0 0,0 1 1,0-1-1,0 1 0,0-1 0,0 1 0,-1-1 0,1 0 0,0 1 0,0-1 1,-1 1-1,1-1 0,-1 1 0,1 0 0,0-1 0,-1 1 0,1-1 1,-1 1-1,0-1 0,-5 1 3,-1-1 1,0 1-1,0 1 0,0-1 1,0 1-1,1 0 0,-1 1 1,0-1-1,-12 6 1,16-6-181,0 0 0,1 1 0,-1-1 0,0 0 0,1 1 0,-1-1 1,1 1-1,-1 0 0,1 0 0,0 0 0,0 0 0,0 0 0,0 1 0,0-1 1,0 1-1,1-1 0,-1 1 0,1 0 0,0-1 0,-1 1 0,1 0 1,1 0-1,-1 0 0,0 0 0,0 3 0,2-5-9,-1 0-1,1 0 1,-1 0-1,1-1 1,-1 1-1,1 0 1,0 0-1,0-1 1,-1 1 0,1 0-1,0-1 1,0 1-1,0 0 1,-1-1-1,1 1 1,0-1-1,0 0 1,0 1-1,0-1 1,0 0-1,0 1 1,0-1-1,0 0 1,0 0 0,0 0-1,0 0 1,0 0-1,0 0 1,0 0-1,0 0 1,0-1-1,1 1 1,40-6 168,-29 1-130,0 0 1,0-1-1,0-1 0,13-8 1,-21 11 66,1 0-1,0 0 1,-1 0 0,0 0 0,0-1 0,0 0 0,-1 0 0,0 0 0,1-1-1,5-10 1,-43 35-47,33-19-59,-7 6 0,0 0 0,1 0 0,0 0 0,0 1 0,1 0 0,-1 0 0,2 1 0,-1 0 0,1-1 0,0 2 0,-3 9 0,7-17 0,0-1 0,0 0 0,0 1 0,0-1 0,1 1 0,-1-1 0,0 1 0,0-1 0,0 0 0,1 1 0,-1-1 0,0 0 0,1 1 0,-1-1 0,0 0 0,1 1 0,-1-1 0,0 0 0,1 0 0,-1 1 0,0-1 0,1 0 0,-1 0 0,1 0 0,-1 1 0,0-1 0,1 0 0,-1 0 0,1 0 0,-1 0 0,1 0 0,-1 0 0,0 0 0,1 0 0,-1 0 0,1 0 0,-1 0 0,1-1 0,20-2 0,-9-2 0,0-1 0,0 0 0,-1-1 0,1-1 0,-1 0 0,-1 0 0,0-1 0,0 0 0,-1-1 0,10-11 0,17-18 0,-46 52 0,-1 0 0,2 1 0,0 0 0,0 1 0,2 0 0,-12 30 0,19-45 0,-1 0 0,1 1 0,0-1 0,0 0 0,0 1 0,0-1 0,-1 0 0,1 1 0,0-1 0,0 0 0,0 1 0,0-1 0,0 0 0,0 1 0,0-1 0,0 0 0,0 1 0,0-1 0,0 0 0,0 1 0,0-1 0,0 0 0,0 1 0,0-1 0,1 0 0,-1 1 0,0-1 0,0 0 0,0 1 0,0-1 0,1 0 0,-1 1 0,0-1 0,0 0 0,1 0 0,-1 0 0,0 1 0,0-1 0,1 0 0,-1 0 0,0 0 0,1 1 0,-1-1 0,0 0 0,1 0 0,-1 0 0,1 0 0,22-6 0,23-21 0,-46 26 0,75-55 0,-75 56 0,0 0 0,0-1 0,1 1 0,-1 0 0,0 0 0,0 0 0,0 0 0,0 0 0,1 0 0,-1 0 0,0 0 0,0 0 0,0 0 0,0 0 0,1 0 0,-1 0 0,0 0 0,0 0 0,0 0 0,0 0 0,1 0 0,-1 0 0,0 0 0,0 0 0,0 0 0,0 0 0,1 0 0,-1 0 0,0 0 0,0 1 0,0-1 0,0 0 0,0 0 0,0 0 0,1 0 0,-1 0 0,0 0 0,0 1 0,0-1 0,0 0 0,0 0 0,0 0 0,0 0 0,0 0 0,0 1 0,0-1 0,1 0 0,-1 0 0,0 0 0,0 0 0,0 1 0,0-1 0,0 0 0,0 0 0,0 0 0,0 0 0,-1 1 0,1-1 0,0 0 0,0 0 0,0 0 0,0 0 0,0 1 0,-1 10 0,-9 14-3253,8-23 2534,1 1 0,-1-1 0,1 1 0,0 0 0,0 0 0,0 0 0,0-1 1,0 1-1,0 0 0,1 0 0,0 0 0,-1 0 0,1 0 0,0 0 1,1 6-1,4-8-5490,10-1-982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89 6854,'3'-9'5531,"0"2"-4242,12-34 3488,-10 9 1318,-10 44-2797,-11 10-3043,5-7-98,-10 17 73,-30 53 1319,47-78-1478,0 1 0,0 0 0,1 1 0,1-1 0,-1 0 0,1 1 0,1-1 0,-2 14 0,3-22-68,0 1-1,0-1 1,1 0-1,-1 1 1,0-1-1,0 0 1,1 1-1,-1-1 0,0 0 1,0 1-1,1-1 1,-1 0-1,0 1 1,1-1-1,-1 0 1,0 0-1,1 0 1,-1 1-1,0-1 0,1 0 1,-1 0-1,1 0 1,-1 0-1,0 0 1,1 0-1,-1 1 1,1-1-1,-1 0 0,0 0 1,1 0-1,-1 0 1,1-1-1,-1 1 1,1 0-1,-1 0 1,0 0-1,1 0 1,-1 0-1,0 0 0,1-1 1,-1 1-1,1 0 1,-1 0-1,0-1 1,1 1-1,-1 0 1,0 0-1,0-1 1,1 1-1,-1 0 0,0-1 1,0 1-1,1-1 1,19-16-376,-17 12 268,-1-1 1,0 0-1,0 0 0,0 0 0,-1 0 0,0 0 0,0-10 1,0 14 103,-1 1 0,0-1 0,1 1 0,-1 0 0,0-1 1,0 1-1,0-1 0,0 1 0,0 0 0,-1-1 0,1 1 1,0-1-1,-1 1 0,1 0 0,-1-1 0,1 1 0,-1 0 1,1-1-1,-1 1 0,0 0 0,0 0 0,0 0 0,0 0 1,0 0-1,0 0 0,0 0 0,0 0 0,0 0 0,0 0 1,0 0-1,-1 1 0,1-1 0,0 0 0,0 1 0,-1-1 1,1 1-1,-2-1 0,3 2-22,1 0-1,-1 0 1,0 0 0,1 0-1,-1 0 1,1 0 0,-1 0-1,1 0 1,0 0 0,-1 0-1,1 0 1,0-1 0,0 1-1,-1 0 1,1-1 0,0 1 0,0 0-1,2 0 1,7 2-348,0 0 0,1 0 0,-1-1 0,1-1 0,0 0 0,-1 0 0,1-1 0,0 0 0,0-1 0,-1 0 0,1-1 0,-1 0 0,17-6 0,-25 5 2596,-13 3-1094,-18 9 50,28-8-1098,-48 37 1246,47-37-1293,0 1-1,0-1 1,0 1-1,0 0 1,1 0-1,-1 0 1,1 0 0,-1 0-1,1 0 1,0 0-1,-1 0 1,1 0-1,1 1 1,-1-1-1,0 0 1,0 1 0,1-1-1,-1 1 1,1-1-1,0 1 1,0 4-1,3-6-10,0 0 0,0 0 0,1 0 0,-1 0 0,0-1 0,0 1 0,0-1-1,1 0 1,-1 0 0,0 0 0,1-1 0,5-1 0,-8 2-18,9-2 32,0 0 0,0-1 0,-1 0 0,1-1 0,14-8 0,-14 7-238,0 1 1,0-1 0,1 2 0,11-4-1,-29 11-128,3-3 293,0 1 0,1-1-1,-1 1 1,0 0 0,1 0-1,-1 1 1,1-1 0,0 1-1,-1-1 1,-4 7 0,36-15-3538,30-23-5715,-34 16 2495,-8 6-938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10762,'0'0'10202,"-10"9"-7917,-43 43 1766,53-52-4018,0 1-1,0-1 0,0 0 0,0 0 0,0 1 0,1-1 0,-1 0 1,0 0-1,0 1 0,0-1 0,1 0 0,-1 0 0,0 0 0,0 1 0,1-1 1,-1 0-1,0 0 0,0 0 0,1 0 0,-1 1 0,0-1 0,0 0 0,1 0 1,-1 0-1,0 0 0,1 0 0,-1 0 0,0 0 0,1 0 0,-1 0 0,0 0 1,0 0-1,1 0 0,-1 0 0,0 0 0,1 0 0,-1 0 0,0 0 0,0-1 1,1 1-1,-1 0 0,0 0 0,0 0 0,1 0 0,-1-1 0,1 1 1,29-4-53,-15 2-8,-14 2 2,0 0 0,0 0-1,0 0 1,0 0 0,-1 1-1,1-1 1,0 0 0,0 0-1,0 1 1,0-1 0,0 1-1,0-1 1,0 1 0,-1-1-1,1 1 1,0 0 0,0-1-1,-1 1 1,1 0 0,0-1-1,-1 1 1,1 0 0,-1 0-1,1 0 1,-1 0 0,1-1-1,-1 1 1,1 2 0,4 37-276,-6-24 304,0 0 0,-1 0 0,-6 19 0,-1-5 315,-1 0-1,-21 42 1,26-62-30,0-1 0,0 1 0,-1-1-1,-1 0 1,1-1 0,-2 0 0,1 0 0,-1 0 0,0-1 0,-17 12-1,24-18-278,-1 0 0,1 0 0,-1 0 0,1 0 0,-1 0 0,0-1 0,1 1 0,-1 0 0,0-1 0,1 1 0,-1-1 0,0 0 0,0 0 0,1 0 0,-1 0 0,0 0 0,0 0 0,1 0 0,-1 0-1,0-1 1,0 1 0,1 0 0,-1-1 0,-2-1 0,2 0 11,0 1 0,1-1 0,-1 0 0,1 0 0,-1 0 0,1 0 0,0 0 0,0 0 0,0 0 0,0 0 0,0 0 0,1-1 0,-1 1 0,1 0 0,-1 0 0,1-3 0,-1-7 43,0 1 0,1-1 0,1 0 0,0 1 0,0-1 0,5-16 0,-3 20-172,0 1 1,0-1-1,0 1 1,1-1-1,0 1 1,1 0-1,0 0 0,0 1 1,0 0-1,1 0 1,-1 0-1,2 0 1,12-8-1,3 0-1520,2 1 0,47-20 0,-41 21-92,22-11-9286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17040,'0'0'7960,"-4"8"-7491,-15 35-396,2-1-1,2 2 1,2 0-1,1 1 1,3 0-1,-6 70 1,15-113-72,0 1 0,-1-1 0,1 1 0,0-1 0,1 1 0,-1-1 1,0 0-1,1 1 0,-1-1 0,1 0 0,0 1 0,0-1 0,0 0 1,0 0-1,0 1 0,0-1 0,1 0 0,-1 0 0,1-1 1,-1 1-1,3 2 0,-1-3 25,-1 1 0,1-1 0,0 0-1,0-1 1,0 1 0,-1 0 0,1-1 0,0 0 0,0 1 0,0-1 0,0 0 0,0 0 0,0-1 0,0 1 0,0-1 0,-1 1 0,1-1-1,3-1 1,8-3 132,-1 0 0,0-1 0,0-1 0,0 0 0,23-17 1,56-52 102,-66 53-157,88-80 419,-114 102-527,0 1 0,0 0 0,0 0 0,0-1 0,1 1 0,-1 0 0,0 0-1,0 0 1,0-1 0,0 1 0,1 0 0,-1 0 0,0 0 0,0 0 0,0-1 0,0 1 0,1 0 0,-1 0 0,0 0 0,0 0 0,1 0 0,-1 0 0,0 0 0,0 0 0,1 0 0,-1 0 0,0 0 0,0 0 0,1 0 0,-1 0 0,0 0 0,0 0 0,1 0-1,-1 0 1,0 0 0,0 0 0,0 0 0,1 0 0,-1 0 0,0 0 0,0 0 0,1 0 0,-1 1 0,0-1 0,0 0 0,0 0 0,0 0 0,1 0 0,-1 1 0,0-1 0,0 0 0,0 0 0,0 0 0,0 1 0,1-1 0,-1 0 0,0 0 0,0 1 0,0-1-1,0 0 1,-4 24-145,-14 30 150,-7 3 205,5-13-168,2 1-1,1 1 1,3 0 0,1 0-1,-6 54 1,19-99-33,-1 0-1,1 0 1,0 0-1,0 0 0,0 0 1,0 0-1,0 0 1,0 0-1,0 0 1,0 0-1,0 0 1,0 0-1,1 0 1,-1 0-1,0 0 1,1 0-1,-1 0 1,1 0-1,-1 0 0,1-1 1,-1 1-1,1 0 1,0 0-1,-1 0 1,1-1-1,0 1 1,0 0-1,-1-1 1,3 2-1,-1-2 32,0 0-1,0 0 1,0 0 0,0 0-1,-1 0 1,1 0-1,0 0 1,0-1 0,0 1-1,0-1 1,0 1-1,0-1 1,-1 0 0,4-1-1,6-4 276,0-1 0,0 0 0,18-16-1,30-35 105,-3-1 0,-2-3-1,-4-3 1,-2-1-1,62-115 1,-86 130-382,-23 43-66,-17 30-100,1 4-1807,-22 47 0,25-38-2469,3 0-3777,8-19-2688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184 120 21813,'0'0'3635,"-2"-11"-1793,-9-31-433,10 41-1348,0-1-1,0 1 1,0-1-1,0 1 1,0-1-1,-1 1 1,1 0-1,0 0 1,-1-1-1,1 1 1,-1 0 0,1 1-1,-1-1 1,0 0-1,1 0 1,-1 1-1,0-1 1,0 0-1,1 1 1,-1 0-1,0-1 1,0 1-1,0 0 1,0 0-1,1 0 1,-4 1-1,0-1-21,0 1 0,0-1-1,0 1 1,1 1-1,-1-1 1,0 0 0,-8 5-1,7-1-38,0-1 0,0 1-1,0 0 1,0 1 0,1 0 0,0 0-1,0 0 1,0 0 0,1 1 0,0 0-1,0 0 1,1 0 0,0 0-1,0 0 1,1 1 0,0-1 0,0 1-1,-1 10 1,3-17 1,0 0-1,0 1 1,0-1-1,0 0 1,1 0-1,-1 0 1,0 0 0,1 0-1,-1 0 1,0 0-1,1 0 1,-1 0-1,1 0 1,0 0-1,-1 0 1,1 0 0,0 0-1,-1 0 1,1 0-1,0-1 1,0 1-1,0 0 1,0-1 0,0 1-1,0-1 1,0 1-1,0-1 1,0 1-1,0-1 1,0 1 0,0-1-1,0 0 1,0 0-1,0 0 1,0 1-1,1-1 1,-1 0 0,0 0-1,0-1 1,0 1-1,1 0 1,5-1 19,1 1 0,-1-2 0,-1 1 0,1-1 0,12-4 0,0-4 15,-1 0 0,-1-2-1,1 0 1,-2-1 0,0-1-1,-1 0 1,0-1 0,-1-1-1,22-32 1,-18 17 13,-19 28-83,-10 20-47,11-16 81,-49 87 19,46-80-9,-1 0 0,1 0 0,0 0 0,1 0 0,0 1 0,0-1 0,1 1 0,0 0 0,1 13-1,0-22-3,0 1 0,0 0 0,0-1 0,1 1 0,-1-1 0,0 1 0,1-1-1,-1 1 1,1 0 0,-1-1 0,0 0 0,1 1 0,-1-1 0,1 1-1,-1-1 1,1 1 0,0-1 0,-1 0 0,1 0 0,-1 1 0,1-1-1,0 0 1,-1 0 0,1 1 0,0-1 0,-1 0 0,1 0 0,-1 0-1,1 0 1,0 0 0,-1 0 0,1 0 0,0 0 0,-1 0 0,1-1-1,0 1 1,-1 0 0,1 0 0,-1-1 0,1 1 0,0 0 0,0-1-1,29-13 241,-14 2-158,-1-2-1,0 0 1,0-1-1,-2 0 0,18-25 1,31-52 68,-62 91-145,-8 15-5,-1-2 5,1 0-1,0 1 1,2 0-1,-1 0 1,1 1 0,1 0-1,1 0 1,0 0-1,-3 20 1,7-34-7,0 1-1,1-1 1,-1 1 0,0-1-1,0 0 1,1 1-1,-1-1 1,0 1 0,1-1-1,-1 0 1,0 1 0,1-1-1,-1 0 1,1 0 0,-1 1-1,0-1 1,1 0 0,-1 0-1,1 0 1,-1 0-1,1 1 1,-1-1 0,1 0-1,-1 0 1,1 0 0,-1 0-1,0 0 1,1 0 0,-1 0-1,1 0 1,-1 0-1,1 0 1,-1 0 0,1-1-1,-1 1 1,1 0 0,-1 0-1,1 0 1,-1-1 0,0 1-1,1 0 1,-1 0 0,1-1-1,-1 1 1,1-1-1,22-12 192,-7-1-174,0-1 0,19-23 0,-22 22-24,0 1 0,29-23 0,-42 38 4,0 0 0,1 0 0,-1 0 0,0 0 0,0 0 0,0 0 0,1 1 0,-1-1 0,0 0 0,0 0 0,1 0 0,-1 0 0,0 0 0,0 0 0,0 1 0,0-1 0,1 0 0,-1 0 0,0 0 0,0 0 0,0 1 0,0-1 0,1 0 0,-1 0 0,0 0 0,0 1 0,0-1 0,0 0 0,0 0 0,0 1 0,0-1 0,0 0 0,0 0 0,0 1 0,0-1 0,0 0 0,0 0 0,0 0 0,0 1 0,0-1 0,0 0 0,0 0 0,0 1 0,0-1 0,0 0 0,-1 1 0,1 14 0,-18 58-368,13-58 27,1 0 1,0 1-1,2-1 0,-3 27 1,5-41 184,0 0 1,0-1-1,0 1 1,0 0-1,0 0 1,0 0 0,0 0-1,0 0 1,0 0-1,0 0 1,0 0-1,1 0 1,-1 0-1,0-1 1,1 1-1,-1 0 1,0 0 0,1 0-1,0 0 1,-1-1-1,1 1 1,-1 0-1,1-1 1,0 1-1,-1 0 1,1-1-1,0 1 1,0-1-1,-1 1 1,1-1 0,0 1-1,0-1 1,0 0-1,0 1 1,0-1-1,-1 0 1,1 0-1,0 0 1,0 0-1,0 0 1,0 0 0,0 0-1,0 0 1,0 0-1,0 0 1,0 0-1,0 0 1,1-1-1,3-1-554,0 0-1,0 0 0,0 0 0,0-1 1,-1 1-1,1-1 0,7-6 0,23-26-4029,1-10-769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17072,'0'0'2776,"-2"8"-742,-55 153 1692,-6 14-692,55-147-2750,2 1-1,0-1 1,2 1 0,-1 42-1,5-48 22,0-22-150,-1-15-417,-1 3-658,-1 1-1,-1 0 1,0 0-1,-1 0 1,0 1-1,0-1 1,-1 1-1,-12-16 1,-30-30-2220,17 24 5419,39 32 1618,16-1-2566,-7 0-516,142 12 255,-105-14-3904,-2-4-3772,-22-2-297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29 14414,'0'0'2610,"-9"8"-304,-4 5-1214,-1 1 0,-17 25-1,27-34-678,-1 2 0,1-1-1,1 0 1,-1 1-1,1 0 1,0 0 0,1 0-1,0 0 1,0 0 0,0 1-1,0 11 1,2-19-402,0 1 0,1 0-1,-1-1 1,0 1 0,1 0 0,-1-1 0,1 1 0,-1-1 0,1 1 0,-1-1 0,1 1 0,-1-1-1,1 1 1,0-1 0,-1 0 0,1 1 0,0-1 0,-1 0 0,1 0 0,0 1 0,-1-1 0,1 0-1,0 0 1,0 0 0,-1 0 0,1 0 0,0 0 0,0 0 0,-1 0 0,1 0 0,0 0-1,-1 0 1,1-1 0,0 1 0,0 0 0,-1 0 0,2-1 0,31-10 279,22-31 61,-49 35-338,1 1-1,0 0 0,0 0 0,0 1 1,1 0-1,-1 0 0,1 1 0,0 0 1,1 0-1,14-4 0,-22 8-11,1 0-1,-1 1 0,0-1 1,1 0-1,-1 1 1,0-1-1,0 1 1,0-1-1,1 1 0,-1 0 1,0-1-1,0 1 1,0 0-1,0 0 1,0 0-1,0 0 0,0 0 1,-1 0-1,1 0 1,0 0-1,0 0 0,-1 0 1,1 0-1,-1 1 1,1-1-1,-1 0 1,1 0-1,-1 1 0,0-1 1,0 0-1,1 1 1,-1-1-1,0 2 1,4 53 92,-4-49-94,0 70 182,14-103 1239,1-18-461,10-56-1,-25 99-972,0 0 0,0 0 1,0 0-1,1 1 0,-1-1 0,1 0 1,-1 0-1,0 1 0,1-1 0,-1 0 1,1 0-1,0 1 0,-1-1 0,1 1 1,-1-1-1,1 1 0,0-1 0,0 1 0,-1-1 1,1 1-1,0-1 0,0 1 0,-1 0 1,1 0-1,0-1 0,0 1 0,0 0 1,0 0-1,-1 0 0,1 0 0,0 0 1,0 0-1,0 0 0,0 0 0,0 0 1,1 1-1,38 11-816,-21-6 39,40 2-2559,-46-7 1246,1-1 0,-1-1 0,0 0 0,25-6 1,-29 4 1139,0 0 1,0 0 0,-1 0 0,1-1 0,-1 0 0,0-1-1,13-9 1,-16 9 1199,1 0 0,-1 0 0,0 0 0,-1-1 0,1 0 0,4-8 0,-6 4 7456,-11 13-3361,-10 11-2458,13-7-1621,1-1 1,0 1-1,0 0 1,0 0-1,1 1 0,0-1 1,1 1-1,0-1 1,0 1-1,0 0 1,1 0-1,0 0 0,1 13 1,0-20-249,0 0-1,0 0 1,1 1-1,-1-1 1,1 0 0,-1 0-1,1 0 1,-1 0 0,1 0-1,0 0 1,-1 0-1,1 0 1,0 0 0,0 0-1,0 0 1,0 0-1,0 0 1,0-1 0,0 1-1,0 0 1,0-1 0,1 1-1,35 15-475,-8-4 12,-23-8 420,-1 1 1,1 0-1,-1 0 0,-1 0 0,1 0 1,-1 1-1,0 0 0,0 0 1,-1 0-1,1 0 0,-1 1 0,-1-1 1,1 1-1,-1 0 0,-1 0 0,1 0 1,0 12-1,1 11 69,-2 0 0,-4 54 0,2-80-36,0 12 72,-1-1 0,-1 1 0,-8 27 0,9-39 80,1 0 0,-1 0 0,0 0 0,0 0 1,0 0-1,-1 0 0,1-1 0,-6 6 0,7-8-15,0 0 1,0 0-1,-1 0 1,1 0-1,0 0 1,-1-1-1,1 1 1,-1 0-1,1-1 1,-1 1-1,1-1 1,-1 0-1,1 1 1,-1-1-1,1 0 1,-1 0-1,1 0 1,-1 0-1,0 0 1,1 0-1,-1 0 1,1-1-1,-3 0 1,2 0-80,0 0 0,0 0 1,1-1-1,-1 1 0,1 0 0,-1-1 1,1 1-1,0-1 0,-1 0 1,1 1-1,0-1 0,0 0 1,0 0-1,0 0 0,1 0 0,-1 0 1,0 0-1,1 0 0,0 0 1,-1-4-1,-5-48 121,6 45-113,-1-10-50,1 1 1,1 0 0,0 0 0,1 0 0,2 0 0,-1 0-1,2 0 1,8-20 0,-8 27-35,0 1 0,0-1 0,1 2 0,0-1 0,1 1-1,0-1 1,0 2 0,1-1 0,0 1 0,1 0 0,0 1 0,0 0 0,0 1-1,13-7 1,63-30-6327,-38 17-1982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7944,'5'-10'6251,"0"0"-5983,1 1 0,0 0 0,0 1 0,0-1 1,1 1-1,1 0 0,-1 1 0,1 0 0,1 0 1,-1 0-1,1 1 0,0 1 0,0-1 0,1 1 0,0 1 1,15-5-1,-4 4-19,0 2 1,0 0 0,1 2-1,-1 0 1,1 1-1,-1 1 1,1 1 0,-1 1-1,0 1 1,0 1 0,0 1-1,34 14 1,-35-11-183,-1 0 1,0 0-1,0 2 0,-1 0 1,-1 1-1,0 1 1,0 1-1,-1 0 0,-1 1 1,-1 1-1,0 0 1,22 35-1,-29-37 17,0 0 0,-1 1 0,0-1 0,-1 2 0,-1-1 0,0 0 0,-1 1 0,-1 0 1,0 0-1,-1 20 0,-2-12 163,-1-1 1,-2 1-1,0 0 0,-1-1 1,-2 0-1,-10 26 1,-8 7 424,-2-2 0,-3-1-1,-2-1 1,-59 71 0,-205 208 790,-25-26-1430,258-246-287,21-23-2131,25-27-3871,15-19-5717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19474,'0'0'10667,"79"-6"-9450,-10 6-192,14 0-641,4 0-384,3-4 0,-10-2-352,-21-2-1602,-22-1-3844,-23-2-6661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144 772 9961,'0'0'3769,"11"8"-1393,-10-7-2326,5 4 526,1 0 0,-1-1 0,1 1 0,0-1 0,0-1 0,0 1 0,0-1 0,1-1 0,-1 1 0,1-1 0,0-1 0,-1 1 0,10-1 0,-14 0-391,1-1 0,-1 0 0,1 0-1,-1 0 1,1-1 0,-1 1 0,1-1 0,-1 0-1,1 0 1,-1 0 0,0-1 0,1 1 0,-1-1-1,0 0 1,0 1 0,0-1 0,0-1-1,0 1 1,-1 0 0,1-1 0,-1 1 0,1-1-1,-1 0 1,0 0 0,0 0 0,0 0 0,-1 0-1,1 0 1,-1 0 0,0-1 0,0 1 0,0-1-1,0 1 1,0-1 0,-1 1 0,1-1-1,-1 1 1,0-6 0,0-5-116,-1 0 1,0 0-1,0 1 0,-1-1 1,-1 1-1,0-1 1,-1 1-1,-1 0 0,0 0 1,-11-19-1,-9-13 194,-48-62 0,36 56-212,20 26-51,-10-12 0,1-1 0,3 0 0,1-2 0,1-1 0,-16-48 0,36 84 0,-1 0 0,1-1 0,0 1 0,1 0 0,-1-1 0,1 1 0,1-11 0,1 15 0,0 0 0,0 0 0,1 0 0,-1 1 0,0-1 0,1 1 0,-1-1 0,1 1 0,-1 0 0,1 0 0,-1 0 0,1 0 0,-1 0 0,5 2 0,-2-2 0,78 8-287,131 31 0,-143-24-105,-64-14 274,160 30-3333,-54-18-2344,-14-8-3317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3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13 137 16143,'0'0'8771,"-4"17"-8456,1 7-270,0 0 0,1 1-1,1-1 1,2 1 0,0-1-1,2 1 1,6 30 0,-8-53-43,-1 1 0,1-1 1,0 1-1,0-1 0,0 1 0,0-1 0,0 0 1,1 0-1,-1 1 0,1-1 0,-1 0 0,1 0 1,0-1-1,-1 1 0,1 0 0,0 0 0,0-1 1,1 1-1,-1-1 0,0 0 0,0 0 1,1 0-1,-1 0 0,1 0 0,-1 0 0,1 0 1,-1-1-1,1 1 0,-1-1 0,1 0 0,-1 0 1,1 0-1,-1 0 0,1 0 0,0-1 1,3 0-1,5-2 70,0-1-1,0 0 1,-1 0 0,0-1 0,0 0 0,0-1 0,11-8-1,12-10 84,-1-2-1,-1-1 0,-2-2 0,0-1 0,-2-1 0,-2-1 1,38-63-1,-68 139-58,-7 6-15,2 1 1,3-1-1,-2 70 0,9-117-79,0 0-1,0 0 1,0 0 0,0 0-1,1 0 1,-1 0-1,1 0 1,0 0-1,0 0 1,0-1-1,0 1 1,0 0-1,1 0 1,-1-1 0,1 1-1,0-1 1,0 1-1,3 3 1,-2-4 11,0-1 0,0 1 0,0-1 1,0 1-1,0-1 0,1 0 0,-1 0 0,0-1 1,0 1-1,1-1 0,-1 1 0,0-1 0,1 0 1,-1 0-1,1-1 0,-1 1 0,5-2 0,4-1 104,0 0 1,0-1-1,0-1 0,-1 0 0,0 0 0,0-1 1,0-1-1,-1 0 0,0 0 0,16-15 0,1-4 176,-1-2 0,30-39 0,-31 35 89,0-2 1,-2-1-1,-2-1 1,-1-1 0,22-59-1,-42 96-397,0 0-1,0 0 0,0 0 0,-1 0 1,1 0-1,0 0 0,0 0 1,0 0-1,0 0 0,0 0 1,0 0-1,0 0 0,0 0 0,-1 0 1,1 0-1,0 0 0,0-1 1,0 1-1,0 0 0,0 0 1,0 0-1,0 0 0,0 0 1,0 0-1,0 0 0,0 0 0,0 0 1,0 0-1,0-1 0,-1 1 1,1 0-1,0 0 0,0 0 1,0 0-1,0 0 0,0 0 0,0 0 1,0-1-1,0 1 0,0 0 1,0 0-1,0 0 0,1 0 1,-1 0-1,0 0 0,0 0 1,0 0-1,0-1 0,0 1 0,0 0 1,0 0-1,0 0 0,0 0 1,0 0-1,0 0 0,0 0 1,1 0-1,-11 10-1890,-9 17-4647,13-15-424,-4-4-5237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4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20595,'0'0'6465,"-9"10"-5696,-4 7-594,1 1 0,1 0 0,0 1 0,2 0 0,0 0 0,1 1 0,1 1 0,-8 35 0,15-54-172,-8 74 71,7-74-75,1 0-1,0 1 1,0-1-1,0 1 1,0-1-1,1 1 1,-1-1-1,1 1 1,-1-1-1,1 0 1,0 1-1,0-1 1,0 0 0,0 1-1,0-1 1,1 0-1,-1 0 1,1 0-1,-1 0 1,1 0-1,0-1 1,0 1-1,-1 0 1,1-1-1,0 1 1,3 0-1,2 0 16,0-1 1,-1 0-1,1-1 0,0 1 0,0-2 1,0 1-1,0-1 0,-1 1 1,1-2-1,0 1 0,-1-1 0,1 0 1,-1-1-1,1 1 0,-1-1 0,0 0 1,0-1-1,-1 0 0,11-7 0,9-10 59,-1 0 0,39-45 0,-54 56-64,32-40 658,-42 63-560,-37 79 4,27-72-80,1 2 0,2-1 1,0 1-1,1 0 0,-5 33 1,12-54-30,0-1 0,-1 1 0,1 0 0,0 0 0,0 0 1,0 0-1,0 0 0,0 0 0,0 0 0,0 0 0,0 0 0,0 0 1,0 0-1,1-1 0,-1 1 0,0 0 0,1 0 0,-1 0 0,1 0 1,-1 0-1,1-1 0,-1 1 0,1 0 0,-1 0 0,1-1 0,0 1 1,1 1-1,-1-2 7,0 0 0,1 0 0,-1 0 0,0 0-1,1 0 1,-1 0 0,1 0 0,-1 0 0,0-1 0,1 1 0,-1 0 0,0-1 0,1 1 0,-1-1 0,0 1 0,2-2 0,47-35 403,-4-6-189,-2-2 1,-3-2-1,-1-1 0,36-59 0,-72 97-4382,-1-2-6854,-3 2-6582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5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19763,'0'0'4003,"50"23"-2529,19-23-385,15-6-801,5-5-192,2-1-96,-9 1-288,-9 2-1217,-19 0-2371,-23 1-1858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22101,'0'0'902,"-9"-1"363,6 0-1118,0 1 0,0 0 0,1-1-1,-1 1 1,0 0 0,0 0 0,0 1 0,0-1-1,0 1 1,1-1 0,-1 1 0,0 0-1,-4 2 1,4-1-20,0 1-1,1-1 0,-1 1 1,1-1-1,-1 1 0,1 0 1,0 0-1,0 0 1,1 0-1,-1 0 0,1 0 1,-1 1-1,1-1 0,-2 6 1,-7 25-3,2-1 0,0 1 0,3 1 0,0-1 0,3 1 0,1 0 1,3 41-1,-2-74-135,0 1 1,0-1 0,1 0-1,-1 1 1,1-1 0,-1 0-1,1 0 1,-1 1 0,1-1 0,0 0-1,0 0 1,0 0 0,1 0-1,-1 0 1,0 0 0,1 0-1,-1-1 1,1 1 0,0 0-1,-1-1 1,1 1 0,0-1-1,0 0 1,0 1 0,0-1 0,0 0-1,0 0 1,1-1 0,-1 1-1,0 0 1,0-1 0,1 1-1,-1-1 1,0 0 0,1 1-1,1-1 1,3-1 15,-1 0 0,1 0 0,-1-1 1,0 1-1,0-1 0,0-1 0,0 1 0,0-1 0,0 0 0,-1 0 0,0-1 1,7-4-1,10-13 32,0-1 0,-2 0 1,0-2-1,21-32 0,33-41 839,-74 97-872,0 1 0,0-1 0,0 0 0,0 0 0,0 1 0,0-1 0,0 0 0,0 1 0,0-1 1,0 0-1,0 0 0,0 1 0,0-1 0,0 0 0,1 0 0,-1 1 0,0-1 0,0 0 0,0 0 0,0 0 0,0 1 0,1-1 0,-1 0 0,0 0 0,0 0 0,0 0 0,0 1 0,1-1 1,-1 0-1,0 0 0,0 0 0,1 0 0,-1 0 0,0 0 0,0 1 0,1-1 0,-1 0 0,0 0 0,0 0 0,1 0 0,-1 0 0,0 0 0,0 0 0,1 0 0,-1 0 0,0 0 0,0 0 1,1-1-1,-1 1 0,0 0 0,0 0 0,1 0 0,-1 0 0,0 0 0,0 0 0,1 0 0,-1-1 0,0 1 0,0 0 0,0 0 0,0 0 0,1-1 0,-1 1 0,0 0 0,-1 25-47,1-23 58,-28 140 153,18-103-168,2-1-1,2 1 0,-2 49 0,8-86-2,-1 0 0,1-1 0,0 1 0,0 0 0,1 0 0,-1 0 0,0 0 0,0 0 0,1 0-1,-1 0 1,1 0 0,0-1 0,0 1 0,0 0 0,-1 0 0,1-1 0,1 1 0,-1-1 0,0 1-1,0-1 1,1 1 0,-1-1 0,3 2 0,-1-2 5,-1 0 1,0 0-1,1-1 0,-1 0 1,1 1-1,-1-1 0,0 0 1,1 0-1,-1 0 0,1 0 1,-1-1-1,1 1 0,-1-1 1,0 0-1,1 1 0,1-2 1,9-4 106,0 0 0,-1-1 0,0 0 0,-1-1 0,16-13 0,3-5 53,-2-1 1,-1-2-1,-1 0 1,-1-2 0,-2-1-1,-1-1 1,-2-1-1,-1 0 1,-2-2-1,13-38 1,-24 48-163,-14 35-2102,-14 27-5987,11-12-810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58 22774,'-9'1'1751,"-2"1"-1179,0 0 1,1 1 0,-1 0 0,0 1 0,1 0 0,-15 9 0,21-12-519,1 1 1,-1 1-1,0-1 1,1 1-1,-1-1 1,1 1-1,0 0 1,0 0-1,0 0 1,1 1-1,-1-1 1,1 1-1,-1-1 1,1 1-1,0 0 1,1 0-1,-1 0 1,1 0-1,0 0 1,-1 0-1,2 0 1,-2 7-1,3-10-56,-1 0 0,0 0 0,1-1 0,-1 1 0,0 0 0,1 0-1,-1 0 1,1-1 0,0 1 0,-1 0 0,1 0 0,-1-1 0,1 1 0,0 0 0,0-1 0,-1 1-1,1-1 1,0 1 0,0-1 0,0 0 0,0 1 0,0-1 0,0 0 0,-1 1 0,1-1 0,0 0-1,0 0 1,0 0 0,0 0 0,0 0 0,0 0 0,0 0 0,0 0 0,0 0 0,0 0 0,0-1-1,1 1 1,39-11 29,-33 7 46,0-1 1,-1 0-1,0 0 0,0-1 1,-1 0-1,1 0 1,-1-1-1,-1 0 0,1 0 1,-1 0-1,0 0 1,-1-1-1,0 0 0,0 0 1,0 0-1,-1 0 1,-1-1-1,1 1 0,1-13 1,-17 31 134,5 4-198,-1 0 0,2 0 0,0 1 1,0 0-1,1 0 0,1 1 0,1 0 0,0 0 0,-1 16 0,5-31-11,-1 1 0,1-1-1,0 0 1,0 0 0,-1 1-1,1-1 1,0 0-1,0 0 1,0 1 0,0-1-1,1 0 1,-1 0 0,0 1-1,0-1 1,1 0-1,-1 0 1,1 0 0,-1 0-1,1 1 1,-1-1 0,1 0-1,0 0 1,0 0-1,-1 0 1,1 0 0,0-1-1,0 1 1,0 0 0,0 0-1,0 0 1,0-1-1,0 1 1,0-1 0,0 1-1,1-1 1,-1 1 0,0-1-1,0 1 1,0-1-1,1 0 1,-1 0 0,0 0-1,0 0 1,1 0 0,-1 0-1,0 0 1,2 0-1,3-1 33,0-1-1,-1 1 1,1-1-1,-1 0 1,1 0-1,-1-1 1,0 1-1,10-8 1,2-3 61,0-1 1,-2-1 0,1 0-1,-2-1 1,0 0 0,-1-1 0,-1-1-1,0 0 1,-2-1 0,16-36-1,-57 102-65,20-28-27,-23 48 0,32-62 0,1-1 0,-1 0 0,1 0 0,0 1 0,0-1 0,0 1 0,1-1 0,-1 1 0,1-1 0,0 1 0,1-1 0,-1 1 0,2 5 0,-2-9 0,1 0 0,0 0 0,-1 0 0,1-1 0,0 1 0,-1 0 0,1-1 0,0 1 0,0-1 0,-1 1 0,1-1 0,0 1 0,0-1 0,0 1 0,0-1 0,0 0 0,0 1 0,0-1 0,0 0 0,0 0 0,0 0 0,0 0 0,0 0 0,0 0 0,0 0 0,0 0 0,0 0 0,0 0 0,-1-1 0,1 1 0,1-1 0,31-10 0,-23 5 0,0 0 0,-1 0 0,0-1 0,-1 0 0,1-1 0,-1 0 0,-1 0 0,8-11 0,46-76 0,-59 92 0,-18 62 0,6-34-73,4-15-128,2 0 1,0 1-1,0-1 0,0 1 0,2 0 0,-4 23 0,6-33 85,0-1 1,0 1-1,0 0 0,0 0 0,0 0 1,1-1-1,-1 1 0,0 0 0,0 0 0,1 0 1,-1-1-1,0 1 0,1 0 0,-1-1 0,1 1 1,-1 0-1,1-1 0,-1 1 0,1 0 0,-1-1 1,1 1-1,0-1 0,-1 1 0,1-1 0,0 1 1,0-1-1,-1 0 0,1 1 0,0-1 1,0 0-1,-1 0 0,1 1 0,0-1 0,0 0 1,0 0-1,-1 0 0,1 0 0,0 0 0,0 0 1,0 0-1,0 0 0,-1-1 0,1 1 0,0 0 1,0 0-1,0-1 0,-1 1 0,1 0 0,1-2 1,4 0-985,0 0-1,0-1 1,0 0 0,-1 0 0,9-6 0,23-21-6908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15407,'0'0'7420,"-6"11"-5034,-20 41-1019,2 1 0,-18 58 0,34-87-1260,1 1 0,1 0 1,2 1-1,0-1 0,2 1 1,0 0-1,4 39 1,6-41-193,-8-24 72,0 1-1,1 0 0,-1-1 0,1 1 0,-1-1 0,0 1 0,1-1 0,-1 1 0,1-1 1,-1 1-1,1-1 0,-1 1 0,1-1 0,-1 0 0,1 1 0,0-1 0,-1 0 0,1 0 1,0 1-1,-1-1 0,1 0 0,-1 0 0,1 0 0,0 0 0,-1 0 0,1 0 1,0 0-1,0 0 0,-1 0 0,1 0 0,1 0 0,-2-3-72,1 1-1,0-1 1,-1 1-1,1 0 1,-1-1 0,0 1-1,0-1 1,0 1-1,0-1 1,0 1 0,-1-4-1,1 0-216,0-4 282,-1 1 0,0-1 0,0 0 0,-1 1 0,-1-1 0,1 1 0,-2 0 0,1 0 0,-1 0 0,0 0 0,-1 1 0,0-1 0,-12-14 1,11 20 1289,16 10-1118,28 4-392,-27-9-1303,0 0-1,1-1 1,21-1-1,-27 0 1046,0-1 0,0 1 0,-1-1 0,1-1 0,0 1 0,-1-1 0,1 0-1,-1 0 1,6-4 0,-8 5 669,-1-1 0,1 0 0,-1 0 0,1 0 0,-1 0 0,0-1 0,0 1 0,0 0 0,0-1 0,2-5 0,-19 40 5452,11-23-5418,1 1 0,-1-1 0,2 1 0,-1-1 0,1 1 0,1 0 1,-1 12-1,3-21-201,-1 0 1,1 1 0,-1-1 0,1 0-1,0 0 1,-1 1 0,1-1-1,0 0 1,0 0 0,0 0 0,0 0-1,0 0 1,0 0 0,0 0-1,0-1 1,1 1 0,-1 0 0,0 0-1,0-1 1,1 1 0,-1-1-1,0 1 1,1-1 0,-1 0 0,1 1-1,-1-1 1,0 0 0,1 0 0,-1 0-1,1 0 1,1-1 0,60 1 206,-44 0-203,59-1 78,-78 1-32,0-1 0,1 1 0,-1 0 0,0 0 0,1 0 0,-1 0 0,0-1 0,1 1 0,-1 0 0,0 0 0,0-1 0,1 1 0,-1 0 0,0 0 0,0-1 0,1 1 0,-1 0 0,0-1 0,0 1 0,0 0 0,1-1 0,-1 1 0,0 0 0,0-1 0,0 1 0,0-1 0,0 1 0,0 0 0,0-1 0,0 1 0,0 0 0,0-1 0,0 1 0,0-1 0,0 1 0,0 0 0,0-1 0,-1 1 0,1 0 0,0-1 0,0 1 0,0 0 0,0-1 0,-1 1 0,1 0 0,0-1 0,0 1 0,-1 0 0,1 0 0,0-1 0,-1 1 0,1 0 0,0 0 0,-1-1 0,-14-17 582,14 18-614,-8-8 105,1-1 0,-1 1 0,2-2 0,-1 1 0,1-1 0,-10-20 0,53 30-2598,-28 1 2049,83 13-6756,-28-16-1805,-29-6 4286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11050,'0'0'8040,"-13"-50"-7688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14798,'0'0'4121,"-11"11"-1708,-13 14-1127,2 2 0,1 1-1,1 0 1,1 2-1,-18 39 1,23-38-113,-17 59-1,28-79-1034,0 0-1,1 0 1,0 0-1,1 0 1,0 0 0,1 0-1,0 1 1,1-1-1,3 16 1,-4-26-138,1 1 0,-1-1 0,1 1 0,-1-1 0,1 1 0,0-1 0,0 1 0,-1-1 0,1 1 0,0-1 0,0 0 0,0 0 0,1 1 0,-1-1 0,0 0 0,0 0 0,1 0 0,-1 0 0,0-1 0,1 1 0,-1 0 0,3 0 0,0 0 0,-1 0 0,0-1 0,1 0 0,-1 1 0,0-2 0,1 1 0,-1 0 0,0 0 0,0-1 0,6-1 0,1-2 0,0 0 0,0 0 0,-1 0 0,0-1 0,0-1 0,10-7 0,19-23-283,-2-2 0,-2-1 0,-1-2 0,33-56 0,-70 104-2130,-1 0 0,0-1 0,-1 0 1,1-1-1,-10 8 0,-2 0-7031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5541,'0'0'8702,"1"8"-5264,0-2-3257,1 0-1,-1 0 1,1 0 0,0 0 0,1-1-1,-1 1 1,1 0 0,0-1 0,1 0 0,-1 0-1,1 0 1,0 0 0,0-1 0,1 1-1,-1-1 1,1 0 0,0 0 0,0-1 0,0 0-1,1 0 1,9 4 0,-9-4-231,0-1 0,1 0 0,-1 0 0,1 0 0,-1-1 0,13 0 0,-11-1-548,0 0 0,0-1 1,0 0-1,0 0 1,0-1-1,-1 0 1,1 0-1,12-6 1,-11 3 45,0 0 0,0 0 1,-1 0-1,0-1 1,0-1-1,12-11 0,13-29 2898,-27 29 2775,-17 21-1127,-18 24-1354,23-18-2377,1 1 0,-1 0 0,2 0 0,-1 1 0,1-1 0,1 1 0,0 0 1,-2 13-1,5-20-218,-1 1 1,1-1-1,0 1 1,0-1 0,1 1-1,-1-1 1,1 0-1,0 1 1,1-1 0,-1 1-1,1-1 1,-1 0-1,1 0 1,0 0 0,1 0-1,-1 0 1,1-1-1,0 1 1,-1-1 0,2 1-1,-1-1 1,7 5-1,7 5-182,-1 0-1,-1 1 0,0 0 0,-1 1 0,-1 1 1,0 0-1,11 20 0,-19-27 101,-1-1 0,1 1-1,-2 0 1,1 1 0,-1-1 0,0 0-1,-1 1 1,-1 0 0,1-1 0,-1 1 0,-1 0-1,0 0 1,0 0 0,-1 0 0,0-1-1,-1 1 1,-3 12 0,2-15 168,0-1 0,0 1-1,-1-1 1,0 1 0,0-1 0,0-1 0,-1 1-1,0 0 1,0-1 0,0 0 0,-1 0-1,1-1 1,-1 1 0,0-1 0,-1-1 0,1 1-1,-1-1 1,-7 3 0,2-2 116,0 1 0,0-2 0,0 0 0,0 0-1,-1-2 1,1 1 0,-1-1 0,1-1 0,-25-2 0,33 1-251,0 0 1,0-1-1,-1 1 0,1-1 1,1 0-1,-1 0 1,0 0-1,0-1 0,1 1 1,0-1-1,-1 0 0,1 0 1,0 0-1,0 0 0,0-1 1,1 1-1,-1-1 1,1 1-1,0-1 0,0 0 1,0 0-1,1 0 0,-1 0 1,1 0-1,0-1 0,0 1 1,1 0-1,-1-6 1,-1-2-53,1-1 1,1 1 0,0-1-1,0 1 1,1-1 0,1 1-1,0-1 1,7-21 0,-3 21-275,0 0 1,1 0 0,0 1 0,1 0-1,0 0 1,1 1 0,0 0-1,1 0 1,0 1 0,0 1 0,24-17-1,-6 8-1166,1 1-1,0 1 0,1 2 1,35-11-1,2 1-4210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16015,'0'0'8552,"87"31"-5957,-22-27-1026,19-3-384,11-1-448,8 0-577,-6 0-320,-9 0-1858,-24 1-2594,-26-1-3364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18385,'0'0'4741,"63"24"-3268,8-24-256,17 0-704,12 0-1,8-10-255,-8-2-1827,-13 2-7142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58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1841 1 17008,'-95'0'88,"0"5"0,1 4 0,0 4 0,1 4 1,0 4-1,2 4 0,-118 49 0,123-37 9,2 4-1,1 3 1,2 4 0,-76 61 0,118-79-51,2 2 1,1 2 0,2 1-1,1 2 1,2 1-1,2 1 1,1 2 0,2 1-1,-30 68 1,29-40-66,3 0 0,3 2 0,3 0 0,-14 132 0,20-47 8,10 191 0,8-239 23,5 0 0,4-1 0,5 0 0,5-2 0,5-1 0,47 112 0,-18-82-2,5-4-1,6-2 1,6-3 0,97 121 0,-24-56 22,8-7 0,8-7 0,8-7 0,7-8 0,282 196 0,-322-268 111,3-5 0,3-7 0,4-7 0,3-6-1,2-7 1,3-7 0,218 42 0,-226-67-82,0-7 0,2-6 0,-1-7 0,1-6 0,0-7 0,-1-7 0,0-6 0,175-48 0,-169 24 2,-2-8 0,196-92 0,-230 83-64,-3-4 1,-3-5-1,132-107 1,-168 111-10,-2-3 1,-3-3-1,-4-4 0,107-148 1,-130 152 16,-2-3 0,-4-1 0,-3-2-1,-4-2 1,-3-1 0,25-102 0,-38 105 31,-4-2 0,-3 0 0,-3-1 0,-4 0-1,-3 0 1,-4 0 0,-4 1 0,-3-1 0,-3 2-1,-4-1 1,-45-127 0,6 69 199,-6 2 0,-6 3 0,-5 3 1,-6 4-1,-6 3 0,-172-193 0,120 171-27,-7 7 1,-5 5-1,-7 7 1,-258-160-1,298 216-63,-4 5 0,-2 6 0,-2 5 0,-3 5 0,-2 6 1,-1 6-1,-2 5 0,-195-21 0,172 41-360,0 6 0,-1 7 1,1 7-1,0 6 0,1 8 0,-217 58 0,144-11-2205,-250 113 0,114-20-2595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2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875 2 9257,'-12'-1'37,"0"0"-1,0 1 1,-1 1 0,1 0 0,0 0-1,0 1 1,0 1 0,0 0 0,0 1-1,1 0 1,-14 7 0,6 0-41,0 1 0,1 1 0,0 1-1,1 0 1,-21 24 0,-16 20-76,4 3 1,1 2-1,4 2 1,3 2-1,2 2 0,-38 92 1,32-48 508,6 1 0,4 1 0,-30 173 0,48-177 131,5 0 1,5 1 0,4 0 0,17 169 0,-5-211-466,4-1 1,2 0-1,3-1 0,3-1 1,3-1-1,3 0 0,3-2 0,48 80 1,-56-112-114,1-1-1,1-2 1,1 0 0,2-1 0,1-2 0,0 0 0,2-2 0,2-1 0,39 22-1,-50-33 8,0-2 0,1 0 0,1-2 0,-1 0 0,1-1 0,1-2 0,-1 0 0,1-1 0,0-1 0,0-1 0,0-2 0,0 0 0,0-1 0,0-1 0,0-2 0,29-7 0,-25 2 11,-1-1 0,0-2 0,-1 0 0,0-2-1,-1 0 1,0-2 0,-1-1 0,-1 0 0,-1-2-1,0-1 1,21-26 0,-3-2 109,-1-2 1,-3-2-1,-3-1 1,30-63-1,-20 20 245,-3-2 1,-5-1 0,-4-2-1,30-185 1,-42 153-227,-7 0 0,-5-2 0,-15-175 0,1 228-187,-3 0 0,-3 1 0,-45-139 0,47 184 38,-2-1 1,-2 2-1,-1 0 0,-1 1 0,-2 1 0,-2 1 1,0 0-1,-3 2 0,0 1 0,-31-27 0,43 45 18,-1 0-1,-1 1 1,0 0 0,0 1-1,-1 1 1,0 1-1,-1 0 1,0 1-1,0 1 1,0 0-1,0 2 1,-1 0 0,1 0-1,-1 2 1,-24 1-1,19 1-1,0 2 0,1 1 0,0 1-1,-1 0 1,2 2 0,-1 0 0,1 2 0,0 0-1,1 2 1,0 0 0,-26 19 0,-2 8 62,2 1 0,1 3 0,3 2 0,-51 65 0,-125 211-22,85-84-126,79-135-1249,37-71-1403,17-30 2658,0 0 0,0 0 0,0 0 0,0 0 0,0 0 0,0 0 0,0 0 0,0 0 0,0 0 1,0 0-1,0-1 0,0 1 0,0 0 0,0 0 0,-1 0 0,1 0 0,0 0 0,0 0 0,0 0 0,0 0 1,0 0-1,0 0 0,0 0 0,0 0 0,0 0 0,0-1 0,0 1 0,0 0 0,0 0 0,0 0 1,0 0-1,0 0 0,-1 0 0,1 0 0,0 0 0,0 0 0,0 0 0,0 0 0,0 0 0,0 0 1,0 0-1,0 0 0,0 0 0,0 0 0,-1 0 0,1 0 0,0 0 0,0 0 0,0 0 0,0 0 1,0 0-1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2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4411 91 10090,'0'0'485,"-32"0"2841,-102 4 632,59-1-3938,-101-8 1,-342-17 619,234 15-544,-236-21 28,-335-8 41,-338 69 1062,1110-28-1121,-413 5 2853,451-15-2179,45 5-808,0 0 0,0 0 1,0 0-1,1 0 0,-1 0 0,0 0 0,0-1 1,0 1-1,0 0 0,0 0 0,0 0 0,0 0 0,0 0 1,0 0-1,0 0 0,0 0 0,0 0 0,0 0 0,0 0 1,0 0-1,0 0 0,0 0 0,0 0 0,0-1 1,1 1-1,-1 0 0,0 0 0,0 0 0,0 0 0,0 0 1,0 0-1,0 0 0,0 0 0,0 0 0,0 0 0,0 0 1,-1-1-1,1 1 0,0 0 0,27-1-1855,-3 1 7,35 0-6780,-36-2 1935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3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71 165 1730,'-1'-35'5722,"1"21"-4548,0 0 1,-1 0-1,-1 0 1,0 0-1,-1 1 1,0-1-1,-6-14 1,9 28-1135,0 0 1,0-1-1,0 1 0,0 0 0,0 0 1,0 0-1,0-1 0,-1 1 1,1 0-1,0 0 0,0 0 1,0-1-1,0 1 0,0 0 1,0 0-1,-1 0 0,1-1 0,0 1 1,0 0-1,0 0 0,0 0 1,-1 0-1,1 0 0,0 0 1,0 0-1,0-1 0,-1 1 0,1 0 1,0 0-1,0 0 0,0 0 1,-1 0-1,1 0 0,0 0 1,0 0-1,-1 0 0,1 0 1,0 0-1,0 0 0,0 0 0,-1 0 1,1 0-1,0 1 0,0-1 1,0 0-1,-1 0 0,1 0 1,0 0-1,0 0 0,0 0 1,-1 0-1,1 1 0,0-1 0,0 0 1,0 0-1,0 0 0,0 0 1,-1 1-1,1-1 0,-7 18 1188,-4 59-289,3 0 0,5 154 0,4-140-750,-3 59 244,-1-28 546,20 192 0,-3-257-910,-13-56-70,-1-1 0,0 1 0,0 0 0,1 0 0,-1-1 0,0 1 0,1 0 0,-1-1 1,1 1-1,-1-1 0,1 1 0,-1-1 0,1 1 0,-1-1 0,1 1 0,0-1 0,-1 1 0,1-1 0,0 1 0,-1-1 0,1 0 0,0 0 0,0 1 0,-1-1 1,2 0-1,-1 0-2,0-1 0,1 0 0,-1 0 1,0 1-1,1-1 0,-1 0 0,0 0 1,0 0-1,0 0 0,0 0 0,0-1 1,0 1-1,0 0 0,-1 0 0,1-1 1,0 1-1,-1 0 0,1-1 0,0-1 0,10-23 84,-2 0-1,0-1 1,-2-1-1,7-42 0,6-122 77,-19 176-144,14-233 108,-14 187-94,-3 0 0,-9-61 1,10 120-27,-9-46 60,9 46-58,0 1 0,0 0 0,0-1 0,0 1 1,0 0-1,-1-1 0,1 1 0,-1 0 0,1 0 0,-1 0 0,0 0 0,1 0 0,-1 1 0,0-1 1,-4-1-1,6 2-6,-1 1 1,0-1 0,0 1-1,1 0 1,-1 0 0,0 0-1,0-1 1,0 1 0,0 0-1,0 0 1,1 0 0,-1 0-1,0 0 1,0 0 0,0 1 0,0-1-1,1 0 1,-1 0 0,0 1-1,0-1 1,0 0 0,1 1-1,-1-1 1,0 1 0,1-1-1,-1 1 1,0-1 0,1 1-1,-1-1 1,0 1 0,1 0-1,-1-1 1,0 2 0,-14 28-155,12-25 126,-10 30 12,0 1 1,3 0 0,1 1-1,1 0 1,3 0-1,1 1 1,1-1 0,3 45-1,0-80 17,0-1-1,0 1 1,0 0-1,0-1 0,0 1 1,1-1-1,-1 1 1,0-1-1,1 1 1,-1-1-1,1 0 0,0 1 1,-1-1-1,1 1 1,0-1-1,0 0 1,0 0-1,0 1 0,0-1 1,2 1-1,-2-1-1,0-1-1,0 0 1,0 0-1,0 0 1,0 0-1,0 1 1,0-1-1,0-1 0,0 1 1,0 0-1,0 0 1,0 0-1,0 0 1,0-1-1,0 1 1,0 0-1,0-1 1,0 1-1,0-1 0,0 0 1,1 0-1,4-4 0,-1 1-1,1-1 1,-1 0 0,0-1-1,-1 1 1,1-1-1,4-8 1,7-17 14,-2-2 1,-1 1-1,-1-2 1,-2 1-1,-1-2 1,-2 1-1,-1-1 1,1-55-1,-10 66 13,-5 32-73,-11 40-133,-3 40 187,3 0 1,4 2-1,4 0 1,4 0-1,6 99 1,11-104-1505,7-35-2278,3-13-4191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4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65 399 14446,'-38'-154'-340,"28"106"-1490,3-1 0,-3-88 0,14 126 4999,5 19-1258,8 21-110,-1 29-326,-1 1-1,10 98 0,-4 127 42,-19-244-1118,12 959 2114,-45 1-1771,27-898-706,1-19-9,-5 800 1539,14-793-1428,4 1 0,3-1-1,5-1 1,37 111 0,-52-189-679,1 1 1,1-1 0,0-1 0,0 1 0,1-1 0,1 1-1,14 17 1,11-5-5069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 11723,'0'0'6219,"-2"11"-5471,-1 21-86,2 1 0,1-1 0,2 1 0,11 61 0,-4-25-107,14 226 1980,-19 375 1,-36 150-2445,32-779-523,-10 145-2380,7-161 961,-2 0-1,-13 44 1,-18 11-7651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15054,'0'0'-3491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9641,'81'232'4715,"-39"-130"-3718,5-3-1,3-1 1,78 109 0,-105-173-842,2-2 0,2 0 0,0-1 1,43 34-1,-54-52-135,1 0 0,0-1 1,0-1-1,2-1 0,-1 0 0,1-2 0,1 0 0,-1-1 1,1-1-1,30 5 0,-18-7 5,-1-3 1,1 0-1,-1-2 0,1-1 1,-1-2-1,0-1 0,0-1 1,57-20-1,9-11 442,123-67 0,-193 90-385,38-19-2,448-220 1207,16 33-150,-299 144-989,2 10 1,272-41 0,-315 80-133,1 8 1,0 9-1,236 16 1,-367-2 50,-1 3 1,0 2-1,76 23 0,-115-26 46,1 1 0,-1 0 0,0 1-1,-1 1 1,0 1 0,0 0-1,-1 2 1,0 0 0,-1 1-1,-1 0 1,0 1 0,-1 1-1,14 18 1,-19-18-30,-1 0 0,-1 0 0,0 1-1,-1 0 1,-1 0 0,0 0 0,-1 1 0,-1 0-1,-1 0 1,0 0 0,-1 0 0,-1 0 0,-1 0-1,0 0 1,-6 26 0,0-8-631,-1 1 1,-16 42-1,-33 55-4488,45-111 1689,3-13-2702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1211 10730,'0'0'2253,"5"-8"-1276,49-71-383,3 4-1,3 2 1,4 2-1,117-99 1,-140 134-292,1 2-1,48-29 1,-77 55-175,0 0 1,0 1-1,1 1 1,0 0-1,0 1 1,0 1-1,1 0 1,-1 0-1,1 2 1,0 0-1,0 1 1,22 0-1,-29 2 25,-1 1 0,1 0 0,0 1-1,-1-1 1,0 1 0,1 1 0,-1-1-1,0 1 1,-1 0 0,1 1-1,-1 0 1,0 0 0,0 0 0,9 11-1,8 11 96,-2 1-1,20 34 0,-6-9 97,-14-25-50,0-1 0,2 0 1,1-2-1,1 0 0,2-2 0,34 24 0,-41-34 3,2 0 0,0-2 0,0 0 0,1-2 0,1 0 1,-1-2-1,1 0 0,0-2 0,41 5 0,-4-7-138,0-3 1,0-2-1,0-3 1,0-3-1,109-28 1,286-120-16,-305 96 61,249-140 0,-346 169-594,-2-3-1,-1-3 0,-2-1 1,-2-3-1,-1-1 0,-3-3 1,65-84-1,-96 111-834,0-1 0,17-40 0,-24 48-152,-1-1 1,-1 0-1,4-18 0,-6-23-9817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21140,'0'55'-192,"-7"16"192,-4 11 320,0 12-256,3 0-32,2-7 0,5-2 0,1-12-224,0-8-224,1-9-737,-1-7-993,-8-8-1826,-18-5-4804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1 465 17905,'0'0'1121,"52"0"-1121,9-13 1313,30-5 225,19-11-353,20-14-384,13-11-545,8-5-192,-2 1 0,-3 4-64,-10 7-801,-16 11-608,-22 10-769,-27 9-1025,-24 6-2531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19250,'0'0'449,"99"-50"63,-11 21 865,21-8-864,16-3-225,10-2-160,7-2-64,-5 6-384,-5 3-1538,-13 10-1345,-18 12-5061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56 171 19090,'-7'11'1794,"3"-4"-1681,-31 57 242,34-61-311,-1 1 0,1-1-1,-1 1 1,1 0 0,0 0-1,1 0 1,-1-1 0,0 1-1,1 0 1,0 0 0,0 0-1,0 0 1,1 0 0,-1 0-1,1 0 1,0-1 0,2 7-1,-2-9-8,1 1 0,-1-1 0,1 1-1,-1-1 1,1 1 0,0-1 0,-1 0-1,1 0 1,0 0 0,0 0 0,0 0-1,0-1 1,0 1 0,0 0 0,0-1 0,0 1-1,0-1 1,0 0 0,0 0 0,0 0-1,1 0 1,2 0 0,51-10 329,-34 2-301,-1-2 0,1 0 0,-1-1 1,-1-1-1,28-21 0,91-84 250,-106 88-295,0-3 45,-23 22 23,0 0-1,0 1 1,1 0-1,0 1 1,0 0-1,16-8 1,-27 16-69,1 0 1,-1-1-1,1 1 0,-1 0 0,1-1 1,-1 1-1,1 0 0,0 0 1,-1 0-1,1-1 0,-1 1 0,1 0 1,-1 0-1,1 0 0,0 0 1,-1 0-1,1 0 0,-1 0 0,1 0 1,-1 1-1,1-1 0,0 0 1,-1 0-1,1 0 0,-1 1 1,1-1-1,-1 0 0,1 0 0,-1 1 1,1-1-1,-1 0 0,0 1 1,1-1-1,-1 1 0,1-1 0,-1 1 1,0-1-1,1 1 0,-1-1 1,0 1-1,0-1 0,1 1 0,1 27 400,-2-21-301,-12 181 610,11-186-726,1 0 0,0 0-1,0 0 1,0 1 0,0-1 0,0 0 0,1 0 0,-1 0 0,1 0-1,-1 0 1,1 0 0,0 0 0,-1 0 0,1 0 0,0 0 0,0-1-1,1 1 1,-1 0 0,0 0 0,1-1 0,-1 1 0,1-1 0,-1 0-1,1 1 1,-1-1 0,1 0 0,0 0 0,0 0 0,0 0 0,0 0-1,0 0 1,0 0 0,0-1 0,0 1 0,0-1 0,0 0 0,0 1-1,0-1 1,0 0 0,0 0 0,3-1 0,4 0 8,-1-1 1,1 1 0,-1-2-1,0 1 1,0-1 0,0-1-1,0 1 1,-1-2-1,9-4 1,21-19-8,-2-1 0,36-37 0,34-29 17,-102 92 44,0 1 0,0-1 1,0 1-1,0 0 0,0 0 0,1 0 0,-1 1 0,1-1 0,-1 1 0,1 0 0,4-1 0,-7 2-24,-1 0-1,1 0 0,0 0 1,-1 0-1,1 0 1,0 0-1,-1 1 0,1-1 1,-1 0-1,1 0 1,0 1-1,-1-1 0,1 0 1,-1 1-1,1-1 1,-1 0-1,1 1 0,-1-1 1,1 1-1,-1-1 0,0 1 1,1-1-1,0 2 1,4 24 860,-10 63 723,2-68-1589,1 0 1,1 1-1,1-1 1,3 22-1,-2-40-55,-1-1 1,1 0-1,0 1 0,0-1 0,0 0 0,0 1 0,0-1 0,1 0 0,-1 0 0,1 0 0,-1 0 0,1 0 0,0 0 0,0-1 0,0 1 0,0-1 0,0 1 0,0-1 0,0 0 0,0 1 0,1-1 0,-1 0 0,0-1 0,1 1 1,-1 0-1,1-1 0,3 1 0,-2 0-346,0-1 1,0 0-1,0 0 1,0 0 0,0 0-1,0-1 1,6-1-1,-7 1-325,0 1 0,-1-1 0,1-1 0,0 1-1,0 0 1,-1-1 0,1 1 0,-1-1-1,1 0 1,2-2 0,16-25-13287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57 163 21364,'0'15'224,"-27"400"1592,-3 98 3105,30-509-4875,0 1 0,0 0-1,1-1 1,-1 1 0,1 0-1,0-1 1,0 1 0,1-1 0,3 8-1,-5-11-35,0-1 0,1 1-1,-1-1 1,0 1 0,1-1-1,-1 0 1,1 1 0,-1-1-1,0 0 1,1 1 0,-1-1-1,1 0 1,-1 1 0,1-1-1,-1 0 1,1 0 0,-1 0-1,1 0 1,0 1 0,-1-1-1,1 0 1,-1 0 0,1 0-1,-1 0 1,1 0 0,-1 0-1,1 0 1,-1 0 0,1-1-1,0 1 1,2-1 9,-1-1 0,0 1 0,0-1 0,1 1 0,-1-1 0,0 0 0,0 0 1,-1 0-1,1 0 0,2-4 0,11-15 79,-2-1 1,0-1-1,-1 0 1,14-43-1,27-108-22,-51 167-73,23-103-567,-4-1 0,-5 0 1,-4-1-1,-6-189 0,-12 240 377,21 73-288,-5-2 489,0 0 0,-1 0 0,-1 1 0,1 0 0,-2 1-1,1 0 1,-2 0 0,0 0 0,0 1 0,6 22 0,-10-27 27,0 1 0,0 0-1,-1-1 1,0 1 0,0 0 0,-1-1 0,-1 1 0,1 0 0,-1-1-1,-1 1 1,1 0 0,-2-1 0,1 0 0,-1 1 0,0-1 0,-1 0-1,0 0 1,-6 8 0,-5 3-4,0 0-1,-2-1 0,0-1 1,-2 0-1,0-1 1,0-2-1,-1 0 0,-1-1 1,0 0-1,-34 12 1,52-23-72,0-1 1,0 1-1,-1-1 1,1 0-1,-1-1 1,1 1 0,-1-1-1,1 1 1,-1-1-1,1 0 1,-1 0-1,1 0 1,-6-2 0,8 2-40,0 0 1,1-1 0,-1 1 0,0-1-1,1 1 1,-1-1 0,0 1 0,1-1-1,-1 1 1,0-1 0,1 0 0,-1 1-1,1-1 1,-1 0 0,1 1 0,0-1-1,-1 0 1,1 0 0,0 0 0,-1 1-1,1-2 1,0-1-173,-1 0 0,1 1 0,0-1 0,1 0 0,-1 1 0,0-1 0,1 1 0,-1-1 0,1 1 0,1-4 0,21-37-4030,11-5-2445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202 504 13997,'0'0'4746,"-11"4"-3625,-13 8-387,-1 1 0,1 0 0,1 2 0,1 1 0,-37 33 0,58-48-688,0 0 1,0 0-1,0-1 0,0 1 0,0 0 0,0 0 0,1 0 1,-1 0-1,0 0 0,1 0 0,-1 0 0,0 0 0,1 0 0,0 1 1,-1-1-1,1 0 0,0 0 0,-1 0 0,1 1 0,0-1 1,0 0-1,0 0 0,0 0 0,0 1 0,0-1 0,1 2 1,0-1-23,0-1 1,0 0 0,1 0-1,-1 0 1,0 0 0,1-1-1,-1 1 1,1 0 0,-1 0-1,1-1 1,-1 1 0,1-1-1,-1 1 1,1-1 0,-1 0-1,1 0 1,2 0 0,12 1 46,1-1 1,29-3-1,-43 2-33,57-8 4,-1-3-1,-1-3 1,83-33-1,-140 48 37,0 0 0,0-1 0,0 1 0,0 0 0,0-1 0,0 0-1,0 1 1,0-1 0,0 1 0,-1-1 0,1 0 0,0 0 0,0 0 0,-1 1 0,1-1 0,-1 0 0,1 0 0,0 0 0,-1 0 0,0 0 0,1 0 0,-1 0-1,0 0 1,1 0 0,-1 0 0,0 0 0,0 0 0,0 0 0,0 0 0,0-1 0,0 1 0,0 0 0,0 0 0,0 0 0,-1-1 0,-19-41 1506,6 18-1607,9 8 13,0 1 0,1-1 0,1 1-1,1-1 1,0 0 0,1 0 0,1-1 0,3-26 0,-2 42-96,0-1-1,0 1 1,0 0 0,0 0 0,0-1-1,1 1 1,-1 0 0,1 0 0,-1 0-1,1 1 1,0-1 0,0 0 0,0 0-1,0 1 1,0 0 0,0-1-1,0 1 1,0 0 0,1 0 0,3-2-1,59-15-3581,-33 10 1328,-13 1 311,0-1 0,0 0 0,-1-1 0,0-1 0,-1-1 0,28-22 0,-36 25 1723,0 0 0,-1-1 0,0 0-1,-1 0 1,10-16 0,-14 19 1176,1-1-1,-1 0 1,0-1-1,0 1 1,-1 0-1,0-1 1,0 1-1,-1-1 1,1-8-1,-3 12 3121,-6 9-2041,-8 19-1251,2 1-1,0 0 0,2 0 1,0 1-1,2 1 0,1 0 1,-7 42-1,10-31-584,2 0 0,1 0-1,2 0 1,1 0 0,2 0 0,2 0 0,2 0 0,1-1 0,15 43 0,-49-176-1830,-24-76 1894,48 167-161,0 1 1,1 0 0,-1-1 0,1 1 0,0 0 0,1-1 0,-1 1 0,1-1 0,-1 0-1,2 1 1,-1-8 0,2 11-75,-1-1-1,0 0 0,0 1 0,0-1 1,1 1-1,-1-1 0,1 1 1,-1 0-1,1 0 0,-1 0 1,1-1-1,0 1 0,0 1 1,-1-1-1,1 0 0,0 0 0,0 1 1,0-1-1,0 1 0,0 0 1,0-1-1,0 1 0,0 0 1,0 0-1,0 0 0,4 1 1,183-3-13567,-131-1 7292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383 61 8968,'10'-6'4837,"-2"1"-3441,30-18 1099,-35 21-1929,-1 0 1,0 0-1,0 0 1,0 0-1,-1 0 1,1-1-1,0 1 1,-1-1-1,2-3 1,-20 12 2919,3 1-3333,0 2 0,0 0 0,1 1 1,0 0-1,1 0 0,0 2 0,1 0 0,1 0 1,-13 18-1,22-30-154,1 1-1,-1 0 1,1-1 0,0 1-1,-1 0 1,1 0 0,0 0-1,-1-1 1,1 1 0,0 0-1,0 0 1,0 0 0,-1 0 0,1-1-1,0 1 1,0 0 0,0 0-1,1 0 1,-1 0 0,0 0-1,0-1 1,0 1 0,1 0-1,-1 0 1,0 0 0,1-1 0,-1 1-1,1 0 1,-1 0 0,1-1-1,-1 1 1,1 0 0,-1-1-1,1 1 1,-1-1 0,1 1-1,0-1 1,0 1 0,-1-1 0,1 1-1,0-1 1,0 0 0,-1 1-1,1-1 1,0 0 0,0 0-1,1 1 1,48 1-343,-38-2 169,147-7-1410,60 1 880,-208 7 704,-1 0-1,1 1 1,0 1 0,20 6 0,-29-8 29,0 0 0,1 0 0,-1 0 0,0 1 0,0-1 0,0 1 0,0-1 0,0 1 0,0 0 0,0-1 1,0 1-1,1 3 0,-2-4 15,-1 0 1,1 0 0,-1 0 0,1 1-1,-1-1 1,0 0 0,0 1 0,1-1-1,-1 0 1,0 0 0,0 1-1,0-1 1,-1 0 0,1 1 0,0-1-1,0 0 1,-1 1 0,1-1-1,-1 0 1,1 0 0,-1 1 0,1-1-1,-1 0 1,-1 2 0,-5 5 183,-1-1 1,1 0-1,-1 0 1,-1-1-1,1 0 1,-1 0-1,0-1 0,-16 7 1,15-7-102,-503 205 1002,465-193-1888,-56 17-4280,12-13-3981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1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818 38 10634,'-17'-8'195,"0"2"1,0 0-1,-1 1 1,0 1-1,0 1 1,0 0-1,0 1 0,-1 1 1,1 1-1,-1 1 1,1 0-1,0 1 1,-31 9-1,24-4 96,0 2 0,1 2 1,0 0-1,1 1 0,0 1 0,1 1 0,0 1 1,2 1-1,-22 21 0,15-9-139,1 1-1,1 1 1,1 1-1,2 1 1,1 2 0,2 0-1,1 0 1,2 2-1,2 0 1,1 1-1,1 0 1,-6 43 0,6-15-88,3 1 0,3-1-1,3 1 1,3 0 0,2 0 0,17 92 0,-8-98-47,2 0 0,4-1-1,2-1 1,2-1-1,3 0 1,31 53-1,-36-77-10,1-1-1,2-1 1,0 0-1,2-2 1,2-1-1,0-1 1,2-1-1,1-1 1,1-2-1,61 37 1,-70-49 3,1-1 1,0-1 0,0-1-1,1-1 1,0-1 0,0-1 0,0-1-1,1-1 1,0-1 0,-1-1 0,41-3-1,-35-2 27,-1-1-1,-1-1 0,1-2 0,-1-1 0,0-1 1,-1-1-1,0-1 0,46-30 0,-36 17 45,-2-2-1,0-1 1,-2-2 0,-1-1-1,-1-2 1,-2 0-1,-1-2 1,-2-2-1,-2 0 1,-1-1-1,-2-1 1,24-66 0,-27 50 336,-3 1 1,-2-2-1,-2 0 1,-3 0-1,-3-1 1,-2 1 0,-2-1-1,-3 0 1,-13-71-1,7 74-371,-3 1 0,-2 0-1,-2 1 1,-3 1 0,-2 0-1,-2 2 1,-2 0 0,-3 2-1,-53-71 1,62 95-191,0 1 0,-2 1 0,0 1 0,-1 1 1,-1 1-1,-1 1 0,0 1 0,-2 1 0,-44-20 0,56 29 28,-1 1 0,-1 0 0,1 1 0,-1 1-1,0 0 1,0 1 0,0 1 0,0 0 0,0 2-1,1-1 1,-1 2 0,0 0 0,0 1 0,0 1 0,1 0-1,0 1 1,0 1 0,0 0 0,-15 9 0,4 1-132,1 2 1,0 0 0,2 1-1,-37 39 1,-72 100-3343,81-94 263,-20 21-4833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2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366 172 11179,'15'-20'600,"56"-68"2577,-64 81-2714,-1 0-1,1 1 1,0 0-1,0 0 1,1 0-1,0 1 1,0 0-1,0 1 1,12-5-1,-19 9-397,0-1 0,0 1-1,-1 0 1,1 0 0,0-1-1,0 1 1,-1 0 0,1 0-1,0 0 1,0 0 0,0 0-1,-1 0 1,1 0 0,0 0-1,0 0 1,0 0 0,-1 1 0,1-1-1,0 0 1,0 0 0,-1 1-1,1-1 1,0 0 0,-1 1-1,1-1 1,0 1 0,-1-1-1,1 1 1,-1-1 0,1 1-1,-1 0 1,1-1 0,-1 1 0,1 0-1,-1-1 1,1 1 0,-1 0-1,0-1 1,0 1 0,1 0-1,-1 0 1,0 0 0,0-1-1,0 1 1,0 1 0,-3 38 1657,-2-22-1350,0 0 1,-2 0-1,0-1 1,-1 0-1,-13 19 0,-59 83-174,45-71-105,-150 200 41,-16 21-81,193-255-788,11-14-1407,16-20-1307,17-26-2028,7-21-3561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0 17457,'0'0'2098,"-5"16"-1031,-24 63 523,-73 238 2701,90-271-4008,3 0 0,1 1 1,3 0-1,2 0 0,3 57 1,2-86-385,0 0 0,2 0 0,0 0 0,1 0 0,1-1 0,1 0 0,0 0 0,1-1 0,1 1-1,0-2 1,2 1 0,18 22 0,-28-38-212,13 20-1180,-11-9-1400,-9-5-4606,-19-5-3957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8456,'0'0'11979,"57"10"-10057,6-10-64,15-9-833,20-5-513,10-3-416,2 3-64,-3-4-2210,-4 3-3171,-15-6-5605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4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107 162 18129,'-8'13'272,"-8"19"190,1 0 0,2 2 0,1-1-1,1 2 1,2-1 0,2 1 0,1 1 0,1-1-1,1 46 1,4-75-423,0 0-1,0 1 1,1-1-1,0 0 0,1 1 1,-1-1-1,1 0 1,0 0-1,1 0 1,-1 0-1,1-1 1,7 11-1,-8-14 16,1 1 0,0 0 0,0-1 0,0 1 0,0-1 0,1 0 0,-1 0 0,1 0-1,-1-1 1,1 1 0,-1-1 0,1 0 0,0 0 0,0 0 0,-1-1 0,1 1 0,0-1 0,0 0 0,0 0 0,0 0 0,0 0 0,5-2-1,5-1 185,-1 0-1,1-1 1,0-1 0,-1 0-1,0-1 1,0 0-1,-1-1 1,1 0-1,14-13 1,15-14 52,41-41 0,-68 60-272,-4 6 8,109-114 129,-106 107-79,-1 0 1,0-1 0,-1-1-1,-1 0 1,16-38 0,-60 100 510,10-4-563,3 0 1,-18 48-1,32-73-19,1 1 0,1-1 0,0 1 0,1 0 0,1 1 0,0-1 0,1 0 0,1 1 0,2 21 0,-1-35 11,-1 0 0,1 0 0,0 0 1,0 0-1,0 0 0,0 0 0,1 0 1,-1-1-1,1 1 0,0 0 0,0-1 1,0 0-1,0 1 0,0-1 0,0 0 1,0 0-1,1 0 0,-1 0 0,1 0 1,0-1-1,-1 1 0,1-1 0,0 0 1,0 0-1,0 0 0,0 0 0,0 0 1,0-1-1,0 1 0,0-1 0,0 0 1,0 0-1,6 0 0,1-1 70,0 0-1,0 0 1,0-1 0,0 0-1,-1-1 1,1 0 0,0 0-1,-1-1 1,11-7 0,4-4 57,-1-1 0,0 0 1,-2-2-1,0-1 0,-1-1 0,-1 0 1,-1-2-1,22-32 0,-28 36-61,-1-1 0,-1 0 0,0-1 0,-2 0 0,0-1 1,-1 0-1,-1 0 0,-1 0 0,-1-1 0,-1 1 0,0-27 0,-3 40-242,-1 0 0,0 0 1,0 0-1,-1 0 0,0 1 0,-1-1 0,1 1 1,-1-1-1,-1 1 0,1 0 0,-1 0 0,-1 1 1,1-1-1,-1 1 0,-10-10 0,-1-6-1228,3 3-5493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3002 174 17457,'-100'-35'-59,"-2"3"0,-2 5 0,-110-13 1,45 19 74,-198 2 0,278 19 144,1 5 1,0 3 0,1 3 0,0 5-1,1 4 1,0 3 0,2 4 0,-93 43-1,86-26 114,2 3-1,2 5 1,3 3-1,-100 85 1,121-85-76,3 2 0,2 2 0,3 3 1,3 3-1,-71 114 0,103-145 46,2 1 0,1 1 0,2 0 0,1 1 0,3 0 0,-14 73 0,22-89-174,0 1 0,2 0 0,1-1 1,0 1-1,2-1 0,0 1 0,2-1 1,0 1-1,2-1 0,0-1 0,1 1 1,1-1-1,19 35 0,-4-21-33,2-1 0,1-2 0,1 0 1,2-2-1,1-1 0,1-1 0,1-2 0,1-1 0,69 36 0,-27-21 5,3-4 0,1-3 0,145 38 0,-119-47 82,0-4-1,2-5 1,0-5-1,0-4 0,1-5 1,-1-5-1,0-4 1,0-6-1,-2-3 1,0-6-1,-1-3 1,-1-6-1,-2-4 0,-2-4 1,162-93-1,-208 101-24,-1-2-1,-2-2 0,-2-2 0,-2-3 1,-1-1-1,-2-3 0,61-84 0,-76 88-86,-1-1 0,-3-2-1,-1-1 1,-3 0 0,-1-1-1,-3-2 1,-2 1-1,-2-2 1,11-90 0,-19 97-26,-2-1 0,-1 1 0,-3-1 0,-1 1 0,-10-49 0,9 75 12,0 0-1,-1 0 1,0 1 0,-2 0 0,0 0 0,-1 1 0,0 0 0,-1 0 0,-1 1 0,0 0 0,-1 0-1,0 1 1,-1 1 0,-1 0 0,-24-18 0,18 19-16,0 1 0,-1 0-1,0 2 1,-1 0 0,1 2 0,-1 0 0,-1 1-1,1 1 1,-1 1 0,1 1 0,-1 1 0,0 1-1,-32 4 1,-2 3-361,0 2 0,0 3-1,1 3 1,-55 21 0,-321 148-6994,216-82-709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1602 14125,'0'0'2018,"7"-80"-833,44 36-384,27-13 384,29-16 0,35-14-96,23-12-640,29-13-289,20-13-128,15-8-32,3-1-512,-5-4-513,-1 3 32,-23 2-225,-22 5-1985,-30 4-4836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165 148 20756,'-138'64'1110,"116"-46"-964,18-5-164,5-12 13,1 0-1,-1 0 1,1 0-1,0 0 0,0 0 1,-1-1-1,1 1 1,0 0-1,0-1 0,0 0 1,-1 1-1,1-1 1,0 0-1,0 0 0,0 0 1,0 0-1,0 0 1,0 0-1,0-1 0,3 0 1,44-9 156,0-2 0,-1-2 0,0-2 0,59-29 0,-6 4-159,-61 25 20,168-56-731,-184 66 620,1 0 0,-1 2 1,1 0-1,0 2 0,0 1 0,39 2 0,-60 0 94,1 0 0,0 0 0,0 0 0,0 0 0,-1 1 0,1-1-1,-1 1 1,1 1 0,-1-1 0,0 0 0,0 1 0,0 0 0,0 0 0,0 0-1,-1 1 1,1-1 0,-1 1 0,0 0 0,0 0 0,-1 0 0,1 0-1,-1 0 1,1 1 0,-1-1 0,-1 1 0,1-1 0,-1 1 0,0 0 0,0 0-1,1 5 1,0 9 14,-1 1 0,-1 0 0,0-1 0,-2 1 0,0-1 0,-7 29 0,-5 10 31,-3 0 0,-37 82 1,-65 109-478,88-188 17,-40 76-2452,4-16-3150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6.7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398 86 18898,'0'0'1340,"-14"-6"240,6 2-1309,2 0-181,0 1 0,0 0 0,0 1 0,0-1 1,0 1-1,0 0 0,0 1 0,-1-1 0,1 1 0,-1 1 0,1-1 0,-1 1 1,1 0-1,-11 2 0,4 2-56,1 1 1,1 1 0,-1 0-1,1 1 1,0 0 0,1 0-1,-1 1 1,2 1-1,-1-1 1,1 2 0,0-1-1,-12 19 1,4-4 366,1 1 0,1 0 0,1 1 0,-16 42 1,24-49 41,0 0 1,1 0 0,0 1 0,2 0 0,-1 24 0,3-40-399,1-1-1,0 0 1,0 0-1,0 0 1,0 0 0,0 0-1,1 0 1,0 0-1,-1 0 1,1 1-1,0-2 1,0 1-1,1 0 1,-1 0-1,1 0 1,-1-1-1,1 1 1,0 0 0,0-1-1,3 4 1,-1-4-17,0 0 1,-1-1-1,1 1 1,0-1 0,0 1-1,0-1 1,0-1 0,0 1-1,1 0 1,-1-1 0,0 0-1,0 0 1,0 0-1,0-1 1,6 0 0,6-2 24,0-1 1,1-1 0,-2 0-1,1-1 1,0-1-1,-1-1 1,-1 0 0,1 0-1,-1-2 1,0 0-1,18-18 1,-6 4-11,-1-1 1,-2-1-1,0-1 0,29-47 0,-43 59-1,-1 1-1,-1-1 1,0 0 0,-1 0-1,-1-1 1,0 0 0,-1 0-1,3-22 1,-7 33-41,1 1 0,-1 0-1,0 0 1,0 0 0,0 0 0,-1 0 0,1 0 0,-1 0-1,0 0 1,0 0 0,-1 0 0,1 0 0,-1 0-1,1 0 1,-1 1 0,-1-1 0,1 1 0,0-1-1,-1 1 1,0 0 0,1 0 0,-1 0 0,0 0 0,-1 1-1,1-1 1,0 1 0,-1 0 0,0 0 0,1 0-1,-1 0 1,0 1 0,0-1 0,0 1 0,0 0-1,0 0 1,0 1 0,-7-1 0,0 0-90,0 0 0,-1 1 0,1 0 1,0 1-1,-1 0 0,1 1 0,0 0 0,0 1 1,0 0-1,-17 8 0,23-8-142,1-1-1,-1 1 1,1 0 0,-1 0 0,1 0-1,0 1 1,0 0 0,1 0 0,-1 0 0,-5 7-1,7-7-262,0 0 0,0 0 0,1 0 0,-1 0 0,1 0-1,0 1 1,0-1 0,0 0 0,0 1 0,1-1 0,0 0-1,0 1 1,0-1 0,1 7 0,7 8-6270,11-8-5925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7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18706,'0'0'1708,"12"-7"-26,-1 1-1100,1 1 0,-1 0 1,1 0-1,0 1 1,0 1-1,1 0 1,18-2-1,-27 5-519,0-1 0,0 1 0,0 0 0,0 0 0,0 1 0,0-1 0,0 1 0,0 0 0,0 0 0,0 0 0,-1 0 0,1 1 0,0-1 0,-1 1-1,1 0 1,-1 0 0,0 1 0,1-1 0,-1 0 0,0 1 0,-1 0 0,1 0 0,0 0 0,-1 0 0,1 0 0,-1 1 0,0-1 0,0 1 0,-1-1 0,1 1 0,-1 0 0,2 5 0,0 4-4,0 0 0,-1 0 0,-1 0 0,0 1 0,0-1 0,-1 0 0,-4 24 0,-3 2 246,-16 48 1,13-54 57,2 1 0,-6 42 0,14-74-347,0 0-1,-1-1 1,1 1-1,0 0 1,0-1-1,0 1 1,0 0-1,0-1 1,1 1-1,-1 0 1,0-1-1,1 1 1,-1-1 0,1 1-1,0 0 1,-1-1-1,1 0 1,0 1-1,0-1 1,0 1-1,0-1 1,0 0-1,0 0 1,2 2-1,-1-2 2,1 0 0,-1 0-1,0-1 1,0 1 0,0-1-1,0 0 1,1 1 0,-1-1-1,0 0 1,0 0 0,1-1-1,-1 1 1,0 0 0,0-1-1,4-1 1,6-2 42,-1 0 0,1-1 0,-1-1 0,-1 1 0,16-12 0,-4-1-21,0 0-1,-2-2 1,0 0-1,-2-1 1,27-39-1,-35 45-18,0 0 0,-2 0 0,0-1 0,-1 0 0,0 0-1,-1-1 1,-1 0 0,-1 0 0,0 0 0,1-22 0,-5 36-16,0-1-1,0 1 1,0 0 0,0 0 0,0-1 0,-1 1 0,0 0 0,1 0 0,-1 0-1,-1-1 1,1 1 0,0 1 0,-1-1 0,1 0 0,-1 0 0,0 0 0,0 1-1,0-1 1,0 1 0,-1-1 0,1 1 0,0 0 0,-6-3 0,2 2-29,0 0 1,0 0 0,-1 1 0,1 0 0,-1 0-1,0 1 1,1 0 0,-1 0 0,0 0 0,-9 1 0,15 0-9,0 0 0,0 0 0,0-1 0,0 1 0,0 0 0,0 0 0,0 0 0,0 0 0,0 1 0,0-1 0,0 0 0,0 0 0,0 0 0,0 1 0,0-1 0,0 1 0,0-1 1,0 1-1,0-1 0,0 1 0,0-1 0,0 1 0,1 0 0,-1-1 0,0 1 0,1 0 0,-1 0 0,0 0 0,1 0 0,-1-1 0,1 1 0,-1 0 0,1 0 0,0 0 1,-1 0-1,1 0 0,0 0 0,-1 0 0,1 0 0,0 0 0,0 0 0,0 0 0,0 0 0,0 0 0,0 0 0,1 0 0,-1 0 0,0 0 0,0 0 0,1 2 0,1 1-187,-1-1 0,1 0 0,-1 0 0,1 0 0,0 0 0,0 0 0,0 0 0,1 0 0,-1-1 0,1 1 0,-1-1 0,1 1 0,6 3 0,1-2-921,0-1 1,0 1 0,0-2 0,0 1-1,0-2 1,1 1 0,-1-1 0,11-1 0,21 1-7513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63 16560,'-9'0'2749,"0"-1"-2217,1 1-1,0 1 1,-1 0-1,1 0 1,0 0-1,0 1 1,0 0 0,0 1-1,0-1 1,0 2-1,1-1 1,-1 1 0,1 0-1,0 1 1,0-1-1,1 1 1,-1 1 0,-6 6-1,12-10-524,1-1 0,-1 0 0,0 1 0,1-1 0,-1 0 1,1 1-1,-1-1 0,1 1 0,-1-1 0,1 1 0,0-1 0,0 0 0,0 1 0,0-1 0,0 1 0,0-1 0,0 1 0,1-1 0,-1 1 0,0-1 0,1 1 0,-1-1 1,1 0-1,0 1 0,-1-1 0,1 0 0,0 1 0,0-1 0,2 2 0,37 37-30,-21-24 53,-14-10-11,1 0 0,0 0 0,1-1 0,-1 1 0,1-2 0,0 1-1,0-1 1,16 7 0,-20-10-6,0 0-1,0-1 0,0 1 0,1-1 1,-1 1-1,0-1 0,0 0 0,1 0 1,-1-1-1,0 1 0,0-1 1,0 1-1,0-1 0,0 0 0,1 0 1,-2 0-1,1-1 0,0 1 1,0-1-1,0 0 0,-1 0 0,1 0 1,-1 0-1,1 0 0,-1 0 1,2-3-1,3-1 154,-2-1 0,1 1 0,-1-1 0,0 0 0,0 0-1,-1-1 1,0 1 0,0-1 0,-1 0 0,0 0 0,3-11 0,-7 15-218,0 1 0,0-1 0,0 1 0,0-1 0,0 1 0,-1-1 0,1 1 0,-1 0 0,0 0 0,-3-4 0,-12-25 32,15 27 24,0 0 0,-1 0 1,1 0-1,-1 0 1,0 1-1,-1-1 1,1 1-1,-1 0 1,0 0-1,0 0 1,0 0-1,0 1 0,-1-1 1,1 1-1,-8-3 1,10 4-2,-1 1 1,0 0-1,0 0 1,0 0-1,0 0 0,0 0 1,0 0-1,0 1 1,0 0-1,-1 0 1,1-1-1,0 2 0,0-1 1,0 0-1,0 1 1,0-1-1,0 1 1,-1 0-1,2 0 0,-1 0 1,0 1-1,0-1 1,0 1-1,0-1 1,1 1-1,-1 0 0,1 0 1,-4 3-1,0 3 18,-1 0 0,1 0-1,1 1 1,-1 0 0,1 0-1,1 0 1,0 0 0,0 1-1,1 0 1,-4 16 0,4-8 42,0 1 1,1-1-1,1 1 1,1-1-1,2 21 1,-1-36-56,0 0 0,0 0 0,0 0 0,0 1 0,0-1 0,1 0 0,-1-1-1,1 1 1,0 0 0,0 0 0,0-1 0,0 1 0,1-1 0,-1 0 0,1 0 0,-1 0 0,1 0 0,0 0 0,0 0 0,0-1 0,0 1 0,0-1 0,0 0 0,0 0 0,0 0 0,1 0 0,-1 0-1,0-1 1,0 0 0,1 1 0,-1-1 0,0-1 0,1 1 0,-1 0 0,0-1 0,1 1 0,-1-1 0,0 0 0,0 0 0,0-1 0,0 1 0,0-1 0,0 1 0,5-4 0,9-12-9,-5 5-91,0 1-1,1 0 1,0 1 0,22-13-1,-30 21 63,0-1-1,0 1 0,1 0 1,-1 1-1,1-1 0,0 1 1,-1 0-1,1 1 0,0-1 1,0 1-1,-1 0 0,1 1 1,0-1-1,0 1 0,-1 0 1,1 1-1,6 1 0,-3 1 38,0-1 1,0 1-1,-1 1 0,1 0 0,-1 0 0,0 0 0,0 1 0,-1 0 0,1 1 0,-1 0 1,-1 0-1,1 0 0,-2 1 0,8 11 0,-1-52 1002,16-83-1009,-26 101 0,0 0 0,0 0 0,-2 0 0,0 0 0,-4-28 0,5 42-3,0 0 0,-1 0-1,1 0 1,0 0 0,0 0 0,0 0 0,0 1-1,0-1 1,0 0 0,0 1 0,0-1 0,0 1-1,0-1 1,1 1 0,-1 0 0,0-1 0,0 1-1,0 0 1,1 0 0,-1 0 0,0 0 0,0 0-1,0 0 1,1 0 0,-1 0 0,1 1 0,55-1-680,-42 0 91,8 0-527,68-3-7804,-30-12-2896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296 168 9545,'-3'-38'9345,"-7"8"-4231,8 28-4890,0-1-1,0 1 0,-1-1 0,1 1 0,-1 0 1,1-1-1,-1 1 0,0 1 0,0-1 0,0 0 1,0 1-1,0-1 0,0 1 0,0 0 1,-1 0-1,1 0 0,0 1 0,-7-1 0,3 0-184,0 0-1,-1 1 1,1 0-1,0 0 1,0 0-1,0 1 1,-1 1-1,1-1 0,0 1 1,0 0-1,1 1 1,-1-1-1,0 1 1,1 1-1,0-1 1,0 1-1,0 0 0,0 1 1,0-1-1,1 1 1,0 0-1,-7 10 1,4-5 20,0 1-1,1 0 1,1 0 0,0 1 0,0 0 0,2 0 0,-1 1 0,1-1 0,1 1-1,0 0 1,-1 23 0,3-34-51,1 1-1,0-1 1,-1 0-1,1 0 1,0 1 0,1-1-1,-1 0 1,0 0-1,1 1 1,-1-1-1,1 0 1,-1 0 0,1 0-1,0 0 1,0 0-1,0 0 1,0 0-1,1 0 1,-1 0-1,0 0 1,3 2 0,-2-3 0,0 0 1,0 0 0,0-1 0,0 1 0,1 0 0,-1-1-1,0 1 1,0-1 0,0 0 0,1 0 0,-1 1 0,0-2-1,0 1 1,1 0 0,-1 0 0,0-1 0,3 0 0,8-3 32,-1-1 0,0 0 0,-1 0 0,1-1 1,-1-1-1,13-9 0,7-7 10,-1-1 0,-1-1 0,-1-2 0,-1-1 0,-1 0 0,-2-2 0,-1-2 0,22-38 0,-38 55-96,-12 16-502,-13 25-633,7-4 95,1 1 1,-12 40-1,19-52 369,1 0 1,0 0-1,0 0 0,1 1 1,0-1-1,1 0 1,0 1-1,2 13 0,-1-24 447,-1 0 0,0 0-1,0 1 1,1-1-1,-1 0 1,1 0-1,-1 1 1,1-1 0,0 0-1,-1 0 1,1 0-1,0 0 1,0 0-1,0 0 1,0 0-1,1 1 1,20 4-6585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36 123 12300,'5'-20'1482,"0"0"0,-1 0-1,-1 0 1,0-23 0,-12 81 1644,-15 58-2979,20-77-131,-13 95-2,16-101 12,0 1 1,1-1-1,1 0 0,0 1 0,1-1 0,4 18 0,-5-28-14,-1 0 0,1 0 1,0 0-1,0 0 0,0 0 0,1-1 0,-1 1 0,1 0 0,-1-1 0,1 1 0,0-1 0,0 0 0,0 1 0,0-1 0,1 0 1,-1 0-1,0 0 0,1-1 0,-1 1 0,1-1 0,0 1 0,0-1 0,-1 0 0,1 0 0,0 0 0,0 0 0,0-1 1,0 1-1,0-1 0,0 0 0,0 1 0,0-2 0,0 1 0,0 0 0,0 0 0,0-1 0,0 0 0,0 1 0,0-1 1,0-1-1,3 0 0,4-2 43,0-1 0,-1 0 1,1 0-1,-1-1 0,0-1 1,-1 1-1,1-1 0,-1-1 0,0 1 1,8-13-1,-6 6 232,-1-1 0,0-1 0,-1 0-1,0 0 1,-2 0 0,0-1 0,4-19 0,1-16 811,3-55 0,-13 102-1094,-18 102 49,11-74-34,1 1 0,1-1 0,2 1 0,0 1 1,1-1-1,5 40 0,-4-61-112,1 1 0,0-1-1,0 1 1,0-1 0,0 0 0,1 0 0,-1 0 0,1 0 0,0 0 0,0 0 0,0 0 0,0 0-1,0 0 1,4 2 0,-4-3-447,0-1-1,1 1 0,-1-1 0,0 0 1,1 1-1,0-1 0,-1 0 1,1-1-1,-1 1 0,1 0 1,5 0-1,22 0-9260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9.5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68 14510,'0'0'7607,"4"13"-6801,1 16-197,0-1-1,-2 1 0,-1-1 1,-2 1-1,-4 42 1,-27 159 1819,20-165-2080,-59 275 1270,70-340-1606,0 0 0,0 0 0,0 0 0,0 0 0,0 0 0,0 0 0,0 0 0,0 0 0,0-1 0,0 1 0,0 0 0,-1 0 0,1 0 0,0 0 0,0 0 0,0 0 0,0 0 1,0 0-1,0 0 0,0 0 0,0 0 0,0 0 0,0 0 0,0 0 0,-1 0 0,1 0 0,0 0 0,0 0 0,0 0 0,0 0 0,0 0 0,0 0 0,0 0 0,0 0 0,0 0 0,-1 0 0,1 0 0,0 0 0,0 0 0,-1-22 200,3-31-142,12-15-171,4 1-1,2 1 1,3 1 0,3 2-1,3 0 1,2 1-1,66-96 1,-80 132 106,2 1-1,0 0 1,1 2 0,1 0 0,1 1-1,2 1 1,0 1 0,50-31 0,-59 45-55,-11 10-97,-22 18 50,-26 13 165,-3-3 0,-75 41 1,-23 16-205,126-73-737,19-16 818,0 0 0,0 0 0,0 1 0,0-1-1,0 0 1,0 0 0,0 0 0,0 0 0,0 0 0,0 0 0,0 1 0,0-1 0,0 0 0,0 0-1,0 0 1,0 0 0,0 0 0,0 1 0,0-1 0,0 0 0,0 0 0,0 0 0,0 0-1,0 0 1,0 0 0,0 1 0,0-1 0,0 0 0,0 0 0,0 0 0,0 0 0,0 0 0,0 0-1,1 1 1,-1-1 0,0 0 0,0 0 0,0 0 0,0 0 0,0 0 0,0 0 0,1 0 0,-1 0-1,0 0 1,0 0 0,0 0 0,0 0 0,0 0 0,0 0 0,1 0 0,-1 0 0,0 0 0,0 0-1,0 0 1,0 0 0,0 0 0,1 0 0,-1 0 0,0 0 0,0 0 0,41-12-5192,10-14-203,5-9-2862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19 15919,'0'0'3070,"-3"11"-593,-33 79 1410,25-69-3221,1 0 1,2 1-1,0 0 0,1 1 1,1 0-1,-3 25 1,9-47-656,0 1 0,-1-1 0,1 0 0,0 0 0,0 1 0,0-1 0,0 0 0,0 1 0,0-1 0,0 0 0,0 0 0,1 1 0,-1-1 0,0 0 0,1 0 0,-1 0 0,1 1 0,0-1 0,-1 0 0,1 0 0,0 0 0,-1 0 0,1 0 0,0 0 0,0 0 0,0 0 0,0-1 0,0 1 1,0 0-1,0 0 0,0-1 0,0 1 0,0-1 0,1 1 0,-1-1 0,0 1 0,0-1 0,1 0 0,-1 1 0,0-1 0,0 0 0,1 0 0,-1 0 0,0 0 0,0 0 0,1 0 0,-1-1 0,0 1 0,0 0 0,2-1 0,4-1 8,-1-1 1,0 1-1,0-1 1,0 0-1,0 0 0,0-1 1,-1 1-1,8-8 0,-3 1-95,-1 0 0,0 0 0,0-1-1,-1 0 1,-1-1 0,9-15-1,-14 22-146,1 0 0,-1-1-1,0 1 1,0 0 0,-1-1-1,0 1 1,1-1 0,-2 1-1,1-1 1,-1 1-1,0-1 1,0 0 0,0 1-1,-1-1 1,0 0 0,0 1-1,0 0 1,-3-7 0,-6 1-1922,3 18-467,3 24 413,5-28 2101,0 0 1,0-1-1,0 1 0,0 0 1,1-1-1,-1 1 1,1-1-1,0 1 1,-1-1-1,1 0 1,0 0-1,0 0 1,1 0-1,-1 0 0,0 0 1,1-1-1,-1 1 1,1-1-1,-1 1 1,1-1-1,0 0 1,-1 0-1,1 0 1,0 0-1,0-1 0,0 1 1,0-1-1,0 0 1,3 0-1,4 1-18,1 0-1,-1-1 0,0 0 1,1-1-1,-1 0 0,0-1 1,12-3-1,-15 3 506,0-1 1,-1 0-1,1 0 1,-1-1-1,0 1 1,0-1-1,0-1 1,-1 1-1,1-1 1,-1 0-1,0 0 1,0 0-1,-1-1 1,0 0-1,0 0 1,0 0-1,0 0 0,-1-1 1,0 1-1,-1-1 1,0 0-1,3-14 1,-4 21-338,-1 0 1,0 0-1,0-1 0,0 1 1,0 0-1,0 0 1,0-1-1,0 1 0,0 0 1,0-1-1,0 1 0,0 0 1,0 0-1,0-1 1,0 1-1,0 0 0,0 0 1,0-1-1,0 1 1,-1 0-1,1 0 0,0-1 1,0 1-1,0 0 0,0 0 1,0-1-1,-1 1 1,1 0-1,0 0 0,0 0 1,0-1-1,-1 1 1,1 0-1,0 0 0,0 0 1,-1 0-1,1 0 1,0 0-1,0 0 0,-1-1 1,1 1-1,-1 0 0,-11 8 582,-10 16-536,14-11 10,1 1-1,1 0 1,0 0 0,1 0 0,0 0-1,1 1 1,1 0 0,0 0 0,1 0-1,0 22 1,2-36-85,0 1 1,0-1-1,0 1 0,0-1 1,1 1-1,-1-1 0,0 1 0,1-1 1,-1 0-1,1 1 0,0-1 1,-1 0-1,1 1 0,0-1 1,0 0-1,-1 0 0,1 0 0,0 0 1,0 0-1,0 0 0,1 0 1,-1 0-1,0 0 0,0 0 0,0 0 1,1-1-1,-1 1 0,0-1 1,1 1-1,-1-1 0,1 1 1,-1-1-1,0 0 0,1 0 0,-1 1 1,1-1-1,-1 0 0,1 0 1,-1-1-1,1 1 0,-1 0 0,2-1 1,4 0 89,-1 0 1,1 0-1,-1-1 1,0 0-1,1-1 1,-1 1-1,0-1 1,8-5-1,-4 0 35,1-1-1,-1 0 1,0 0 0,-1-1-1,0-1 1,-1 1-1,13-23 1,-17 28-278,-1 0 0,-1 0 1,1-1-1,-1 1 0,0-1 1,0 1-1,0-1 0,-1 0 1,0 0-1,0 0 0,-1 0 1,0 0-1,0 0 0,0 0 1,0 0-1,-1 1 0,0-1 1,-1 0-1,1 0 0,-4-7 1,-6-2-3152,9 12-2026,12 1 1236,-5 0 3592,24-6-4262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144 170 12396,'1'-11'4351,"3"-34"-1309,-3 44-2886,-1 0-1,0-1 0,0 1 0,0 0 0,0-1 1,0 1-1,0 0 0,0-1 0,0 1 0,-1 0 0,1-1 1,0 1-1,-1 0 0,1-1 0,-1 1 0,-1-2 1,2 3-102,0 0 0,-1 0 1,1-1-1,-1 1 1,1 0-1,-1 0 1,1 0-1,-1 0 0,1 0 1,0 0-1,-1 0 1,1 0-1,-1 0 1,1 0-1,-1 0 0,1 0 1,-1 0-1,1 0 1,-1 0-1,1 0 1,-1 0-1,1 0 0,-1 1 1,1-1-1,0 0 1,-1 0-1,1 1 1,-1-1-1,-2 3 111,0-1 0,0 1 0,0-1 0,0 1 0,0 0 0,1 0 0,0 1 0,-3 3 0,-15 37 421,3 1 0,1 0 0,3 2 0,1 0 0,3 0 0,1 0 0,3 1 0,1 75 0,3-110-515,2 0 0,-1 0 0,2-1 0,-1 1 0,2 0 1,0-1-1,0 1 0,1-1 0,1 0 0,0 0 0,1-1 0,0 0 0,0 0 0,1 0 0,17 19 0,-23-28-61,1-1 1,0 1-1,0 0 0,0-1 0,0 1 0,0-1 0,1 1 1,-1-1-1,0 0 0,1 0 0,-1 0 0,1 0 1,-1-1-1,1 1 0,-1-1 0,4 1 0,-5-1 3,0-1 0,1 1 0,-1 0-1,0-1 1,0 1 0,1-1 0,-1 1-1,0-1 1,0 0 0,0 1 0,0-1 0,0 0-1,0 0 1,0 0 0,0 0 0,0 0-1,0 0 1,0 0 0,0 0 0,-1 0 0,1 0-1,0 0 1,-1 0 0,1-1 0,-1 1-1,1 0 1,-1 0 0,0-1 0,0 1 0,1 0-1,-1-2 1,3-26-17,0 1 0,-2 0 0,-1 0-1,-1-1 1,-2 1 0,-1 0 0,-1 0 0,-11-37 0,15 63-23,0-1-4,1 0-1,-1 1 0,0-1 0,0 0 1,0 1-1,0-1 0,0 1 0,0-1 1,-1 1-1,1 0 0,-1-1 0,0 1 1,0 0-1,0 0 0,0 0 0,0 0 1,-2-1-1,3 4 11,1 0 1,-1 0 0,1 0-1,0 1 1,-1-1-1,1 0 1,0 0-1,0 0 1,0 0 0,0 1-1,0-1 1,0 0-1,0 0 1,0 0-1,0 0 1,1 1 0,-1-1-1,0 0 1,1 0-1,-1 0 1,1 0-1,1 2 1,1 0-22,0 0-1,0 0 1,1-1-1,-1 1 1,1-1 0,-1 0-1,1 0 1,0 0 0,0 0-1,0-1 1,0 1-1,0-1 1,1 0 0,-1 0-1,0-1 1,1 0-1,-1 1 1,8-2 0,2 1-52,-1 0-1,1-2 1,-1 1 0,25-8 0,-25 4 77,0 0 0,0-1 0,-1 0 0,1-1 0,-2-1-1,1 0 1,-1-1 0,17-16 0,-21 19 54,-1-1 0,0 0 0,0 0 0,0-1 0,-1 1 0,0-1 0,-1-1 0,1 1-1,-2-1 1,1 1 0,-1-1 0,-1 0 0,4-17 0,-6 26-36,-1 0 0,1 1 0,0-1-1,-1 0 1,1 0 0,0 1 0,-1-1 0,1 0 0,0 0-1,-1 0 1,1 0 0,0 1 0,-1-1 0,1 0 0,0 0-1,-1 0 1,1 0 0,-1 0 0,1 0 0,0 0 0,-1 0-1,1 0 1,-1 0 0,1 0 0,0 0 0,-1 0 0,1 0-1,-1 0 1,1-1 0,0 1 0,-1 0 0,1 0 0,0 0-1,-1-1 1,1 1 0,0 0 0,-1 0 0,1-1 0,0 1-1,0 0 1,-1-1 0,1 1 0,0 0 0,0-1 0,0 1-1,-1 0 1,1-1 0,0 1 0,0 0 0,0-1-1,0 1 1,0-1 0,0 1 0,0 0 0,0-1 0,0 1-1,0-1 1,0 1 0,0 0 0,0-1 0,0 1 0,0-1-1,-22 28-57,14-11 113,1 1 1,0 0-1,-5 27 0,10-37-50,0 1 1,1 0-1,0-1 0,0 1 0,1 0 0,0 0 1,1-1-1,-1 1 0,1 0 0,5 14 0,-5-19-4,0-1 0,1 1 0,-1-1 0,1 0-1,0 1 1,-1-1 0,1 0 0,0 0 0,1 0 0,-1 0-1,0-1 1,1 1 0,-1 0 0,0-1 0,1 0-1,0 0 1,-1 0 0,1 0 0,0 0 0,-1 0-1,1-1 1,0 1 0,0-1 0,0 0 0,0 1 0,0-1-1,-1-1 1,1 1 0,0 0 0,0-1 0,3 0-1,3-1-53,0 0 0,0-1 0,0 0 0,0 0 0,-1-1 0,1 0 0,-1 0-1,11-8 1,-3-1-378,-1-1 1,-1-1-1,-1 0 0,0 0 0,0-2 0,-2 1 0,0-2 0,-1 1 0,-1-1 0,0-1 1,11-36-1,-9 17-1317,-2 0 1,-1-1 0,-2 0 0,-2 0-1,-1-45 1,-2 84 1773,-1-1 0,0 1 0,0-1 0,0 1-1,1-1 1,-1 0 0,0 1 0,0-1 0,0 1 0,0-1-1,0 0 1,0 1 0,0-1 0,0 1 0,-1-1 0,1 1-1,0-1 1,0 0 0,0 1 0,-1-1 0,1 1 0,0-1-1,0 1 1,-1-1 0,1 1 0,-1-1 0,1 1 0,0 0-1,-1-1 1,1 1 0,-1-1 0,1 1 0,-1 0 0,0-1-1,-14 17 1211,-12 35 458,15-18-892,1-1 0,1 2 1,1-1-1,3 1 1,0 0-1,3 1 1,0-1-1,2 1 0,5 47 1,-2-74-747,0 0 0,0 1 0,1-1 0,0 0 0,1-1 0,-1 1 0,1 0 1,6 7-1,-9-13-89,1 1 1,-1-1 0,1 0-1,0 1 1,0-1 0,0 0 0,0 0-1,1 0 1,-1 0 0,0-1-1,1 1 1,-1 0 0,1-1 0,0 0-1,-1 0 1,1 0 0,0 0-1,0 0 1,0 0 0,0-1 0,0 1-1,0-1 1,-1 0 0,1 0-1,0 0 1,4-1 0,-6 1-67,-1 0-1,1-1 1,-1 1 0,0 0 0,1-1 0,-1 1-1,0-1 1,1 1 0,-1 0 0,0-1-1,1 1 1,-1-1 0,0 1 0,0-1 0,1 1-1,-1-1 1,0 1 0,0-1 0,0 0 0,0 1-1,0-1 1,0 1 0,0-1 0,0 1-1,0-1 1,0 1 0,0-1 0,0 1 0,0-1-1,0 1 1,-1-1 0,1 1 0,0-1 0,0 1-1,-1-2 1,-8-18-2399,1 9 736,-1 1-1,1 0 0,-2 1 0,-18-16 0,5 6-965,-16-15-1693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1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58 477 1890,'-29'-26'5221,"10"6"-1057,10 6 256,9 8-1153,21 6-1666,18 0-287,12 0-97,12 0-480,8 0-481,-6 0-160,-7-5-545,-12-4-2818,-15-8-2594</inkml:trace>
  <inkml:trace contextRef="#ctx0" brushRef="#br0" timeOffset="1">44 1 21460,'0'0'7784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2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267 496 11691,'2'-9'3646,"-1"4"-3227,0 0-1,0 0 0,-1-1 1,1 1-1,-1 0 0,0 0 1,-1 0-1,0-7 0,0 11-286,1-1 1,-1 0-1,0 0 0,0 0 0,0 0 0,-1 1 0,1-1 0,0 0 0,-1 1 0,1-1 1,-1 1-1,1 0 0,-1-1 0,1 1 0,-1 0 0,0 0 0,0 0 0,0 0 1,0 0-1,0 0 0,1 1 0,-1-1 0,0 1 0,-1-1 0,1 1 0,0 0 0,0 0 1,-3 0-1,-2 0-30,-1 0-1,0 1 1,1 0 0,-1 0 0,0 1 0,1 0-1,0 0 1,-1 1 0,1 0 0,0 0 0,1 0-1,-1 1 1,0 0 0,1 1 0,0-1 0,0 1 0,0 0-1,1 1 1,-9 10 0,5-5-17,0 1-1,1-1 1,1 2 0,0-1-1,0 1 1,1 0-1,1 0 1,0 1 0,-6 26-1,11-37-58,-1-1-1,1 1 0,-1 0 1,1-1-1,0 1 0,0 0 0,0-1 1,0 1-1,0 0 0,1-1 1,-1 1-1,1 0 0,0-1 0,0 1 1,0-1-1,0 1 0,0-1 1,1 1-1,1 2 0,-1-4-11,0 1 0,0-1 0,-1 0 0,1 1-1,1-1 1,-1 0 0,0 0 0,0-1 0,0 1-1,0 0 1,1-1 0,-1 1 0,0-1 0,1 0 0,-1 0-1,0 1 1,5-2 0,4 0 43,0-2 0,1 1 0,-1-1 1,-1 0-1,1-1 0,0-1 0,18-10 0,7-7 148,0-2 0,-2-1 0,-1-2 0,-1-1 0,-2-1-1,0-2 1,39-53 0,-42 38 134,-26 44-324,0-1 1,0 1-1,1-1 0,-2 1 0,1-1 0,0 1 1,0-1-1,-1 0 0,0 1 0,1-1 1,-1 0-1,0 0 0,0 1 0,-1-1 1,1 0-1,-1-2 0,0 4-18,1 0 0,-1 1 0,1-1 0,-1 0 0,0 1 0,1-1 0,-1 1 0,0-1 0,1 1 0,-1-1 0,0 1 0,0-1 0,0 1 0,1 0 0,-1-1 0,0 1 0,0 0 0,0 0 0,0 0 0,0-1 0,0 1 0,1 0 0,-1 0 0,0 0 0,0 1 0,0-1 0,0 0 0,0 0 0,0 0 0,1 1-1,-1-1 1,0 0 0,0 1 0,0-1 0,-1 2 0,-27 17-230,23-12 186,0 0 0,1 0 0,0 0 0,0 1 0,1 0 0,0 0 0,1 0 0,-1 0-1,2 1 1,-1-1 0,1 1 0,0 0 0,1 0 0,0 0 0,0 0 0,2 10 0,-1-17 16,0 0 1,0 0-1,1-1 0,-1 1 1,1 0-1,-1 0 1,1-1-1,0 1 1,-1-1-1,1 1 1,0 0-1,0-1 1,0 0-1,1 1 1,-1-1-1,0 0 0,0 1 1,1-1-1,-1 0 1,1 0-1,-1 0 1,1 0-1,-1 0 1,1-1-1,-1 1 1,1 0-1,0-1 1,0 1-1,-1-1 0,1 1 1,0-1-1,0 0 1,-1 0-1,1 0 1,0 0-1,0 0 1,0 0-1,-1-1 1,3 0-1,5 0 10,0-1-1,-1 0 1,1 0-1,0-1 1,-1 0-1,16-9 1,6-7 122,-1-1 0,-1-1 1,0-1-1,-2-2 0,33-37 0,-40 40 164,-2-1-1,-1 0 0,-1-1 1,0-1-1,-2 0 1,-1-1-1,14-39 0,-23 54-209,-1 0-1,0 0 1,0 0-1,0-19 0,-2 29-55,-1 0-1,1 1 0,0-1 0,0 0 0,-1 0 1,1 1-1,0-1 0,-1 0 0,1 0 0,0 0 0,-1 0 1,1 1-1,0-1 0,-1 0 0,1 0 0,0 0 0,-1 0 1,1 0-1,0 0 0,-1 0 0,1 0 0,0 0 0,-1 0 1,1 0-1,-1 0 0,1 0 0,0 0 0,-1 0 1,1-1-1,0 1 0,-1 0 0,1 0 0,0 0 0,0 0 1,-1-1-1,1 1 0,0 0 0,-1 0 0,1-1 0,0 1 1,0 0-1,0 0 0,-1-1 0,1 1 0,0 0 0,0-1 1,0 1-1,0 0 0,-1-1 0,1 1 0,0 0 1,0-1-1,0 1 0,0 0 0,0-1 0,0 1 0,0 0 1,0-1-1,-19 29-136,-7 38 111,2 0 0,3 1 0,-15 87 0,26-111 39,3-11-20,-9 37 131,-9 90 0,23-138-96,1-1 1,1 1-1,1-1 1,0 1-1,2-1 1,0 0-1,1 0 0,1 0 1,10 22-1,-1-8-5,-4-15-9,-1 1 0,-1 0 1,-1 0-1,-1 1 0,-1 0 1,0 0-1,2 34 0,-7-53-5,0 1-1,0-1 0,0 0 1,0 0-1,-1 0 1,1 0-1,0 0 0,-1 0 1,0 0-1,1 0 0,-1 0 1,0 0-1,0-1 0,0 1 1,0 0-1,0 0 0,-1-1 1,1 1-1,0-1 0,-1 1 1,1-1-1,-1 1 1,0-1-1,1 0 0,-1 0 1,0 0-1,0 0 0,0 0 1,0 0-1,0-1 0,0 1 1,0 0-1,0-1 0,0 0 1,0 1-1,0-1 0,0 0 1,0 0-1,0 0 0,0 0 1,0-1-1,0 1 1,0-1-1,0 1 0,0-1 1,0 0-1,0 1 0,0-1 1,0 0-1,0 0 0,1 0 1,-1-1-1,0 1 0,1 0 1,-1-1-1,1 1 0,-1-1 1,1 1-1,0-1 1,-2-3-1,-4-5 42,0-1 0,1 1-1,1-1 1,0-1 0,0 1 0,1-1 0,1 0 0,0 0-1,-3-23 1,2-12-33,2-59 0,2 80-61,0 5 10,1 1-1,0 0 1,2-1 0,0 1 0,11-32 0,-10 41-310,0 1 0,1-1 0,0 1 0,0 0 0,2 1 0,-1 0 0,1 0 0,0 0 0,1 1 0,0 0 0,17-14 0,19-9-4662,3-1-2253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19667,'0'0'1713,"-1"15"-410,1-10-1141,-1 32 1024,1 0 1,7 60-1,-4-83-948,0 0 1,0-1-1,1 1 0,12 24 0,-13-32-192,0-1 0,0 1 0,1 0-1,0-1 1,0 0 0,0 0-1,1 0 1,0-1 0,0 0 0,0 0-1,10 6 1,-12-7-15,1-1 0,0-1 0,0 1 0,1 0 0,-1-1 0,0 0 0,0 0 1,1 0-1,-1-1 0,0 0 0,1 1 0,-1-1 0,0-1 0,1 1 0,-1-1 0,1 1 0,6-4 0,-4 2-37,0-1 0,-1-1 0,1 1 0,-1-1 0,0-1 0,0 1 0,0-1 0,0 0 0,8-10 0,-4 2 316,0 0-1,-1 0 0,0-1 1,-1 0-1,-1-1 0,0 0 1,-1 0-1,0 0 0,3-17 1,-12 50-294,2 1 0,1 0 0,0-1 0,1 1 0,6 28 0,-7-45-46,0 1 1,1-1-1,0 1 0,-1-1 1,1 1-1,0-1 0,0 0 1,1 1-1,-1-1 1,0 0-1,1 0 0,-1 0 1,1 0-1,0 0 0,-1 0 1,1 0-1,0-1 1,0 1-1,0-1 0,0 1 1,1-1-1,-1 0 1,0 0-1,1 0 0,-1 0 1,0 0-1,1-1 0,-1 1 1,1-1-1,-1 1 1,1-1-1,0 0 0,-1 0 1,5-1-1,-1 0-4,1 0 1,-1 0-1,0-1 1,0 0-1,0-1 1,0 1-1,0-1 0,0 0 1,-1-1-1,1 1 1,-1-1-1,7-7 0,36-42-100,-38 39 97,2 0 0,0 1 0,18-15-1,-29 27 39,0 0-1,0 0 0,-1 0 0,1 1 0,0-1 1,0 0-1,1 1 0,-1-1 0,0 1 0,0-1 1,0 1-1,0 0 0,0-1 0,0 1 0,1 0 0,-1 0 1,0 0-1,0-1 0,0 1 0,1 1 0,-1-1 1,0 0-1,0 0 0,0 0 0,1 1 0,-1-1 1,1 1-1,0 0 1,-1 1-1,1-1 1,-1 1 0,1 0 0,-1-1 0,0 1-1,0 0 1,1 0 0,-1 0 0,-1 0 0,1 0-1,0 0 1,0 0 0,0 2 0,2 14 5,0-1 0,-1 1 0,0 19-1,-1-22-3,0 5-55,4 42 6,-5-59-58,1 0 0,-1 0-1,1-1 1,-1 1 0,1 0-1,0 0 1,0-1 0,0 1 0,1-1-1,-1 1 1,0-1 0,1 0-1,0 1 1,0-1 0,-1 0 0,4 2-1,-4-3-11,0-1-1,0 1 0,0-1 0,0 0 1,0 0-1,0 1 0,0-1 0,0 0 0,0 0 1,0 0-1,0 0 0,0 0 0,0 0 1,0 0-1,0 0 0,0 0 0,0-1 0,0 1 1,0 0-1,0-1 0,0 1 0,0-1 1,0 1-1,0-1 0,-1 1 0,1-1 1,0 0-1,0 1 0,0-1 0,-1 0 0,2-1 1,17-29-4095,-1-11-1912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16239,'0'0'2670,"2"12"148,0 26-1283,-2-1 0,-1 1 0,-11 66-1,9-88-1328,-2 10 294,1-1 0,-2 46 0,6-67-597,0 1 0,0-1 0,0 1 0,0-1 0,1 1 1,0-1-1,0 1 0,0-1 0,0 0 0,1 0 0,-1 1 0,1-1 0,0 0 0,1-1 0,-1 1 0,1 0 1,-1-1-1,1 1 0,0-1 0,0 0 0,1 0 0,6 6 0,3-1-11034,-22-12 10041,7 3 1423,0 0-1,1 0 1,-1 0-1,0 0 1,1 0-1,-1 0 0,1 0 1,-1 0-1,1-1 1,0 1-1,-1-1 1,1 1-1,0-1 1,0 1-1,0-1 1,0 0-1,0 0 0,0-2 1,33-3 2379,-15 2-2416,0-1 0,-1-1 1,0 0-1,0-1 0,0-1 1,-1-1-1,-1 0 0,1 0 0,-2-2 1,0 1-1,0-2 0,-1 0 0,15-20 1,-26 32-262,0-1 1,0 1 0,0 0-1,-1-1 1,1 1 0,0-1-1,-1 1 1,1-1 0,-1 1-1,0-1 1,1 0-1,-1 1 1,0-1 0,0-1-1,0 2-18,0 1 1,0 0-1,-1-1 0,1 1 0,0 0 0,0-1 0,-1 1 0,1 0 0,0-1 1,0 1-1,-1 0 0,1 0 0,0-1 0,-1 1 0,1 0 0,0 0 0,-1-1 0,1 1 1,-1 0-1,1 0 0,0 0 0,-1 0 0,1 0 0,-1 0 0,1 0 0,0 0 0,-1 0 1,1 0-1,-1 0 0,1 0 0,0 0 0,-1 0 0,0 0 0,-2 1 4,0 0 0,-1 0 0,1 0 0,0 1-1,0-1 1,-1 1 0,1-1 0,0 1 0,1 0 0,-1 1 0,-4 2-1,-3 7 31,0 0 0,0 1 0,1 0 0,0 1 0,1 0 0,-7 17 0,11-22 1,1 0-1,0 0 0,0 0 0,1 1 0,0-1 1,0 1-1,1-1 0,0 1 0,1-1 1,0 1-1,3 15 0,-2-22-46,0-1 0,0 1 0,0 0-1,1 0 1,-1-1 0,1 1 0,0-1 0,0 0 0,0 1 0,0-1 0,0 0-1,0 0 1,0 0 0,1-1 0,-1 1 0,1 0 0,0-1 0,-1 0-1,1 1 1,0-1 0,0 0 0,0 0 0,-1-1 0,1 1 0,0-1 0,6 1-1,9 1 28,0-1-1,0-1 0,21-2 0,-28 1-15,39-5 46,95-23 0,-97 17-20,-47 12-20,-1 0 1,0 0-1,0-1 1,1 1 0,-1 0-1,0 0 1,0 0-1,1-1 1,-1 1-1,0 0 1,0-1 0,0 1-1,1 0 1,-1 0-1,0-1 1,0 1-1,0 0 1,0-1 0,0 1-1,0 0 1,0-1-1,0 1 1,0 0-1,0-1 1,0 1 0,0 0-1,0-1 1,0 1-1,0 0 1,0 0-1,0-1 1,0 1 0,0 0-1,0-1 1,0 1-1,-1 0 1,1-1-1,0 1 1,0 0 0,0 0-1,-1-1 1,1 1-1,-1 0 1,-7-13 580,-14-11-539,1 3-59,1-2 1,1 0-1,1-1 0,1-1 1,-15-29-1,32 54-5,0 0 0,0-1 0,-1 1 0,1-1 0,0 1 0,0 0 0,0-1 0,1 1 0,-1-1 0,0 1 0,0-1 0,0 1 0,0 0 0,0-1 0,0 1 0,0-1 0,1 1 0,-1 0 0,0-1 0,0 1 0,1 0 0,-1-1 0,0 1 0,1 0 0,-1-1 0,0 1 0,0 0 0,1 0 0,-1-1 0,1 1 0,-1 0 0,0 0 0,1 0 0,-1 0 0,1-1 0,-1 1 0,0 0 0,1 0 0,-1 0 0,1 0 0,-1 0 0,0 0 0,1 0 0,-1 0 0,1 0 0,-1 0 0,1 1 0,29-1 0,-21 0 0,141 4-6123,-94-4-630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4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14638,'0'0'8360,"-2"9"-6492,-3 23-813,1 0-1,2 0 0,2 0 1,0 0-1,8 43 0,-8-72-1030,0 0 0,1-1 1,-1 1-1,1 0 0,0 0 0,0-1 0,0 1 0,0-1 1,1 1-1,-1-1 0,1 1 0,-1-1 0,1 0 0,0 0 0,0 0 1,0 0-1,0 0 0,0 0 0,1 0 0,-1-1 0,0 1 1,1-1-1,-1 1 0,4 0 0,-3-1-8,0-1 0,0 0 0,0 0 0,1 0 0,-1 0 0,0 0 0,0 0 0,0-1 0,0 0 0,0 1 0,0-1 0,0 0 0,0-1 0,0 1 0,0 0 0,0-1 0,-1 0 0,1 0 0,-1 1 0,1-1 0,2-4 0,13-13 41,-1-1 1,-1-1-1,-1 0 1,0-1-1,-2 0 1,17-41-1,-15 33-43,-15 29-16,0 1 0,1-1 0,-1 1 0,0-1 0,0 1 0,1-1 0,-1 1 0,0-1 0,0 1 0,1-1 0,-1 1 0,1-1 0,-1 1 0,0-1 0,1 1 0,-1 0 0,1-1 0,-1 1 0,1 0 0,-1-1-1,1 1 1,0 0 0,-1 0 0,2-1 0,5 12-124,-1 32-202,-5-35 241,1 4-30,-2-3-431,1 1-1,1-1 1,0 0 0,0 0-1,1-1 1,7 17 0,-9-23 144,0 0-1,1 0 1,-1-1 0,1 1 0,-1 0 0,1-1 0,-1 1-1,1-1 1,0 1 0,0-1 0,0 0 0,0 0 0,3 2 0,-1-2-395,-1 0 0,0-1 1,1 1-1,-1-1 0,1 1 1,-1-1-1,1 0 0,-1-1 1,1 1-1,-1 0 0,5-2 1,20-7-9479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81 339 11915,'0'0'10800,"-8"7"-9151,-2 3-1238,1-1-1,0 1 0,-13 19 1,19-25-345,1-1 1,-1 1-1,1 0 1,0 0 0,0 1-1,0-1 1,1 0-1,0 1 1,-1-1 0,1 1-1,1-1 1,-1 1-1,1 0 1,0-1 0,0 1-1,0-1 1,1 7-1,0-10-59,0 0-1,-1 0 0,1 0 0,-1 0 1,1 0-1,0-1 0,0 1 0,-1 0 1,1-1-1,0 1 0,0 0 0,0-1 1,0 1-1,0-1 0,0 1 0,0-1 1,0 0-1,0 1 0,0-1 0,0 0 1,0 0-1,0 0 0,0 1 0,0-1 1,0 0-1,0-1 0,0 1 0,2 0 1,32-7 89,-24 2-75,1-1-1,-1-1 1,1 0 0,-2 0-1,1-1 1,-1 0-1,0-1 1,11-14 0,65-86-3949,-86 138 463,1-17 3289,-1-5 215,0 0 1,0 1-1,1-1 1,0 0-1,0 0 1,1 1-1,0-1 1,0 0-1,6 11 0,-7-16-7,0 0-1,1 0 1,0 0-1,-1-1 1,1 1-1,0 0 0,0-1 1,0 1-1,0-1 1,0 0-1,0 0 0,1 0 1,-1 0-1,0 0 1,1 0-1,-1 0 1,0-1-1,1 1 0,-1-1 1,1 0-1,-1 0 1,1 1-1,-1-2 1,1 1-1,-1 0 0,1 0 1,-1-1-1,0 0 1,1 1-1,-1-1 0,0 0 1,1 0-1,1-2 1,9-2 94,-1-2 1,-1 0 0,1 0 0,-1-1-1,0 0 1,-1-1 0,0 0-1,-1-1 1,11-13 0,4-7-5,-1 0 0,19-37 0,-34 52-66,0 0 0,-1 0 0,-1 0 0,-1-1-1,0 0 1,-1 0 0,0-1 0,-1 1 0,-1-1-1,-1-18 1,0 34-51,-1 0-1,0-1 1,1 1 0,-1 0-1,0 0 1,0 0-1,0 0 1,0 0-1,0 0 1,-1 0 0,1 0-1,0 0 1,0 0-1,-1 0 1,1 0 0,0 0-1,-1 0 1,1 0-1,-1 0 1,1 0-1,-1 0 1,0 1 0,1-1-1,-1 0 1,0 0-1,1 0 1,-1 1-1,0-1 1,0 1 0,0-1-1,0 0 1,0 1-1,0 0 1,0-1 0,0 1-1,0-1 1,0 1-1,-1 0 1,0 0 34,0 1-1,0 0 1,0-1-1,0 1 1,0 0 0,0 0-1,0 0 1,0 1 0,1-1-1,-1 0 1,0 1 0,1-1-1,-1 1 1,1-1 0,-1 1-1,1 0 1,0 0-1,-2 3 1,-7 14 223,0 0 0,2 1 0,0 0-1,1 1 1,2-1 0,-6 32 0,6-20 209,2 1-1,1 0 1,3 51 0,0-77-394,0 0-1,0 0 1,1 0 0,0 0 0,0-1 0,1 1 0,0-1 0,0 0 0,0 1 0,6 7 0,-8-12-63,1 0-1,0 0 1,-1 0-1,1 0 1,0 0-1,0-1 1,0 1-1,0-1 1,0 1-1,1-1 1,-1 1-1,0-1 1,1 0-1,-1 0 1,1-1-1,-1 1 1,1 0-1,-1-1 1,1 1-1,0-1 1,-1 0-1,1 0 1,-1 0-1,1 0 1,0 0-1,-1-1 1,1 1-1,-1-1 1,1 0-1,4-2 1,-3 1 9,-1 0 0,1-1 0,0 0 0,-1 0 0,0 0 0,0 0 0,0 0 0,0-1 1,0 1-1,-1-1 0,1 0 0,-1 0 0,0 0 0,0 0 0,-1 0 0,1 0 0,-1-1 0,2-7 0,0-6-47,0 1 0,-1 0 0,0-26-1,-3 36-11,0 0-1,0 1 0,0-1 0,-1 1 0,0-1 0,-5-10 0,7 16 23,0 0 1,0 0-1,-1 0 0,1 1 0,0-1 0,-1 0 0,1 0 0,-1 0 0,1 0 0,-1 0 0,0 1 0,1-1 0,-1 0 0,0 0 1,1 1-1,-1-1 0,0 0 0,0 1 0,0-1 0,1 1 0,-1-1 0,0 1 0,0 0 0,0-1 0,0 1 0,0 0 0,0-1 1,0 1-1,0 0 0,0 0 0,0 0 0,0 0 0,0 0 0,0 0 0,0 0 0,0 0 0,0 1 0,0-1 0,0 0 0,0 1 1,0-1-1,1 0 0,-1 1 0,0-1 0,0 1 0,0-1 0,0 1 0,1 0 0,-1-1 0,0 1 0,1 0 0,-1 0 0,0-1 0,1 1 1,-1 0-1,0 1 0,-2 3 17,1-1-1,-1 1 1,1-1 0,0 1 0,0 0-1,0 0 1,1 0 0,0 0 0,0 0-1,0 1 1,1-1 0,-1 0 0,1 0-1,2 11 1,-2-13 14,0 1 1,0-1-1,1 1 0,0-1 0,0 1 1,0-1-1,0 0 0,0 1 0,1-1 0,-1 0 1,1 0-1,0 0 0,0 0 0,0 0 1,0-1-1,0 1 0,1 0 0,-1-1 1,1 0-1,0 0 0,0 0 0,6 4 1,-2-4 8,0 0 0,0-1 1,1 0-1,-1 0 0,1 0 1,-1-1-1,1 0 0,-1-1 1,1 0-1,-1 0 0,1 0 1,-1-1-1,0 0 0,0 0 1,0-1-1,0 0 0,0 0 1,-1-1-1,1 0 0,7-6 1,-3 2-16,0 0 1,-1-1 0,0-1 0,0 1 0,-1-2 0,-1 1-1,0-1 1,0 0 0,-1-1 0,8-18 0,-9 16 170,-10 21-5,-10 26 104,9-15-153,1 0 0,1 0-1,0 1 1,1-1-1,1 0 1,1 1 0,1-1-1,0 1 1,5 19-1,-6-36-127,1 0 0,0 0-1,-1 0 1,1 0 0,0 0 0,0 0-1,0-1 1,0 1 0,0 0-1,0 0 1,1-1 0,-1 1-1,1-1 1,-1 1 0,1-1-1,0 0 1,-1 1 0,1-1 0,0 0-1,0 0 1,0 0 0,-1 0-1,1-1 1,0 1 0,0-1-1,1 1 1,-1-1 0,0 1 0,0-1-1,0 0 1,0 0 0,0 0-1,0 0 1,0 0 0,0-1-1,4 0 1,-2 0-283,0-1 0,0 0-1,0 1 1,0-1 0,0-1 0,0 1 0,0 0-1,-1-1 1,1 0 0,-1 0 0,0 0 0,0 0-1,0 0 1,0-1 0,-1 1 0,4-7-1,7-27-5844,-7-6-3417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19250,'0'0'4132,"-7"51"-3011,7-29-544,6 1-545,12-2-32,9 1-64,7-4-2146,1-4-1762,6-4-3683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 17713,'0'0'2541,"-11"11"-763,5-5-1423,-42 43 785,45-46-900,1 1 0,-1-1 0,1 0-1,-1 1 1,1 0 0,0-1 0,1 1 0,-1 0 0,1 0 0,-1 0-1,1 0 1,0 0 0,1 0 0,-1 0 0,1 8 0,0-11-202,1 0 0,-1 0 1,1-1-1,0 1 1,-1 0-1,1-1 0,0 1 1,-1 0-1,1-1 1,0 1-1,0-1 0,0 1 1,0-1-1,0 1 1,0-1-1,0 1 0,0-1 1,0 0-1,0 0 1,0 0-1,0 0 1,0 1-1,0-1 0,0 0 1,0 0-1,0-1 1,0 1-1,1 0 0,33-5 151,-15-2-275,0 0-1,-1-1 1,30-18-1,-37 18-7,1 1 0,1 0 0,-1 0 0,1 2 0,0 0 0,0 0 0,1 1 0,-1 1 0,25-2 0,-37 5 144,0 0 0,-1 0 0,1 0 1,0 0-1,0 0 0,-1 1 1,1-1-1,0 1 0,-1-1 1,1 1-1,0-1 0,-1 1 1,1 0-1,-1 0 0,1 0 0,-1 0 1,0 0-1,1 0 0,-1 0 1,0 0-1,0 1 0,0-1 1,0 0-1,0 1 0,0-1 1,0 1-1,0-1 0,1 4 0,0 3 218,0-1 0,-1 1 0,0 0-1,0 0 1,-1 12 0,-1-16-231,1 1 0,0 0 0,0 0 0,0-1 0,1 1 0,-1 0-1,1 0 1,0-1 0,1 1 0,-1-1 0,1 1 0,0-1 0,0 0 0,4 7 0,-4-10-97,-1 0 1,1 0-1,0 0 1,0 0-1,0 0 1,0 0-1,0 0 1,0-1-1,0 1 1,1-1-1,-1 1 1,0-1-1,0 0 1,0 0-1,0 0 0,1 0 1,-1-1-1,0 1 1,0 0-1,3-2 1,0 1-630,0-1 1,0 1-1,0-1 1,0-1-1,0 1 1,0-1-1,4-3 1,13-12-5265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6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232 601 19026,'3'-8'2119,"-3"7"-1982,13-32 1781,-12 32-1817,-1 0 0,1-1 0,-1 1 0,0 0 0,1 0 0,-1-1 0,0 1 0,0 0 0,0-1 1,0 1-1,0 0 0,0 0 0,0-1 0,0 1 0,0 0 0,-1 0 0,1-1 0,0 1 0,-1 0 0,1 0 1,-1-1-1,0 1 0,1 0 0,-1 0 0,0 0 0,0 0 0,1 0 0,-3-2 0,-3 2-18,1-1 0,-1 1 0,1-1 0,-1 1 0,1 1 0,-1-1 0,0 1-1,1 0 1,-1 1 0,0-1 0,1 1 0,-1 0 0,1 0 0,-1 1 0,1 0 0,-1 0-1,1 0 1,0 0 0,-6 4 0,0 1-61,0-1-1,0 2 1,1-1 0,0 2-1,0-1 1,1 1 0,-12 15-1,-6 23 120,26-46-139,0 0 0,1 0 0,-1 0 0,1-1 0,0 1 0,-1 0 0,1 0 0,0 0 0,0 0 0,-1 0 0,1 0 0,0 0 0,0 0 0,0 0 0,0 0 0,0 0 0,0 0 0,1 0 0,-1 0 0,0 0-1,0 0 1,1 0 0,-1 0 0,0 0 0,1 0 0,-1 0 0,1 0 0,0 0 0,-1-1 0,1 1 0,0 0 0,-1 0 0,1-1 0,0 1 0,0 0 0,-1-1 0,1 1 0,0-1 0,0 1 0,0-1 0,0 0 0,0 1 0,0-1 0,0 0-1,0 1 1,0-1 0,2 0 0,5 0 21,1 0 0,0-1 0,0 0-1,-1 0 1,1-1 0,-1-1 0,1 1-1,-1-1 1,0 0 0,14-8-1,82-53 116,-87 52-136,45-32-61,-1-2 1,70-70-1,-131 116 54,0 0 1,0-1-1,1 1 1,-1 0-1,0 0 1,0-1-1,0 1 0,1 0 1,-1 0-1,0-1 1,0 1-1,1 0 1,-1 0-1,0 0 1,1 0-1,-1-1 1,0 1-1,1 0 0,-1 0 1,0 0-1,1 0 1,-1 0-1,0 0 1,1 0-1,-1 0 1,0 0-1,1 0 0,-1 0 1,0 0-1,1 0 1,-1 0-1,0 0 1,1 0-1,-1 0 1,0 0-1,1 1 1,-1-1-1,4 16-36,-7 39 245,1-28 35,2-24-214,0 0-1,0 0 0,0 0 1,0 1-1,1-1 0,-1 0 0,1 0 1,0 0-1,-1 0 0,2 0 0,-1 0 1,0 0-1,0 0 0,1 0 1,0 0-1,0 0 0,2 2 0,-1-3 25,0 0 0,0-1 1,0 1-1,0-1 0,1 1 0,-1-1 0,0 0 0,1 0 0,-1-1 0,1 1 0,-1-1 0,0 0 0,1 0 0,-1 0 0,1 0 0,4-1 0,5-1 82,-1-1-1,1 0 1,-1-1-1,0 0 1,0 0-1,-1-2 1,1 1 0,-1-2-1,0 1 1,-1-1-1,13-11 1,9-10-43,-1-1 0,29-34 0,-47 49-39,0-1 0,-1 0 0,-1-1 0,0-1 0,-1 1 0,-1-2 0,-1 1 0,0-1 0,-1-1 1,-1 1-1,-1-1 0,0 0 0,-2-1 0,0 1 0,0-21 0,-3 37-48,0 0-1,0 0 1,0 0 0,-1 0-1,1 0 1,-1 0 0,0 0 0,1 0-1,-1 0 1,0 1 0,-1-1-1,1 0 1,0 1 0,-1-1 0,0 1-1,0 0 1,1-1 0,-1 1 0,0 0-1,-3-2 1,3 3 2,0 0-1,0 1 1,0-1-1,0 0 1,0 1 0,0 0-1,0 0 1,0 0-1,0-1 1,0 2 0,0-1-1,0 0 1,0 0 0,-1 1-1,1-1 1,1 1-1,-1 0 1,0-1 0,0 1-1,0 0 1,0 0-1,0 0 1,1 0 0,-1 1-1,0-1 1,1 0-1,-1 1 1,1-1 0,0 1-1,-3 3 1,-7 8 11,0 2 0,0-1 1,1 2-1,1-1 0,1 1 1,-10 26-1,4-3 8,-17 71 0,27-93-78,1 1 0,1-1-1,0 0 1,1 1 0,1-1 0,1 0 0,0 1-1,5 20 1,-5-32-36,1 0 0,0 1-1,0-1 1,1 0 0,-1-1-1,2 1 1,-1 0 0,0-1-1,1 0 1,0 0 0,0 0 0,1 0-1,-1 0 1,1-1 0,0 0-1,0 0 1,1 0 0,-1-1-1,1 0 1,0 0 0,0 0 0,0-1-1,0 0 1,11 3 0,52 2-5097,4-8-3016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17681,'0'0'2989,"-8"2"-907,4-1-1939,1-1 0,1 1 0,-1 0 0,0 0 0,0 0 1,0 1-1,0-1 0,1 1 0,-1 0 0,1-1 0,-1 1 0,1 0 0,0 0 0,0 1 0,0-1 0,0 0 0,-3 5 0,1 1 180,0 0 0,1 0 0,0 0 1,0 1-1,1-1 0,-2 15 0,-7 62 1157,3 0 1,6 134-1,2-215-1466,0-1-1,0 1 1,1 0-1,-1-1 1,1 1-1,0-1 1,0 0-1,0 1 1,0-1-1,0 0 1,1 1-1,-1-1 1,1 0-1,0 0 1,0 0-1,4 4 1,-3-5 2,-1-1 0,1 1 0,0-1 0,-1 0 0,1 1 0,0-1 0,0 0 0,-1-1 0,1 1 0,0-1 0,0 1 0,0-1 0,0 0 0,0 0 0,0 0 0,0 0 0,0-1 0,0 1 0,0-1 0,5-1 0,10-5 1,0 0 1,0-1-1,-1-1 0,0-1 0,-1 0 0,18-15 0,-9 8 3,42-24-1,-58 37-17,-1 0-1,1 1 0,0 0 0,0 0 0,0 1 0,1 0 1,-1 1-1,0 0 0,13 0 0,-20 1-1,0 0 0,0 0 0,0 0 0,0 1 0,0-1 0,0 1 0,0-1 0,-1 1 0,1 0 0,0 0 0,0 0 0,-1 0 0,1 0 0,-1 0 0,1 0 0,-1 0 0,1 1 0,-1-1 0,0 1 0,0-1 0,1 1 0,0 1 0,0 1 0,0 1 0,0 0 0,0-1 0,-1 1 0,0 0 0,0 0 0,0-1 0,0 10 0,0 2 0,-2-1 0,0 1 0,-1 0 0,-6 27 0,7-40 0,0 5 0,-1 0 0,-1 0 0,0 0 0,0 0 0,0 0 0,-1 0 0,0-1 0,-7 10 0,8-48 0,3-8 0,2 1 0,8-46 0,-9 74 0,1 0 0,0 0 0,1 0 0,0 0 0,1 0 0,0 1 0,0-1 0,1 1 0,1 0 0,-1 0 0,1 1 0,1 0 0,10-11 0,-11 15-378,0 1 0,1-1-1,0 1 1,0 1 0,0-1 0,0 1-1,0 0 1,1 1 0,-1 0 0,1 0-1,-1 1 1,1-1 0,-1 2 0,0-1-1,1 1 1,8 2 0,27 0-2854,-50-3-3730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18065,'0'0'7559,"78"-33"-7463,-11 33-96,8 11-1377,-1 2-1410,3-2-1857,0 0-8745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24 17777,'-9'4'3230,"-15"5"-1326,0 1 1,-38 22 0,56-29-1638,0 1 0,0 0-1,0 0 1,0 0 0,1 1 0,0 0-1,0 0 1,0 0 0,1 1 0,-1-1 0,1 1-1,1 0 1,-1 1 0,1-1 0,0 1-1,-3 9 1,6-15-255,0 0 0,0 0 0,-1 0 0,1 0 0,0 0 0,0 0 0,0 0-1,1 0 1,-1 0 0,0 0 0,0 0 0,0 0 0,1 0 0,-1 0 0,1 0 0,-1 0-1,1 0 1,-1 0 0,1 0 0,-1 0 0,1-1 0,0 1 0,-1 0 0,1 0 0,1 1 0,1-1-2,-1 1 0,1-1 0,0 0 1,-1 0-1,1 0 0,0 0 1,0-1-1,0 1 0,4 0 1,7-1-14,-1 0 0,0-1 0,18-2 0,-13-1-17,-1-1 0,-1-1 1,1 0-1,-1-1 1,0 0-1,0-2 1,-1 0-1,0 0 0,-1-2 1,0 0-1,0 0 1,-1-1-1,-1-1 1,0 0-1,-1-1 0,0 0 1,9-17-1,-15 15 111,-11 18-231,-16 25-110,19-20-26,0 0 0,1 0 0,0 0 0,0 0 0,0 0 0,1 1 0,0-1 0,0 0 0,1 1 0,0-1 0,2 15 0,-2-19-173,1 0-1,0 0 1,0 0 0,0 0 0,1 1-1,-1-2 1,1 1 0,-1 0 0,1 0-1,0 0 1,0-1 0,0 1 0,0-1-1,1 1 1,-1-1 0,1 0 0,-1 0-1,1 0 1,0-1 0,0 1 0,0 0-1,0-1 1,0 0 0,0 0 0,0 0-1,0 0 1,1 0 0,3 0 0,36 1-11269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185 357 19667,'-9'-4'1409,"8"4"-1384,-2-2 139,0 0-1,0 0 0,-1 1 1,1 0-1,0-1 0,-1 1 1,1 0-1,-1 1 0,1-1 1,-1 1-1,0-1 0,1 1 1,-1 0-1,1 1 0,-1-1 1,1 0-1,-1 1 0,1 0 1,-1 0-1,1 0 0,-1 0 1,1 1-1,0-1 0,0 1 0,-1 0 1,1 0-1,1 0 0,-6 4 1,0 3 130,0 0 1,1 0 0,0 1-1,0 0 1,1 1 0,0-1-1,1 1 1,-8 23-1,12-31-269,0-1 0,0 1-1,1-1 1,-1 1 0,1 0-1,-1 0 1,1-1 0,0 1-1,0 0 1,0 0 0,0-1-1,1 1 1,-1 0 0,1 0-1,-1-1 1,1 1 0,0 0-1,0-1 1,0 1 0,1-1-1,-1 1 1,1-1 0,-1 0-1,1 0 1,0 0 0,0 0-1,0 0 1,0 0 0,0 0-1,0 0 1,0-1 0,1 1-1,-1-1 1,0 1 0,1-1-1,0 0 1,-1 0 0,1 0-1,-1-1 1,1 1 0,0-1-1,0 1 1,4-1 0,6 1-22,0-1 0,0-1 1,0 0-1,0 0 0,0-1 1,-1-1-1,1 0 0,-1-1 1,0 0-1,0-1 0,0 0 1,0-1-1,-1-1 0,0 1 1,0-2-1,-1 0 1,16-15-1,0-1 182,-1-2 0,-2 0-1,-1-1 1,-1-2 0,24-42 0,-31 47 68,-1 0 0,-1-1-1,-1 0 1,-1-1 0,-2 0 0,-1-1 0,7-45 0,-13 72-253,-1-1 0,0 0 0,0 0 0,0 0 0,1 0 0,-1 0 0,0 0 0,0 0 0,0 0 0,0 0 0,0 0 0,-1 0 0,1 0 0,0 0 0,0 1 0,-1-1 0,1 0 0,0 0 0,-1 0 0,1 0 0,-1 0 0,1 1 0,-1-1 0,0 0 0,1 0 0,-1 1 0,0-1 0,-1-1 0,1 3 0,-1-1 0,0 0 0,1 1 0,-1-1 0,1 1 0,-1-1 0,1 1 0,0 0 0,-1-1 0,1 1 0,0 0 0,-1 0 0,1 0 0,0 0 0,0 0 0,0 0 0,0 1 0,-2 1 0,-13 19 0,1 0 0,1 1 0,1 1 0,0 0 0,2 0 0,1 1 0,1 1 0,2 0 0,0 0 0,-6 51 0,12-66 2,1 1-1,-1-1 1,2 1 0,-1-1-1,2 0 1,0 1-1,0-1 1,4 13 0,-3-19-21,-1 1 1,1-1 0,0 0-1,0 1 1,0-1 0,1 0-1,0-1 1,0 1 0,0-1 0,1 0-1,-1 0 1,1 0 0,0 0-1,0-1 1,0 0 0,1 0-1,5 2 1,1 0-532,0-1 0,1 0 0,0-1 0,0 0 0,0-1 0,19 1-1,-22-3-442,-1 0 0,1-1 0,0 0-1,-1 0 1,1-1 0,-1 0-1,0 0 1,0-1 0,15-7-1,22-20-7360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107 271 21685,'0'0'4521,"10"-8"-1729,20-10-1717,62-28-1,-60 32-669,0-2 0,0-1 0,41-31 0,-68 44-405,0 0 0,-1 0 0,0 0 0,0-1 0,0 0 0,-1 0 0,4-7 0,-6 11 0,0 0 0,-1 0 0,1 0 0,-1 0 0,1-1 0,-1 1 0,0 0 0,1 0 0,-1-1 0,0 1 0,0 0 0,0-1 0,0 1 0,0 0 0,0 0 0,0-1 0,-1 1 0,1 0 0,0 0 0,-1-1 0,1 1 0,-1 0 0,1 0 0,-1 0 0,0 0 0,1-1 0,-1 1 0,0 0 0,0 0 0,0 0 0,0 1 0,0-1 0,0 0 0,0 0 0,0 0 0,0 1 0,0-1 0,0 1 0,0-1 0,-2 0 0,-7-3 0,-1 1 0,1 0 0,0 1 0,-1 0 0,0 1 0,1 0 0,-1 0 0,0 1 0,1 1 0,-1-1 0,-21 6 0,14-2 0,0 1 0,0 1 0,0 1 0,1 0 0,-1 1 0,-15 11 0,20-10 0,0 0 0,1 1 0,0 1 0,0 0 0,1 1 0,1-1 0,0 2 0,1 0 0,-9 16 0,15-23 0,0 0 0,0 0 0,1 0 0,0 0 0,0 1 0,1-1 0,-1 0 0,1 1 0,1-1 0,-1 13 0,2-15 0,0 1 0,-1-1 0,2 1 0,-1-1 0,0 0 0,1 0 0,0 1 0,0-1 0,0 0 0,0-1 0,1 1 0,0 0 0,0-1 0,0 1 0,0-1 0,0 0 0,5 3 0,4 3-26,1-1 0,0 0 0,0-1 0,1-1 0,-1 0-1,2-1 1,-1 0 0,0-2 0,1 1 0,17 1 0,23 0-555,76-1 0,-108-5 343,8 2-1576,-1-2 1,1-2-1,34-6 0,3-10-5483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134 325 18225,'-28'14'596,"14"-8"-87,1 1 0,-1 0 1,1 1-1,1 1 0,-19 15 1,23-10 877,14-8-181,28-4 257,-24-2-1366,101-6 1329,192-35 0,-126 12-1134,1047-111-365,-658 80-2251,-533 57 2097,161-18-3805,239-57 1,-286 35 662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1 686 6662,'19'-479'4136,"-18"376"983,0 0 4118,5 1997-4485,28-1274-4511,-13-352-82,-19-190 877,-2-77-812,0-20-117,6-15-1722,1-7-6988,-7 22 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3 130 9321,'0'0'96,"-2"-81"-288,2 55-225,7 9-1376,2 11-1250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2947,'0'0'9433,"11"7"-7042,-3-2-2079,0 0 0,-1-1-1,1 0 1,1 0 0,-1-1-1,1 0 1,-1 0 0,1-1-1,0 0 1,0-1 0,0 0-1,12 0 1,398 10 1912,350-14-1688,-611-11-610,761-43 1824,179 80 81,-835-15-1681,481-47-1,-697 33-168,48-7 899,175-3 0,-260 17-867,0 0 1,0 0-1,0 1 1,0 1-1,0-1 1,0 2-1,0-1 1,-1 1-1,0 1 1,13 7-1,-19-10-18,0 0-1,1 0 1,-1 1 0,0 0 0,-1-1-1,1 1 1,0 0 0,-1 1-1,1-1 1,-1 0 0,0 1-1,0-1 1,-1 1 0,1-1 0,-1 1-1,1 0 1,-1 0 0,-1 0-1,1-1 1,0 1 0,-1 0-1,0 0 1,0 0 0,0 0-1,0 0 1,-1 0 0,1 0 0,-1 0-1,-2 6 1,1-5-235,-1-1 0,1 0 0,-1 0 0,0 0 1,0 0-1,0-1 0,0 1 0,-1-1 0,1 0 0,-1 0 0,0 0 0,0 0 0,0-1 0,-7 4 1,2-1-1390,0-1 1,0-1 0,0 1 0,-1-1 0,1-1 0,-13 2-1,1-3-5177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5400 3238 16047,'0'0'1073,"0"-8"-1083,0-7-215,-1-40 1558,1 53-1126,-1 0 0,1 0 0,-1 0 0,1 0 0,-1-1 0,0 1-1,1 0 1,-1 0 0,0 0 0,0 1 0,-1-1 0,1 0 0,0 0 0,-1 1-1,1-1 1,-1 0 0,1 1 0,-1-1 0,0 1 0,0 0 0,1 0 0,-4-2-1,-71-21 834,53 18-982,-1-1 0,1-2-1,-27-13 1,-173-111 387,-105-54 1331,-43 18-1114,-103-50-6,-1362-809 1250,1829 1023-1906,-1037-717 27,896 609 28,-4 6 0,-184-95 0,286 177-94,-62-36-288,99 53 241,0 0 1,1-1-1,0-1 0,1 0 0,0-1 1,-9-12-1,46 65-17440,-1-14 10266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8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301 1 12332,'0'0'3288,"-9"0"-480,7-1-2707,0 1-1,0 0 1,0 0-1,0 0 1,0 0 0,0 1-1,0-1 1,0 0-1,0 1 1,0 0-1,0-1 1,0 1 0,0 0-1,0 0 1,0 0-1,0 0 1,1 0-1,-1 0 1,0 1 0,1-1-1,-1 1 1,1-1-1,0 1 1,-1-1 0,0 3-1,-3 5 64,1 1 0,1 0 0,0 0-1,0 0 1,-2 12 0,-21 108 1107,-18 246-1,44-331-368,0-44-883,0-1-1,0 1 1,0-1-1,0 1 0,0 0 1,0-1-1,0 1 0,0 0 1,0-1-1,0 1 0,1 0 1,-1-1-1,0 1 1,0-1-1,1 1 0,-1-1 1,0 1-1,1 0 0,-1-1 1,1 1-1,-1-1 0,0 0 1,1 1-1,-1-1 1,1 1-1,-1-1 0,1 0 1,0 1-1,-1-1 0,1 0 1,-1 1-1,1-1 0,0 0 1,-1 0-1,2 0 1,20-11 184,-2-10-102,0-1 0,-2 0-1,0-2 1,-2 0 0,17-32 0,-17 29-81,17-26-24,-3 0 0,-2-2 0,39-111 0,-62 133 36,-5 33-31,1 0-1,-1 0 1,0 0 0,0 0-1,0-1 1,0 1 0,0 0-1,0 0 1,0 0 0,0 0-1,0-1 1,0 1 0,0 0-1,0 0 1,0 0 0,0 0 0,0-1-1,0 1 1,0 0 0,0 0-1,0 0 1,0 0 0,0-1-1,0 1 1,-1 0 0,1 0-1,0 0 1,0 0 0,0 0-1,0-1 1,0 1 0,0 0-1,0 0 1,-1 0 0,1 0 0,0 0-1,0 0 1,0 0 0,0 0-1,0 0 1,-1-1 0,1 1-1,0 0 1,0 0 0,0 0-1,0 0 1,-1 0 0,1 0-1,0 0 1,0 0 0,0 0 0,0 0-1,-1 0 1,1 0 0,0 0-1,0 0 1,0 1 0,0-1-1,-1 0 1,1 0 0,0 0-1,0 0 1,0 0 0,0 0-1,0 0 1,-1 0 0,1 0-1,0 1 1,0-1 0,-6 3-2,0 1 1,1 0-1,-1 0 1,1 1-1,0 0 1,1-1-1,-1 2 1,1-1-1,-5 7 1,-36 63 2,26-40 22,-337 663 2282,350-684-2188,3-8-68,11-19-239,294-458-1151,-284 446 1334,64-84-13,-71 95 20,2 1-1,-1 1 1,2 0 0,-1 0-1,22-12 1,-33 22-2,0 1 0,0 0 0,0 0 0,1 0 0,-1 0 0,0 0 0,1 0 0,-1 0 0,0 1 0,1-1 0,-1 1 0,1 0 0,3 0 0,-5 0-2,0 0-1,0 1 0,0-1 0,0 0 0,0 1 1,0-1-1,0 1 0,0-1 0,0 1 0,0 0 1,-1-1-1,1 1 0,0 0 0,0-1 0,-1 1 1,1 0-1,0 0 0,-1 0 0,1 0 0,-1 0 1,2 1-1,-1 5 5,1-1-1,0 1 1,-1 0 0,-1 0 0,1-1-1,-1 1 1,-1 13 0,-2 15 96,-2 0 0,-1-1 0,-2 1-1,-19 51 1,-64 132 340,77-186-312,-10 22 144,-147 302 1571,156-335-1630,15-21-208,0 0 0,1 0 0,-1 0 0,0 0 0,0 0 0,0 0-1,0 0 1,0 0 0,0-1 0,0 1 0,0 0 0,0 0 0,0 0 0,0 0 0,0 0 0,0 0 0,0 0 0,0 0 0,0-1 0,0 1-1,-1 0 1,1 0 0,0 0 0,0 0 0,0 0 0,0 0 0,0 0 0,0 0 0,0 0 0,0-1 0,0 1 0,0 0 0,0 0-1,0 0 1,-1 0 0,1 0 0,0 0 0,0 0 0,0 0 0,0 0 0,0 0 0,0 0 0,0 0 0,0 0 0,-1 0 0,1 0 0,0 0-1,0 0 1,0 0 0,0 0 0,0 0 0,0 0 0,0 0 0,-1 0 0,1 0 0,0 0 0,0 0 0,0 0 0,0 0 0,0 0-1,0 0 1,0 0 0,0 0 0,0 0 0,-1 1 0,1-1 0,10-40-111,22-34-375,2 1 1,4 2 0,56-77-1,-90 141 448,0 1 14,111-159-297,-103 150 298,1 0-1,0 1 1,1 0-1,1 1 1,0 0-1,1 1 1,33-18-1,-47 28 20,1 1 0,0-1 0,0 1 0,-1 0 0,1 0 0,0 0 0,0 0 0,0 1 0,0-1 0,0 1 1,0-1-1,0 1 0,0 0 0,1 1 0,-1-1 0,0 0 0,0 1 0,0 0 0,0-1 0,-1 1 0,7 3 0,-7-2 6,1 1 1,0-1-1,-1 1 1,1 0-1,-1 0 1,0 0 0,0 0-1,0 0 1,0 0-1,-1 1 1,1-1-1,-1 0 1,0 1-1,0 0 1,1 4-1,1 16 50,-1 1-1,-1-1 1,-1 0-1,-4 32 1,4-50-41,-12 72 127,-3-2 1,-3 1 0,-50 126-1,59-177-24,-141 338 316,149-362-451,0-1-1,0 1 1,1-1-1,-1 1 1,0-1-1,1 1 1,-1-1-1,1 1 1,-1 0 0,1-1-1,0 1 1,0 0-1,-1-1 1,1 1-1,0 0 1,1-1-1,-1 1 1,0 0-1,0-1 1,1 1-1,0 2 1,1-3 1,0 0-1,-1-1 1,1 1 0,-1-1-1,1 1 1,0-1 0,-1 0 0,1 0-1,0 1 1,-1-1 0,1-1-1,0 1 1,-1 0 0,1 0 0,0 0-1,-1-1 1,1 1 0,-1-1 0,1 0-1,-1 1 1,1-1 0,2-1-1,9-5 25,0 0-1,0 0 0,0-1 0,-1-1 0,0 0 0,13-14 0,65-72 26,-71 73-28,127-149-247,-63 70-905,108-101 1,-188 200 1118,31-24-200,-20 24 143,-13 3 84,0-1-1,-1 1 1,1 0 0,-1 0-1,0-1 1,1 1 0,-1 0-1,1 0 1,-1 0 0,0-1 0,0 1-1,0 0 1,1 0 0,-1 0-1,0 0 1,0 0 0,0 0-1,0-1 1,0 1 0,-1 2-1,-3 20 66,0 0 0,-2 0 0,-1-1 0,-1 0 0,0 0 1,-2-1-1,-14 25 0,2-3-30,-102 194 1609,-188 270 1,302-492-1304,16-26-340,19-27-222,62-79 40,6 3 1,4 5-1,5 4 1,117-93-1,-216 196 181,30-24-14,55-34-1,-80 55 8,1 0-1,-1 1 0,1 0 1,0 1-1,0-1 0,1 2 1,-1-1-1,0 1 0,1 1 1,0 0-1,-1 0 0,16 1 1,-23 0 0,0 0 1,-1 1-1,1-1 0,0 1 1,-1-1-1,1 1 1,-1 0-1,1 0 0,-1-1 1,1 1-1,-1 0 1,0 0-1,1 1 0,-1-1 1,0 0-1,0 0 1,0 0-1,0 1 1,0-1-1,0 1 0,0-1 1,1 3-1,0 1 5,-1 0 1,0 0-1,0 0 0,0 0 1,0 0-1,-1 0 0,0 9 0,-2 6 25,0 0-1,-2-1 0,-6 21 0,-19 44 415,-3-2 1,-85 151-1,55-116 20,36-66-355,6-13-56,1 0 1,-25 75-1,43-110-47,0-1 1,0 1-1,1-1 0,-1 1 0,1 0 1,-1-1-1,1 1 0,0 0 0,0 0 1,0-1-1,0 1 0,1 0 1,-1 0-1,2 3 0,-1-5-3,0 0-1,0 0 1,0 0-1,1 0 1,-1-1-1,0 1 1,0 0-1,1-1 1,-1 1 0,0-1-1,1 1 1,-1-1-1,0 0 1,1 0-1,-1 1 1,0-1-1,1 0 1,-1 0-1,1 0 1,-1-1-1,1 1 1,-1 0 0,0-1-1,1 1 1,-1 0-1,0-1 1,1 1-1,1-2 1,16-5-81,0-1 1,0-1-1,-1 0 1,30-21-1,71-60-242,-60 44 265,15-12 5,-5 4 47,80-49-1,-127 90 39,0 1 1,0 1 0,1 1 0,0 1-1,1 1 1,0 1 0,0 1-1,37-3 1,-55 8-22,0 1 0,0 0 0,0 0 0,0 0 0,0 1 0,0 0 0,-1 0 0,1 1 0,0-1 0,-1 1 0,1 1 0,-1-1 0,1 1 0,-1 0 0,0 0 0,0 0 0,8 8 0,-8-6 0,0 1 1,0 1-1,0-1 0,-1 1 1,0 0-1,0 0 0,-1 0 1,0 0-1,0 1 0,0-1 1,-1 1-1,2 15 0,-1 3 4,-1 0 0,-1 0 0,-1 0 0,-1 1 0,-7 36 1,-37 125 331,35-151-222,7-26-187,0 0 0,1 0-1,-1 23 1,3-34 40,0 1 1,0 0 0,0-1-1,0 1 1,1-1-1,-1 1 1,0-1-1,0 1 1,1 0-1,-1-1 1,0 1 0,1-1-1,-1 1 1,1-1-1,-1 0 1,1 1-1,-1-1 1,1 1 0,-1-1-1,1 0 1,-1 1-1,1-1 1,-1 0-1,1 0 1,-1 1-1,1-1 1,0 0 0,-1 0-1,1 0 1,-1 0-1,1 0 1,0 0-1,-1 0 1,1 0-1,0 0 1,-1 0 0,1 0-1,-1 0 1,1 0-1,0-1 1,-1 1-1,1 0 1,-1 0 0,1-1-1,-1 1 1,1 0-1,-1-1 1,1 1-1,-1 0 1,1-1 0,33-18-593,36-34-704,-36 25 822,0 3 1,67-38-1,-91 58 522,0 0 0,-1 1 0,2 0 0,-1 1 0,0 0 0,1 1 0,-1 0 0,1 0 0,0 1 0,0 1 0,-1-1 0,1 2 0,0 0 0,0 0 0,-1 1 0,12 3 1,-8 1 196,-2 1 1,1 0 0,-1 1 0,0 1 0,0 0 0,-1 0 0,19 22 0,-18-18 164,1-1 0,0 0 0,0-1-1,1-1 1,24 14 0,-34-22-343,1 0 1,0-1-1,0 1 0,0-1 0,0 0 1,0 0-1,0 0 0,0-1 0,0 0 0,0 0 1,0 0-1,0-1 0,0 1 0,0-1 0,0 0 1,-1-1-1,1 1 0,0-1 0,0 0 1,-1 0-1,1-1 0,-1 1 0,7-6 1,11-9-56,-1-1 0,31-32 1,21-19-463,-71 67 471,-1 1-1,1 0 1,-1-1 0,1 1-1,0 0 1,0 0-1,-1 0 1,1 0 0,0 1-1,0-1 1,0 0 0,0 1-1,0-1 1,0 1 0,0 0-1,1 0 1,1-1-1,-2 2 4,-1-1-1,0 1 1,0-1 0,0 1-1,0 0 1,1-1-1,-1 1 1,0 0-1,0 0 1,0 0-1,-1-1 1,1 1-1,0 0 1,0 0-1,0 0 1,-1 1-1,1-1 1,0 0-1,-1 0 1,1 2-1,2 9 14,0-1-1,-1 0 1,0 1-1,-1 0 1,0 11 0,0 1 153,-1-21-146,1 6 21,0 0 0,1 0 0,0 0 0,5 15 0,-6-22-35,-1-1 0,1 0 1,-1 1-1,1-1 0,0 0 0,-1 1 0,1-1 0,0 0 1,0 0-1,0 0 0,0 0 0,0 0 0,0 0 0,0 0 1,0 0-1,1 0 0,-1 0 0,0-1 0,0 1 0,1 0 1,-1-1-1,1 1 0,-1-1 0,0 1 0,1-1 0,-1 0 1,1 0-1,-1 0 0,1 0 0,-1 0 0,1 0 0,-1 0 1,1 0-1,-1 0 0,0-1 0,1 1 0,-1-1 0,3 0 1,3-2 13,0-1 1,0 0 0,0-1 0,-1 1 0,0-1 0,0 0 0,0-1 0,8-8 0,40-58 101,-37 48-100,25-34-294,-3-2-1,-2-2 0,30-70 1,-52 87-545,-15 44 798,0 0 0,1 1 1,-1-1-1,0 0 1,0 1-1,0-1 0,0 0 1,1 0-1,-1 1 0,0-1 1,0 0-1,-1 0 1,1 1-1,0-1 0,0 0 1,0 1-1,0-1 0,-1 0 1,1 0-1,0 1 1,-1-1-1,1 0 0,0 1 1,-1-1-1,1 1 0,-1-1 1,1 1-1,-2-2 1,-18 5-116,-26 26 251,46-29-116,-165 133 1103,-7 6 241,134-111-824,-1-3 1,-72 36-1,96-54-460,-1-1 0,0 0 0,0-1 0,-1-1 0,1 0-1,-1-1 1,0-1 0,-23 0 0,29-3-46,0 0 1,0 0-1,0-1 0,0 0 0,0-1 0,1 0 1,-1-1-1,1 0 0,0-1 0,0 0 0,0 0 1,1-1-1,-15-11 0,-18-24-947,2-1 0,1-2 0,3-2 0,-42-67 0,-50-63-2108,100 143 2605,-1 1 0,-2 1 1,-1 2-1,-1 1 0,-39-23 0,47 35 610,-2 1 0,0 1 0,-1 2-1,0 1 1,0 1 0,-1 1 0,-1 1 0,-30-3 0,-119 3 2511,133 9-1841,1-3 1,-1-1 0,-72-15 0,105 15-731,0-1 0,1 0-1,0-1 1,-1 0 0,2-1 0,-1 0 0,1-1 0,0-1-1,0 0 1,1 0 0,0-1 0,0 0 0,1 0 0,0-1-1,1-1 1,-13-20 0,6 4-102,2-1 1,1 1-1,1-2 1,-11-49-1,-14-123-1118,26 131-120,-32-116-1,40 179 1113,0 0-1,-1 0 1,0 0-1,0 0 1,-1 0-1,0 1 1,0-1-1,0 1 1,-1 0-1,0 0 1,0 1-1,0 0 1,-11-8-1,12 10 128,0 2 1,0-1-1,0 0 0,0 1 0,0 0 0,0 0 1,0 0-1,-1 0 0,1 1 0,0 0 0,-1 0 1,1 0-1,0 0 0,-1 1 0,1-1 0,0 1 1,0 0-1,0 1 0,-1-1 0,1 1 0,1 0 1,-1 0-1,0 0 0,0 0 0,-4 4 0,-9 6 219,1 1-1,1 0 0,0 1 0,1 1 0,-22 29 0,-56 93 861,37-43-143,4 1 0,-50 137-1,100-230-929,-3 8 18,0-1 0,1 1 0,0-1-1,0 1 1,1 0 0,1 0 0,-1 12 0,2-22-35,-1 0 0,1 1-1,0-1 1,0 0 0,0 0 0,0 0 0,0 0-1,0 1 1,0-1 0,0 0 0,0 0-1,0 0 1,0 0 0,0 1 0,0-1 0,0 0-1,0 0 1,0 0 0,1 0 0,-1 1-1,0-1 1,0 0 0,0 0 0,0 0 0,0 0-1,0 0 1,0 1 0,0-1 0,1 0 0,-1 0-1,0 0 1,0 0 0,0 0 0,0 0-1,0 0 1,1 0 0,-1 1 0,0-1 0,0 0-1,0 0 1,0 0 0,1 0 0,-1 0-1,0 0 1,0 0 0,0 0 0,0 0 0,1 0-1,-1 0 1,0 0 0,0 0 0,0 0 0,0 0-1,1 0 1,-1-1 0,0 1 0,0 0-1,0 0 1,0 0 0,1 0 0,-1 0 0,0 0-1,0 0 1,0-1 0,10-4-189,-1-1 0,1 0 0,-1-1 0,-1 0 1,1 0-1,-1-1 0,-1 0 0,10-13 0,13-12-627,-25 27 665,16-16-512,1 1 0,0 0 0,2 2 0,41-27 0,-59 42 628,-1 1 0,0 0 0,1 1 0,0-1 0,-1 1 0,1 0 0,0 0 0,0 1 1,0 0-1,0 0 0,0 0 0,1 1 0,-1 0 0,0 0 0,0 0 0,0 1 0,0 0 0,0 0 0,0 1 1,0 0-1,0 0 0,0 0 0,0 0 0,-1 1 0,0 0 0,1 0 0,-1 1 0,0 0 0,8 8 0,15 20 567,-1 1 0,-2 2 0,-2 0 0,-1 2 0,27 59 0,44 73-21,-79-147-504,1-1-1,1-1 1,1-1-1,1 0 1,0-1-1,1-1 1,1 0-1,33 19 1,-39-28-422,1-1 1,-1 0 0,1-1 0,1 0-1,-1-2 1,1 0 0,0 0 0,0-2-1,0 0 1,0 0 0,1-2 0,-1 0 0,0-1-1,26-4 1,-11-3-3001,52-19-1,-82 27 3372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1309 18161,'-14'5'1212,"6"-2"-1023,-3 1 22,1 0 0,-1 0-1,1 1 1,0 0 0,0 0 0,1 1 0,-1 1 0,2 0 0,-1 0 0,-12 13 0,22-20-197,-1-1 0,0 1 1,1 0-1,-1 0 0,0-1 0,1 1 0,-1 0 1,0 0-1,1 0 0,-1 0 0,0 0 0,1 0 0,-1-1 1,1 1-1,-1 0 0,0 0 0,1 0 0,-1 0 1,0 0-1,1 0 0,-1 0 0,1 1 0,-1-1 0,0 0 1,1 0-1,-1 0 0,0 0 0,1 0 0,-1 1 1,1-1-1,-1 0 0,0 0 0,0 0 0,1 1 0,-1-1 1,0 0-1,1 1 0,-1-1 0,0 0 0,0 1 1,0-1-1,1 0 0,-1 1 0,0-1 0,0 0 0,0 1 1,0-1-1,0 0 0,1 1 0,-1-1 0,0 1 1,0-1-1,0 0 0,0 1 0,0-1 0,0 1 0,-1-1 1,1 0-1,0 1 0,0-1 0,0 0 0,0 1 1,0-1-1,0 1 0,-1-1 0,1 1 0,11-7 319,-1-1 0,0 0 0,0 0-1,0-1 1,-1 0 0,13-14 0,3-3 12,150-134 957,320-224 1,-278 243-1036,7 10 0,4 9 0,400-148 0,-358 185-231,-235 76 94,0 1 0,1 2 0,-1 1 0,1 2 0,65 4 0,-94-1-191,0 0 1,0 1-1,0 0 0,0 0 0,0 0 0,0 1 0,0 0 0,-1 1 0,0-1 0,1 1 0,-1 1 0,-1-1 1,1 1-1,-1 0 0,0 0 0,0 1 0,0-1 0,-1 1 0,0 0 0,0 0 0,5 12 0,3 0-3926,-3-10-3482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295 175 10794,'10'-12'2408,"0"0"-1768,68-75 4807,-71 80-4710,0 0 0,1 1 0,0 0 0,0 0 0,0 0 0,0 1 0,1 1 0,0-1 0,0 1 1,12-3-1,-21 7-704,0 0 1,1 0-1,-1 0 0,0 0 1,1 0-1,-1 0 1,0 0-1,1 0 1,-1 0-1,0 0 1,1 1-1,-1-1 1,0 0-1,0 0 1,1 0-1,-1 0 1,0 1-1,0-1 1,1 0-1,-1 0 1,0 0-1,0 1 1,0-1-1,1 0 0,-1 0 1,0 1-1,0-1 1,0 0-1,0 1 1,1-1-1,-1 0 1,0 1-1,0-1 1,0 0-1,0 1 1,0-1-1,0 1 1,0 20 503,-9 20 67,-3-11-382,-2 0 0,-1-1 1,-2-1-1,-32 42 1,-92 99-49,125-150-137,2-4-32,-46 54-29,-96 84 1,164-173-3255,120-148-12785,-67 87 4954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18930,'0'0'2861,"-2"11"-747,-13 64 306,6-41-1599,2 1 0,2 0 0,1 0 0,1 1 0,3 47 0,1-77-794,0 1 1,1-1-1,0 1 1,0-1-1,0 0 1,1 0-1,-1 0 0,2 0 1,-1 0-1,1 0 1,-1-1-1,1 0 1,1 0-1,5 6 0,5 2-1,1-1-1,0 0 0,24 12 1,29 22-37,-66-44-187,0 0-1,0 1 1,0 0 0,0-1 0,-1 1-1,0 0 1,1 1 0,-1-1 0,0 0 0,-1 0-1,1 1 1,0-1 0,-1 1 0,0 0 0,0-1-1,0 1 1,0 0 0,-1-1 0,1 8-1,-1-8-258,-1-1 0,1 1 0,-1 0-1,0-1 1,0 1 0,0-1 0,0 1-1,0-1 1,-1 1 0,1-1-1,0 0 1,-1 0 0,0 0 0,0 0-1,0 0 1,0 0 0,0 0 0,0 0-1,0-1 1,0 1 0,-1-1-1,1 1 1,0-1 0,-1 0 0,0 0-1,1 0 1,-4 0 0,-32 9-7641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1 110 17553,'0'0'11242,"99"23"-10441,-26-38-385,6-5-255,6-1-129,-6-2-96,-1 7-1026,-12 2-2209,-9 3-1890,-6-2-3138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17969,'0'0'5632,"10"13"-3566,10 18-594,-1 1-1,28 63 1,-31-52-1057,26 59-45,-38-94-331,1 1 0,0-1 0,0 0 0,1 0 0,0-1 0,0 0 1,1 0-1,14 12 0,-18-17-21,1 1 0,0-1 0,0 0 0,0 0 0,0 0 0,0-1-1,0 1 1,0-1 0,1 0 0,-1 0 0,0-1 0,1 1 0,-1-1 0,0 0 0,1 0 0,-1 0 0,8-2 0,-5 0 34,0-1 0,0 1 1,0-1-1,0-1 0,-1 1 1,1-1-1,-1 0 0,0 0 1,9-10-1,2-2 65,-1-2 0,-1 0 0,-1-1 0,-1 0 0,18-34 0,-14 16-122,-2-2-1,-1 0 1,16-76 0,-39 158-111,-18 99 103,25-122 25,0 0-1,2 0 1,0 0 0,1 0-1,4 23 1,-5-41-11,1 1 1,-1 0 0,1-1-1,-1 1 1,1-1-1,0 1 1,0-1-1,0 0 1,0 1-1,0-1 1,1 0-1,-1 0 1,1 0-1,-1 0 1,1 0-1,0 0 1,0 0-1,0-1 1,0 1 0,0 0-1,0-1 1,0 0-1,1 1 1,-1-1-1,0 0 1,1 0-1,-1-1 1,1 1-1,-1 0 1,1-1-1,-1 0 1,1 1-1,3-1 1,0-1 0,-1 1-1,0-1 1,0-1 0,0 1 0,1-1-1,-1 0 1,-1 0 0,1 0 0,0-1-1,0 1 1,-1-1 0,0 0 0,1-1-1,-1 1 1,4-5 0,6-8-58,-1-1 0,-1 0 1,0-1-1,-1 0 0,-1 0 0,-1-1 0,-1-1 1,0 0-1,-1 0 0,4-21 0,-2-5-874,-2-1 0,-2 0-1,-1-68 1,-4 106-7163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1 822 15278,'0'0'4880,"16"7"-3140,-14-6-1671,9 4 238,1 0 0,0 0 1,0-2-1,0 1 0,0-1 0,0-1 1,1 0-1,-1-1 0,1 0 0,22-2 1,20-9 262,0-1 1,77-28-1,107-52-163,-198 74-342,1192-542 528,-1220 553-588,47-25 22,81-54-1,-131 75 87,-22 12-53,-22 13-201,-278 136-10674,199-106 3058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6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496 4 8936,'-196'10'9070,"217"-15"-6716,24-3-1581,-44 8-760,0 0 0,1 0 0,-1 0 0,0 0 0,0 0 1,0 0-1,0 1 0,1-1 0,-1 0 0,0 1 0,0-1 1,0 0-1,0 1 0,0-1 0,0 1 0,0 0 0,0-1 1,0 1-1,0 0 0,0 0 0,-1 0 0,1-1 0,0 1 1,0 0-1,-1 0 0,1 0 0,-1 0 0,1 0 0,-1 0 1,1 0-1,-1 0 0,1 2 0,0 3 43,-1 0 0,0 0 0,0 0 0,0 0-1,0 0 1,-1 0 0,0 0 0,0-1 0,-1 1 0,0 0-1,0 0 1,0-1 0,0 1 0,-6 7 0,-6 9 199,0-1 1,-20 22-1,21-28-97,-119 133 1263,-18 23 959,132-143-1745,18-28-632,0 1 1,0-1-1,-1 0 1,1 1-1,0-1 1,0 0-1,0 0 1,0 1-1,0-1 1,0 0-1,0 1 0,0-1 1,0 0-1,0 1 1,0-1-1,1 0 1,-1 1-1,0-1 1,0 0-1,0 0 1,0 1-1,0-1 1,0 0-1,1 0 0,-1 1 1,0-1-1,0 0 1,1 0-1,-1 1 1,0-1-1,0 0 1,1 0-1,-1 0 1,0 0-1,0 1 1,1-1-1,-1 0 0,0 0 1,1 0-1,-1 0 1,0 0-1,0 0 1,1 0-1,-1 0 1,0 0-1,1 0 1,-1 0-1,0 0 1,1 0-1,-1 0 0,0 0 1,1 0-1,-1 0 1,0 0-1,0 0 1,1-1-1,-1 1 1,1 0-1,22-5-31,20-13 126,75-45-1,-21 10 12,376-146-323,-147 94-5823,-179 63-3081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5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37 115 16720,'0'0'8098,"-5"11"-7527,0-3-486,1 1-1,0 0 0,0 0 1,1 0-1,0 0 0,1 0 1,0 0-1,1 1 0,-1 14 1,2-8-57,-1 6 96,1 1 1,2-1-1,0 1 1,7 27 0,-8-46-87,0 0 0,0 0 0,0 0 0,0 0 0,1 0 0,0 0 0,0-1 0,0 1 0,0 0 0,0-1 0,1 0 0,0 0 1,-1 1-1,1-2 0,0 1 0,1 0 0,-1-1 0,0 1 0,1-1 0,-1 0 0,1 0 0,0 0 0,0-1 0,0 1 0,0-1 1,0 0-1,0 0 0,0 0 0,0-1 0,5 1 0,-3-2-10,1 0 1,0 0-1,-1-1 0,1 0 1,-1 0-1,0 0 0,0-1 1,0 0-1,0 0 0,0-1 1,0 0-1,-1 0 0,0 0 1,0 0-1,0-1 0,0 0 1,-1 0-1,5-6 0,6-9 67,0-1 0,-2 0 0,17-33 0,-22 37 2,-1 0-1,0 0 1,-1-1 0,-1 0-1,-1 0 1,0 0 0,-1-1 0,0-24-1,-6 30 481,-3 15-167,-7 19-174,8-8-225,2 1 0,-1 0 0,2 0 1,0 0-1,0 1 0,2-1 0,-1 0 0,3 17 1,-1-22-11,0-1 0,0 0 1,1 1-1,0-1 0,0 0 1,1 0-1,0 0 1,0 0-1,1 0 0,0-1 1,0 0-1,1 0 0,0 0 1,0 0-1,7 6 1,-8-9 23,1-1 0,-1 0 0,0 0 1,1-1-1,0 1 0,-1-1 1,1 0-1,0 0 0,0 0 1,1-1-1,-1 0 0,0 0 1,0 0-1,0-1 0,1 0 1,-1 0-1,0 0 0,1 0 0,-1-1 1,0 0-1,0 0 0,0 0 1,0-1-1,0 0 0,0 0 1,0 0-1,0 0 0,-1-1 1,1 0-1,6-5 0,-3 1 28,0 1-1,0-2 0,-1 1 1,0-1-1,0 0 0,0 0 0,-1-1 1,-1 0-1,0 0 0,0 0 1,0 0-1,-1-1 0,-1 0 1,5-18-1,-6 15-52,-1 0 0,0 0 0,-1 0 0,0 0 0,-1 0 0,0 0 0,-1 0 0,0 0 0,-5-12 0,5 19 0,0 0 0,0 1 0,-1-1 0,1 1 0,-1 0 0,-1 0 0,1 0 0,0 0 0,-1 1 0,0-1 0,0 1 0,-1 0 0,1 0 0,-1 0 0,0 1 0,0 0 0,0 0 0,0 0 0,-1 0 0,1 1 0,-11-3 0,14 4-118,1 0 1,-1 1-1,1-1 0,-1 1 0,0 0 1,1-1-1,-1 1 0,1 0 0,-1 0 1,0 0-1,1 0 0,-1 0 0,0 1 1,1-1-1,-1 0 0,1 1 0,-1-1 1,1 1-1,-1 0 0,1-1 0,-1 1 1,1 0-1,-1 0 0,1 0 0,0 0 1,0 0-1,-1 0 0,1 0 1,0 0-1,0 1 0,0-1 0,0 0 1,0 1-1,1-1 0,-1 1 0,-1 2 1,0 3-974,1 1 1,0 0 0,0 0-1,1 0 1,0-1 0,1 11-1,-1-11 401,2 28-6234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6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94 12940,'0'0'10159,"-3"-9"-8168,-8-27-266,11 35-1644,-1 0 1,1 0 0,0 0-1,-1 0 1,1 0 0,-1 0-1,1 1 1,-1-1 0,1 0-1,-1 0 1,1 0 0,-1 0-1,0 1 1,0-1-1,1 0 1,-1 1 0,0-1-1,0 1 1,0-1 0,0 1-1,0-1 1,1 1 0,-1-1-1,0 1 1,0 0 0,0 0-1,0-1 1,0 1 0,0 0-1,0 0 1,0 0 0,0 0-1,0 0 1,0 0-1,0 1 1,0-1 0,0 0-1,0 0 1,0 1 0,0-1-1,0 0 1,0 1 0,0-1-1,0 1 1,0-1 0,-1 2-1,-1 0-20,0 0 0,0 1 0,0-1 0,1 1 0,-1 0 0,0-1 0,1 1 0,0 0 0,-3 5 0,5-7-3,15-29 167,-8 14-210,4-6 27,-7 15 30,-3 8 60,-3 1-97,0 0 1,0 0-1,-1 0 1,1-1-1,-1 1 0,0-1 1,0 0-1,0 0 0,-5 3 1,1 1 37,5-6-124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103 468 19026,'0'0'7842,"-9"-3"-6336,-29-10-652,37 13-838,-1 0 0,1 0 1,-1 0-1,1 1 1,-1-1-1,1 0 1,-1 1-1,1-1 0,-1 1 1,1-1-1,0 1 1,-1-1-1,1 1 0,0 0 1,-1 0-1,1 0 1,0 0-1,0 0 1,0 0-1,0 0 0,0 0 1,0 0-1,0 0 1,0 1-1,0-1 0,1 0 1,-2 3-1,-15 38-72,16-38 90,1-4 3,0 1-1,-1 0 1,1 0-1,0 0 0,-1-1 1,1 1-1,0 0 1,0 0-1,0 0 0,0 0 1,0 0-1,0 0 1,0 0-1,0-1 1,0 1-1,0 0 0,0 0 1,1 0-1,-1 0 1,0-1-1,1 1 0,-1 0 1,1 1-1,0-2-13,0 0 0,-1 1 0,1-1-1,0 0 1,0 1 0,-1-1 0,1 0 0,0 0-1,0 0 1,0 0 0,0 0 0,-1 0-1,1 0 1,0 0 0,0 0 0,0 0 0,0 0-1,-1-1 1,3 1 0,47-25 249,-37 17-197,8-3-54,46-16 1,-60 25-24,1 0 0,0 0-1,0 0 1,0 1 0,0 0 0,1 1 0,-1 0-1,0 0 1,14 3 0,-20-2 31,0 1 0,0-1 0,1 1 0,-1 0 0,0 0 1,-1 0-1,1 0 0,0 0 0,-1 0 0,1 0 0,-1 1 0,1-1 0,-1 1 0,0-1 0,0 1 0,0-1 0,0 1 1,-1-1-1,1 1 0,-1 0 0,0-1 0,1 1 0,-1 3 0,-1 8 456,0-53-264,1 16-221,-1 0 0,-1 0 0,0 1 0,-2-1 0,-13-42 0,17 65-6,0 0 1,0 0-1,0-1 0,0 1 1,0 0-1,0-1 0,0 1 1,0 0-1,0 0 0,0-1 0,0 1 1,0 0-1,0 0 0,0-1 1,0 1-1,0 0 0,0-1 1,0 1-1,0 0 0,0 0 1,1-1-1,-1 1 0,0 0 1,0 0-1,0 0 0,0-1 0,1 1 1,-1 0-1,0 0 0,0 0 1,0-1-1,1 1 0,-1 0 1,0 0-1,0 0 0,1 0 1,-1 0-1,0 0 0,0-1 1,1 1-1,-1 0 0,0 0 0,1 0 1,-1 0-1,0 0 0,0 0 1,1 0-1,-1 0 0,0 0 1,0 0-1,1 0 0,-1 1 1,0-1-1,1 0 0,-1 0 1,0 0-1,0 0 0,1 0 0,-1 0 1,0 1-1,0-1 0,21 7-1137,-18-6 653,8 3-1088,1-2 0,0 1-1,0-2 1,-1 0 0,1 0-1,0-1 1,18-2 0,-24 2 586,0-1 0,0 0 0,0 0 0,0-1 0,0 0 0,0 0 0,-1 0 0,1 0 0,0-1 0,-1 0 0,0-1 1,0 1-1,0-1 0,0 0 0,-1 0 0,6-6 0,-9 8 1550,1 0 1,-1-1 0,1 1-1,-1-1 1,0 1-1,0-1 1,0 1 0,0-1-1,-1 0 1,1 0-1,-1 1 1,1-1-1,-1 0 1,0 0 0,0 1-1,-1-1 1,1 0-1,0 0 1,-1 1 0,0-1-1,1 0 1,-1 1-1,0-1 1,0 0-1,-2-2 1,1 2-183,0 0 0,1 1-1,-1-1 1,0 1 0,0 0-1,-1 0 1,1 0 0,0 0 0,-1 0-1,1 0 1,-1 0 0,0 1 0,1-1-1,-1 1 1,0 0 0,0 0 0,0 0-1,0 0 1,0 0 0,0 1 0,-6-1-1,7 2-272,-1-1-1,1 1 0,0 0 0,-1 0 1,1 0-1,0 0 0,0 0 0,0 1 0,0-1 1,0 1-1,0-1 0,0 1 0,1 0 1,-1 0-1,1 0 0,-1 0 0,1 0 0,-1 0 1,1 0-1,0 0 0,0 0 0,0 1 1,0-1-1,1 0 0,-1 1 0,1-1 0,-1 1 1,1 4-1,-2 2 65,1 0-1,0 0 1,0 1 0,1-1 0,0 1 0,2 13-1,-1-22-139,-1 0-1,1 1 0,-1-1 1,1 0-1,0 0 1,-1 1-1,1-1 0,0 0 1,0 0-1,-1 0 0,1 0 1,0 0-1,0 0 0,0 0 1,1 0-1,-1-1 0,0 1 1,0 0-1,0-1 1,1 1-1,-1-1 0,0 1 1,0-1-1,1 1 0,-1-1 1,0 0-1,1 0 0,-1 0 1,0 0-1,1 0 1,-1 0-1,1 0 0,-1 0 1,2-1-1,2 1 22,-1-1-1,1 0 1,-1 0-1,1-1 1,-1 1 0,1-1-1,-1 0 1,0 0-1,4-3 1,4-5-2,0 0 0,-1-1 0,0 0 0,-1-1 0,-1 0 0,0 0 0,0-1 0,-1 0 0,-1-1 0,0 0 0,-1 0 0,-1 0 0,0-1 0,0 0 0,-2 0 0,0 0 0,-1 0 0,0 0 0,-1-1 0,-2-29 0,1 45-45,0 0-1,-1 0 1,1 0 0,0 1-1,0-1 1,0 0 0,0 0-1,0 0 1,0 0-1,-1 0 1,1 0 0,0 0-1,0 1 1,0-1-1,0 0 1,0 0 0,-1 0-1,1 0 1,0 0-1,0 0 1,0 0 0,-1 0-1,1 0 1,0 0 0,0 0-1,0 0 1,0 0-1,-1 0 1,1 0 0,0 0-1,0 0 1,0 0-1,0 0 1,-1 0 0,1 0-1,0-1 1,0 1-1,0 0 1,0 0 0,0 0-1,-1 0 1,1 0 0,0 0-1,0 0 1,0-1-1,0 1 1,0 0 0,0 0-1,0 0 1,-1 0-1,1-1 1,-6 19 58,1 9 140,1 1 0,0 44 0,4-64-172,0 0-1,0 0 0,1 0 1,0 0-1,0 0 0,1 0 1,0 0-1,1 0 0,-1-1 1,1 1-1,1-1 1,0 0-1,6 11 0,-6-15-132,-1 0 0,1 0 0,0 0-1,0 0 1,0-1 0,0 0 0,0 1 0,1-2-1,-1 1 1,1 0 0,-1-1 0,1 0 0,-1 0-1,1 0 1,0 0 0,0-1 0,-1 0 0,6 0-1,-4-1-1072,0 1 0,1-1 0,-2-1 0,1 1-1,0-1 1,0 0 0,0 0 0,7-4 0,25-21-17378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23 14734,'-5'-4'846,"2"2"-107,1 0 1,0 0 0,-1 0 0,0 0 0,1 1 0,-1-1 0,0 1 0,0 0 0,0 0 0,-4-2-1,7 15 1221,125 245 2796,-116-238-5037,2 8 594,1 0-1,1-1 1,25 35-1,-33-55-550,0 0 1,0-1-1,0 1 1,1-1-1,0 0 0,0 0 1,12 7-1,-15-10-236,1 0 0,0-1-1,0 1 1,0-1 0,0 0 0,1 0 0,-1 0 0,0-1-1,0 1 1,1-1 0,-1 0 0,0 0 0,0-1-1,9-1 1,8-9-6674,-7-6-5883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9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3 453 16015,'0'0'8803,"-1"11"-7404,1-5-1236,-1 17 724,1 0 0,3 29 0,-2-46-769,0 1 0,0-1-1,0 1 1,1-1 0,0 1 0,1-1-1,-1 0 1,1 0 0,0 0 0,0 0 0,1-1-1,0 1 1,0-1 0,6 6 0,-8-9-91,0-1 1,-1 1 0,1-1-1,1 1 1,-1-1-1,0 0 1,0 0-1,0 0 1,1 0-1,-1 0 1,0-1 0,1 1-1,-1-1 1,1 1-1,-1-1 1,1 0-1,-1 0 1,1 0 0,-1 0-1,0-1 1,5 0-1,-2-1 24,0 0 1,-1 0-1,1 0 0,-1-1 0,1 1 0,-1-1 1,0-1-1,0 1 0,7-7 0,2-6 48,-1 1 0,0-2-1,-1 1 1,10-22 0,-9 11-1,-11 22-77,1 0 0,-1 0-1,1 0 1,1 0 0,-1 0 0,1 1-1,0-1 1,0 1 0,0 0 0,0 0-1,6-6 1,-8 10-21,-1 0 0,1 0 0,0 0 0,-1 1 0,1-1 0,-1 0 0,1 0 0,-1 0 0,1 1 0,-1-1 0,0 0 0,1 0 0,-1 1 0,1-1 0,-1 0 0,0 1 0,1-1 0,-1 1 0,1-1 0,-1 0 0,0 1 0,0-1 0,1 1 0,-1-1 0,0 1 0,0-1 0,0 1 0,1-1 0,-1 1 0,0-1 0,0 1 0,0-1 0,0 2 0,6 24 0,-5-21 0,2 12 0,1-1 0,1 0 0,1 1 0,11 22 0,-16-37 0,0 1 0,1-1 0,-1 0 0,1 0 0,-1 0 0,1 0 0,0 0 0,0 0 0,0 0 0,0-1 0,0 1 0,0-1 0,0 1 0,1-1 0,-1 0 0,3 1 0,-2-2 0,-1 1 0,0-1 0,0-1 0,1 1 0,-1 0 0,0 0 0,0-1 0,1 1 0,-1-1 0,0 0 0,0 0 0,0 0 0,0 0 0,0 0 0,0 0 0,0-1 0,0 1 0,0 0 0,-1-1 0,1 0 0,-1 1 0,3-3 0,12-15 0,-1-1 0,-1-1 0,-1 0 0,-1 0 0,18-44 0,-18 39 0,-12 26-4,0 1 1,0-1-1,0 0 0,0 0 0,0 1 1,0-1-1,0 0 0,1 0 0,-1 0 1,0 1-1,0-1 0,0 0 0,0 0 1,0 0-1,0 1 0,1-1 0,-1 0 1,0 0-1,0 0 0,0 0 0,1 1 1,-1-1-1,0 0 0,0 0 0,0 0 1,1 0-1,-1 0 0,0 0 0,0 0 1,1 0-1,-1 0 0,0 0 1,0 0-1,1 0 0,-1 0 0,0 0 1,0 0-1,0 0 0,1 0 0,-1 0 1,0 0-1,0 0 0,1 0 0,-1 0 1,0 0-1,0 0 0,0 0 0,1-1 1,-1 1-1,0 0 0,0 0 0,0 0 1,1 0-1,-1-1 0,0 1 0,0 0 1,0 0-1,1-1 0,6 41-625,5 12-811,-11-51 1212,-1 0 0,1 0 0,-1 0 0,1 0 1,0-1-1,-1 1 0,1 0 0,0 0 0,0-1 0,-1 1 0,1 0 1,0-1-1,0 1 0,0-1 0,0 1 0,0-1 0,0 1 0,0-1 1,0 0-1,0 0 0,0 1 0,0-1 0,0 0 0,0 0 0,0 0 1,2 0-1,-1-1-77,1 0 0,0 1 0,-1-1 0,1 0 0,-1 0 0,0-1 0,1 1 0,-1-1 0,0 1 0,3-3 0,3-3-1076,0-1-1,0 0 1,11-16-1,-10 11-1248,0-1 0,-1 1 0,11-30 1,-10 13 5124,-6 0 8337,-6 35-4431,-12 15-5227,9-10-873,1 1-1,0-1 1,0 1-1,1 1 1,1-1-1,0 1 1,0-1 0,1 1-1,0 20 1,2-32-237,9-38 315,-7 29-267,0-1 0,-1 0 0,0 0 0,0-12 0,-1 21 390,-26 25 59,21-18-452,0 0 0,1 0 0,0 0 0,0 0 0,1 1 0,0 0 1,0 0-1,-2 9 0,3-12-54,1 0 1,0 0-1,0 1 0,1-1 1,-1 1-1,1-1 1,0 0-1,0 1 0,0-1 1,1 1-1,-1-1 0,1 1 1,0-1-1,0 0 1,3 6-1,-3-8-55,0-1 0,0 1 0,1-1 0,-1 1 0,0-1 0,1 1 0,-1-1 0,1 0 0,-1 1 0,1-1 0,0 0 0,-1 0 0,1 0 0,0-1 0,0 1 0,0 0 0,0-1 0,0 1 0,0-1 0,-1 1 0,1-1 0,0 0 0,0 0 0,0 0 0,0 0 0,0 0 0,0 0 0,0-1 0,0 1 0,0-1 0,0 1 0,2-2 0,2 0 0,-1 0 0,1-1 0,-1 1 0,0-1 0,0-1 0,0 1 0,0-1 0,-1 1 0,7-8 0,-1-2 0,-1 0 0,0-1 0,-1 0 0,0 0 0,-1-1 0,-1 0 0,8-29 0,-13 107 0,1-24 0,1-13 0,-3-25 0,0-1 0,1 0 0,-1 1 0,0-1 0,0 0 0,0 0 0,0 1 0,0-1 0,1 0 0,-1 1 0,0-1 0,0 0 0,1 0 0,-1 1 0,0-1 0,0 0 0,1 0 0,-1 0 0,0 0 0,0 1 0,1-1 0,-1 0 0,0 0 0,1 0 0,-1 0 0,0 0 0,1 0 0,-1 0 0,0 0 0,1 0 0,-1 0 0,0 0 0,1 0 0,-1 0 0,3-1 0,-1-1 0,0 0 0,0 1 0,-1-1 0,1 0 0,0 0 0,-1 0 0,1 0 0,-1 0 0,1-1 0,-1 1 0,0 0 0,0-1 0,1-2 0,4-13-51,-1-1-1,0 0 1,-1 0 0,-1 0-1,1-37 1,7-42-581,-8 86-1562,1-1-1,0 1 1,1 0-1,13-22 1,-13 26 390,-1 0 1,1-1-1,-1 0 0,-1 0 1,0 0-1,0 0 1,0-1-1,-1 1 0,1-18 1,-3 22 1852,-3-25 6850,3 29-6509,-1 0 0,1 1 0,-1-1-1,1 0 1,0 0 0,-1 1 0,0-1 0,1 0 0,-1 0 0,1 1 0,-1-1 0,0 1 0,1-1 0,-1 0 0,0 1 0,0-1 0,0 1 0,1 0 0,-1-1 0,0 1 0,0 0 0,0-1 0,0 1 0,0 0 0,0 0 0,1 0 0,-1 0 0,0 0 0,-1 0 0,1 1-190,0 1 1,0 0 0,0-1 0,0 1 0,0 0 0,1 0-1,-1 0 1,1-1 0,-1 1 0,1 0 0,0 0-1,0 0 1,0 0 0,0 0 0,0 3 0,-1 3 371,-2 16-260,-5 23 1489,3-1 0,2 1 0,3 80 0,0-125-1801,0 0 0,0 1 0,1-1 0,-1 0 0,0 0 0,1 0 0,-1 0 0,1 0 0,-1 0 0,1 0 0,0-1 0,0 1 0,0 0 0,0 0 0,0 0 0,1-1 0,-1 1 0,0-1 0,1 1 0,-1-1 0,1 1 0,-1-1 0,1 0 0,0 0 0,0 0 0,-1 0 0,1 0 0,0 0 0,0 0 0,0-1 0,0 1 0,0-1 0,0 1 0,0-1 0,0 0 0,4 0 0,-2 0 0,1-1 0,-1 0 0,0-1 0,0 1 0,0-1 0,0 1 0,0-1 0,0 0 0,0-1 0,-1 1 0,1-1 0,-1 1 0,1-1 0,-1 0 0,0-1 0,3-4 0,2-3 1,0-1 0,-1 0 0,-1 0 0,0-1-1,-1 0 1,0 0 0,-1 0 0,4-26 0,-3 5-14,-2 0-1,-1-38 1,-6 115-3963,-10 19-10311,9-39 7438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0 673 4516,'17'48'8946,"-15"-43"-8413,0-1 0,1 0 1,0 0-1,0 0 0,0 0 0,0 0 1,7 4-1,-7-6-496,0 0 0,0 0 0,0 0 1,0 0-1,1-1 0,-1 1 0,1-1 0,-1 0 1,1 0-1,-1-1 0,1 1 0,0-1 0,-1 1 1,1-1-1,0 0 0,-1-1 0,1 1 0,0 0 1,-1-1-1,1 0 0,-1 0 0,1 0 0,-1 0 0,7-4 1,-4 1-570,0 1 1,0-1-1,0 0 0,-1-1 1,1 1-1,-1-1 1,-1 0-1,1-1 1,-1 1-1,1-1 0,-1 0 1,5-12-1,-6 13 258,0-1-1,-1 0 1,0 0 0,0 0-1,-1-1 1,0 1-1,0 0 1,0-7 0,-1 9 570,0-1 0,0 1 1,-1 0-1,1 0 0,-1 0 1,0 0-1,-3-7 0,3 9-163,0 0-1,0 0 1,0 0-1,0 0 0,0 1 1,0-1-1,-1 0 1,1 1-1,-1-1 0,1 1 1,-1-1-1,1 1 1,-1 0-1,0 0 1,0 0-1,1 0 0,-1 0 1,0 0-1,0 0 1,0 0-1,0 1 0,0-1 1,0 1-1,-1-1 1,1 1-1,0 0 0,0 0 1,0 0-1,0 0 1,0 0-1,-4 2 1,4-2 88,0 1 1,1 0 0,-1-1 0,1 1 0,-1 0 0,1 0 0,-1 0 0,1 0 0,0 0 0,-1 0 0,1 0 0,0 1 0,0-1-1,0 0 1,0 1 0,0-1 0,0 1 0,0-1 0,0 1 0,1 0 0,-1-1 0,1 1 0,-1 0 0,1-1 0,-1 1 0,1 0-1,0 0 1,0-1 0,0 1 0,0 0 0,0-1 0,0 1 0,1 0 0,-1 0 0,1-1 0,-1 1 0,1 0 0,0 1 0,0-2-139,0 0 1,0 1 0,0-1 0,1 0 0,-1 0 0,0 0 0,0-1 0,1 1 0,-1 0 0,0 0 0,1-1 0,-1 1-1,1-1 1,-1 1 0,1-1 0,-1 1 0,1-1 0,-1 0 0,1 0 0,-1 0 0,1 0 0,2 0 0,36-4 415,-29 0-489,0 0 0,-1-1 0,1-1 0,-1 0 0,0 0 0,-1-1 1,0 0-1,0-1 0,0 0 0,-1 0 0,0-1 0,-1 0 0,1 0 1,-2-1-1,0 0 0,0 0 0,0-1 0,-2 1 0,8-23 0,-12 32-8,0 1-1,0 0 0,1 0 0,-1-1 0,0 1 0,0 0 0,0 0 0,0-1 1,0 1-1,0 0 0,0 0 0,0-1 0,0 1 0,0 0 0,0-1 0,0 1 1,0 0-1,0 0 0,0-1 0,0 1 0,0 0 0,-1 0 0,1-1 1,0 1-1,0 0 0,0 0 0,0-1 0,0 1 0,-1 0 0,1 0 0,0 0 1,0-1-1,0 1 0,-1 0 0,1 0 0,0 0 0,0 0 0,-1 0 0,1-1 1,0 1-1,0 0 0,-1 0 0,1 0 0,-14 6 139,-13 16 354,20-13-256,-1 0 0,2 1 1,0-1-1,0 1 0,0 1 1,1-1-1,1 1 0,0 0 1,1 0-1,0 0 0,0 1 1,1-1-1,-1 16 0,3-26-215,1 0 0,-1 0-1,0 0 1,1 0 0,-1 0-1,0 0 1,1 0 0,0 0-1,-1 0 1,1 0-1,-1 0 1,1 0 0,0 0-1,0 0 1,0 0 0,-1-1-1,1 1 1,0 0 0,0-1-1,0 1 1,0 0 0,0-1-1,0 1 1,0-1 0,0 0-1,1 1 1,-1-1 0,0 0-1,0 0 1,0 0 0,0 0-1,0 0 1,0 0 0,1 0-1,-1 0 1,0 0 0,0 0-1,0 0 1,0-1 0,0 1-1,0-1 1,2 0 0,3 0 23,0-1 0,0 0 0,0-1 0,0 1 0,0-1 0,9-6 0,1-5-23,0 0 0,0-1-1,-2 0 1,0-2-1,0 0 1,-2 0 0,0-1-1,-1 0 1,-1-1-1,-1-1 1,0 1 0,-1-1-1,7-34 1,-4 3-64,-2-1 0,-3-1 0,-2 0 0,-3-68 1,-3 106-22,-3 16 6,-5 20 45,4 1 33,2 1-1,1-1 1,1 1 0,0 0-1,2-1 1,5 40-1,-3-44-7,1-1 1,0 0-1,2 1 0,0-2 1,1 1-1,1 0 0,0-1 0,1-1 1,13 20-1,23 6-14,-38-38 0,-1 2 0,0-1 0,1 0 0,-1 1 0,-1 0 0,1 0 0,-1 1 0,0-1 0,0 1 0,3 7 0,-7-13-8,0 0 1,0 1-1,1-1 0,-1 0 1,0 1-1,0-1 0,0 0 1,0 1-1,0-1 0,0 0 1,0 1-1,0-1 0,0 0 1,-1 1-1,1-1 0,0 0 1,0 0-1,0 1 0,0-1 1,0 0-1,-1 1 0,1-1 1,0 0-1,0 1 0,0-1 1,-1 0-1,1 0 0,0 0 1,0 1-1,-1-1 0,1 0 1,0 0-1,0 0 0,-1 1 1,1-1-1,0 0 0,-1 0 1,-19 2-675,-22-8-699,24-1 1215,0-2 0,1 0 0,0 0 0,0-2 0,1 0 1,-18-16-1,9 5 382,1-1 0,-39-50 0,62 72-148,0-1 1,-1 1-1,1-1 0,0 0 0,0 0 0,0 0 0,0 1 0,0-1 0,0 0 1,1 0-1,-1 0 0,1 0 0,-1 0 0,1 0 0,0-1 0,-1 1 0,2-3 0,-1 4-35,1-1-1,-1 1 1,1 0-1,-1 0 1,1 0-1,0 0 0,0-1 1,0 1-1,-1 0 1,1 0-1,0 1 0,0-1 1,0 0-1,1 0 1,-1 0-1,0 1 0,0-1 1,0 0-1,1 1 1,1-1-1,9-2 39,1 0 0,-1 1 0,1 0 0,23 1 0,-11 0-80,-12 0-68,137-15-349,-124 11-2341,45-14-1,-23-2-4930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0 365 6118,'5'7'10585,"7"-4"-7352,16-4-3174,-23 1 1161,4-2-876,0 1 1,0-1 0,0-1-1,-1 0 1,1 0-1,-1-1 1,1 0-1,-1-1 1,0 1 0,-1-1-1,1-1 1,-1 0-1,0 0 1,7-8 0,3-3 296,-2-1 0,0-1 1,-1 0-1,16-29 1,-24 38-484,-1 0 1,-1 0 0,1-1-1,-2 0 1,1 1-1,-2-1 1,1-1 0,0-13-1,-3 22-139,1 0 0,-1 0 0,0 1 0,-1-1 0,1 0 0,0 0 1,-1 0-1,0 1 0,1-1 0,-1 0 0,0 1 0,0-1 0,-1 0 0,1 1 0,0-1 0,-1 1 0,0 0 0,1 0 0,-1-1 0,0 1 0,0 0 0,0 1 0,-1-1 0,1 0 0,0 0 0,-1 1 1,1 0-1,-1-1 0,1 1 0,-1 0 0,0 0 0,1 0 0,-1 1 0,0-1 0,0 1 0,1-1 0,-4 1 0,0 0-22,1 0 0,0 0 0,0 0 0,0 0 0,0 1 0,0 0 0,0 0 0,0 0-1,0 1 1,1 0 0,-1 0 0,0 0 0,1 0 0,0 1 0,-6 3 0,3 0-6,-1 1-1,1 0 1,0 0 0,1 0-1,0 1 1,0 0-1,-7 13 1,3-2 23,0 1 0,2 1 0,0 0 0,2 0 0,0 0-1,-4 31 1,8-40 39,0 1 0,1 0 0,1 0 0,0 0 0,0 0 0,4 17 0,-3-27-43,0 1 0,0-1 0,0 0 1,1 0-1,-1 0 0,1 0 0,0 0 1,-1 0-1,1 0 0,1-1 0,-1 1 1,0-1-1,1 1 0,-1-1 0,1 0 1,0 0-1,-1 0 0,1 0 0,0 0 1,0-1-1,1 0 0,-1 1 0,0-1 0,0 0 1,1-1-1,-1 1 0,0 0 0,7-1 1,3 1-175,1-2 0,0 0 1,-1 0-1,1-1 0,-1-1 1,1 0-1,-1-1 0,0 0 1,-1-1-1,1-1 0,-1 0 1,22-15-1,-11 6-2139,40-34 0,5-23-6391,-26 15-2912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1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5637,'0'0'14574,"-5"10"-12711,4-8-1828,-65 134 4862,58-118-4482,2-1-1,0 2 0,1-1 0,0 0 0,2 1 0,-2 29 1,5-47-416,0-1 0,-1 1 0,1 0 1,0 0-1,0-1 0,0 1 1,0 0-1,0-1 0,0 1 0,0 0 1,0 0-1,1-1 0,-1 1 1,0 0-1,0-1 0,0 1 0,1 0 1,-1-1-1,0 1 0,1-1 1,-1 1-1,1 0 0,-1-1 0,1 1 1,-1-1-1,1 1 0,-1-1 1,1 0-1,-1 1 0,1-1 0,-1 1 1,1-1-1,0 0 0,-1 0 1,1 1-1,0-1 0,-1 0 0,1 0 1,0 0-1,0 0 0,-1 1 1,1-1-1,0 0 0,-1 0 0,1 0 1,0-1-1,-1 1 0,1 0 1,0 0-1,-1 0 0,1 0 0,0-1 1,-1 1-1,1 0 0,0-1 1,-1 1-1,1-1 0,-1 1 0,2-1 1,35-28-336,-17 4-46,-1 0 0,-2-1 1,0 0-1,-2-2 0,17-41 0,-32 69 409,0-1-1,0 1 0,0 0 0,0-1 1,0 1-1,0 0 0,0 0 0,0-1 1,0 1-1,0 0 0,0-1 0,0 1 0,0 0 1,0 0-1,0-1 0,1 1 0,-1 0 1,0-1-1,0 1 0,0 0 0,0 0 1,0-1-1,1 1 0,-1 0 0,0 0 0,0 0 1,0-1-1,1 1 0,-1 0 0,0 0 1,0 0-1,1 0 0,-1 0 0,0-1 1,0 1-1,1 0 0,-1 0 0,0 0 0,1 0 1,-1 0-1,0 0 0,1 0 0,-1 0 1,0 0-1,1 0 0,0 18 467,-8 31 12,-76 250 728,51-199-535,4 2-1,-25 178 1,48-233-698,-5 105 0,12-174 0,2 0 0,0 1 0,2-1 0,0 1 0,10-22 0,2-7 0,245-741-1644,-253 764 1569,-10 72-213,-9-4 316,4-21 50,1-1 1,1 1-1,1 0 0,0 0 1,2 0-1,1 22 0,-1-41-62,0 0-1,1 0 0,-1 1 1,0-1-1,1 0 0,-1 0 1,1 0-1,-1 0 1,1 0-1,0 0 0,-1 0 1,1 0-1,0 0 0,0 0 1,-1 0-1,1 0 1,0 0-1,0-1 0,0 1 1,0 0-1,0-1 0,0 1 1,0 0-1,0-1 0,1 1 1,-1-1-1,0 0 1,0 1-1,0-1 0,1 0 1,-1 0-1,0 0 0,0 0 1,0 0-1,1 0 1,-1 0-1,0 0 0,3-1 1,1 0 7,0-1 1,-1 1-1,1-1 1,0 0-1,0 0 1,-1 0 0,1-1-1,5-4 1,6-7-25,-1-1 0,0-1 0,-1-1 0,-1 0 0,0-1 0,-1 0 0,-1 0 0,-1-2 0,-1 1 0,-1-1 0,0 0 0,-2-1 1,0 0-1,-1 0 0,-1 0 0,1-24 0,-13 84 109,4-27-55,1 1-1,0 1 1,0-1 0,2 0-1,0 1 1,0-1 0,1 0 0,1 1-1,2 14 1,-2-27-53,-1 0 0,1 1 0,0-1 0,0 0 0,-1 0 0,1 0 0,0 0 0,0 0 0,0 0 0,1 0 0,-1 0 0,0 0 0,0 0 0,0 0 0,1-1 0,-1 1 0,0-1 0,1 1 0,-1-1 0,1 1 0,-1-1 0,0 0 0,1 0 0,-1 1 0,1-1 0,-1 0 0,1 0 0,-1-1 0,1 1 0,-1 0 0,2-1 0,2 0 0,0 0 0,0 0 0,0 0 0,0-1 0,-1 0 0,1 0 0,7-5 0,1-2-26,-2-1 1,1 0-1,10-14 0,-18 21-8,-1-1-1,1 0 1,-1-1 0,0 1-1,0 0 1,-1-1-1,1 1 1,-1-1 0,0 0-1,0 0 1,-1 0 0,2-10-1,-24 48-5255,16-23 4007,-19 31-8447,10-21-3782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 12011,'0'0'2595,"0"6"-1506,-10 17-384,0 2-673,-1 1-1250,4-1-2113,3-6-3107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83 13997,'1'-10'3865,"-1"-28"-840,1 4 2042,-1 71-3817,-4 46 1206,-29 161 0,18-153-1805,9-52-651,2 0 0,1 0 0,3 49 0,0-85 4,1-1-1,-1 1 1,1 0 0,0-1 0,-1 1-1,1-1 1,0 1 0,1-1 0,-1 0-1,0 1 1,1-1 0,-1 0-1,1 0 1,0 0 0,-1 0 0,1 0-1,0 0 1,3 1 0,-4-2-14,0-1 1,0 1-1,0 0 1,0-1-1,1 0 0,-1 1 1,0-1-1,0 1 1,1-1-1,-1 0 1,0 0-1,1 0 0,-1 0 1,0 0-1,0 0 1,1 0-1,-1 0 1,0-1-1,1 1 1,-1 0-1,0-1 0,0 1 1,0-1-1,1 1 1,-1-1-1,0 0 1,0 0-1,0 1 1,0-1-1,0 0 0,0 0 1,0 0-1,0 0 1,-1 0-1,1 0 1,1-2-1,24-41-4673,-12 14-1748,-3 1-2223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18578,'0'0'12769,"2"10"-12401,1 24-68,-1 64-1,-1-5-2884,-1-92 2475,0-1-1,0 0 0,0 0 0,0 0 0,0 1 0,0-1 0,0 0 0,0 0 1,0 1-1,0-1 0,0 0 0,1 0 0,-1 0 0,0 0 0,0 1 0,0-1 1,0 0-1,0 0 0,0 0 0,1 0 0,-1 1 0,0-1 0,0 0 0,0 0 1,1 0-1,-1 0 0,0 0 0,0 0 0,0 0 0,1 0 0,-1 1 0,0-1 1,0 0-1,0 0 0,1 0 0,-1 0 0,0 0 0,0 0 0,0 0 0,1 0 1,-1 0-1,0 0 0,0-1 0,1 1 0,-1 0 0,0 0 0,0 0 0,0 0 1,1 0-1,-1 0 0,0 0 0,0 0 0,0-1 0,0 1 0,1 0 0,-1 0 1,0 0-1,0 0 0,0-1 0,11-9-5803,-4-10-5387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19955,'0'0'2386,"-3"13"-395,-7 44-468,3-1-1,2 2 1,3-1-1,9 111 1,-6-160-1497,1 0-1,0 0 1,1 0 0,-1 0 0,1-1-1,1 1 1,-1-1 0,6 8-1,-8-13-27,0 0 0,0-1-1,1 1 1,-1-1 0,0 1-1,1-1 1,-1 0-1,1 1 1,-1-1 0,1 0-1,0 0 1,0 0-1,-1 0 1,1 0 0,0-1-1,0 1 1,0-1 0,0 1-1,0-1 1,0 1-1,0-1 1,0 0 0,0 0-1,0 0 1,0 0 0,0 0-1,0-1 1,0 1-1,0-1 1,0 1 0,-1-1-1,1 0 1,0 1 0,0-1-1,0 0 1,-1 0-1,1 0 1,3-3 0,31-29-1136,-33 28 942,1 1 1,0-1-1,0 1 0,1 0 0,-1 0 0,1 0 0,0 1 1,0 0-1,0 0 0,1 0 0,-1 0 0,1 1 0,-1 0 1,1 0-1,7-1 0,-11 3 196,-1 1 0,0-1 0,1 1 0,-1 0 0,0-1 0,0 1 0,1 0 0,-1 0 0,0 0 0,0-1 0,0 1 0,0 0 0,0 1 0,0-1 0,0 0 0,-1 0 0,1 0 0,0 0 0,-1 1 0,1-1 0,-1 0 0,1 1 0,-1-1 0,1 0 0,-1 1 0,0-1 0,0 1 0,0-1 0,0 0 0,0 1 0,0 1 0,0 56 701,-1-50-473,0 1-94,-1 1-1,0-1 1,-1 0 0,0-1 0,0 1 0,-1-1-1,0 1 1,-1-1 0,0 0 0,-1 0 0,1-1-1,-2 0 1,1 0 0,-1 0 0,-10 7 0,10-7-9,-1-1 1,0-1-1,-1 1 1,0-1 0,0-1-1,0 0 1,0 0 0,-1-1-1,0 0 1,0 0-1,0-2 1,0 1 0,-1-1-1,-16 2 1,25-5-173,1 1 0,-1 0 0,1 0 0,-1 0-1,1-1 1,-1 1 0,1 0 0,0-1 0,-1 0 0,1 1 0,0-1 0,-1 0 0,1 0-1,0 1 1,0-1 0,0 0 0,0 0 0,0 0 0,0-1 0,0 1 0,0 0 0,0 0-1,0 0 1,0-1 0,1 1 0,-1 0 0,1-1 0,-1 1 0,1-1 0,-1 1 0,1 0-1,0-1 1,0 1 0,0-1 0,0 1 0,0-1 0,0 1 0,0-1 0,1-2 0,-1-1-331,1-1 1,0 0-1,0 1 1,0-1-1,1 1 1,0-1 0,0 1-1,0 0 1,6-9-1,54-56-8654,-26 35 2135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5 6022,'0'0'19907,"-4"12"-18130,-11 32-765,1 2 1,3-1-1,2 1 0,-5 66 0,14-109-1012,0-1 0,0 0 0,0 1 0,0-1 0,0 0 0,1 1 0,-1-1 0,1 0 0,0 0 0,-1 0 0,1 1 0,0-1 0,0 0 0,1 0 0,-1 0 0,3 3 0,-3-4 0,1 0 0,-1-1 0,1 1 0,-1 0 0,1-1 0,-1 1 0,1-1 0,-1 0 0,1 0 0,-1 1 0,1-1 0,0 0 0,-1 0 0,1 0 0,-1 0 0,1-1 0,-1 1 0,1 0 0,0-1 0,-1 1 0,1-1 0,-1 0 0,0 1 0,1-1 0,-1 0 0,3-1 0,4-4 0,1 0 0,-1-1 0,0 0 0,0 0 0,-1-1 0,0 0 0,-1 0 0,1 0 0,-1-1 0,-1 0 0,8-18 0,-5 10 0,-1 0 0,0-1 0,-2 0 0,0 0 0,4-36 0,-8 30 0,-1 25 0,0-1 0,0 0 0,0 0 0,0 0 0,0 0 0,0 0 0,0 0 0,0 0 0,0 0 0,0 0 0,-1 1 0,1-1 0,0 0 0,0 0 0,0 0 0,0 0 0,0 0 0,0 0 0,0 0 0,0 0 0,0 0 0,0 0 0,0 0 0,0 0 0,0 0 0,-1 1 0,1-1 0,0 0 0,0 0 0,0 0 0,0 0 0,0 0 0,0 0 0,0 0 0,0 0 0,0 0 0,-1 0 0,1 0 0,0 0 0,0 0 0,0 0 0,0 0 0,0 0 0,0 0 0,0 0 0,0 0 0,0 0 0,-1-1 0,1 1 0,0 0 0,0 0 0,0 0 0,0 0 0,0 0 0,0 0 0,0 0 0,0 0 0,0 0 0,0 0 0,0 0 0,-9 41 0,9-37 0,0-1 0,0 1 0,0 0 0,0 0 0,1 0 0,-1 0 0,1-1 0,0 1 0,0 0 0,0-1 0,1 1 0,-1-1 0,1 1 0,0-1 0,0 0 0,4 6 0,-2-6 0,-1 0 0,1-1 0,-1 0 0,1 0 0,0 0 0,0 0 0,0 0 0,0-1 0,0 1 0,0-1 0,0 0 0,0-1 0,1 1 0,-1-1 0,6 0 0,0 1 0,1-2 0,0 0 0,0 0 0,-1 0 0,1-2 0,-1 1 0,0-1 0,1-1 0,10-5 0,8-6 0,46-32 0,8-4 0,-82 50 0,1 0 0,-1 1 0,0-1 0,1 0 0,-1 1 0,1 0 0,-1-1 0,0 1 0,1 0 0,-1 0 0,1-1 0,-1 1 0,1 0 0,-1 1 0,1-1 0,-1 0 0,1 0 0,-1 1 0,1-1 0,-1 1 0,0-1 0,1 1 0,-1-1 0,0 1 0,1 0 0,-1 0 0,0 0 0,0-1 0,0 1 0,0 0 0,0 1 0,0-1 0,0 0 0,0 0 0,0 0 0,0 1 0,0-1 0,0 2 0,1 0 0,-1-1 0,1 0 0,-1 0 0,1 0 0,0 0 0,0 0 0,0 0 0,0 0 0,0-1 0,1 1 0,-1-1 0,0 0 0,1 1 0,-1-1 0,6 1 0,0-1 0,0 0 0,0-1 0,0 0 0,1 0 0,-1-1 0,0 0 0,0-1 0,0 0 0,12-4 0,72-35 0,-26 10 0,-54 26 0,-1 1 0,1 0 0,0 1 0,0 0 0,0 0 0,0 2 0,0 0 0,0 0 0,1 1 0,15 2 0,3 12 64,-29-13-85,0 1 0,0-1 0,0 0 0,0 0 0,0 0 0,1 0 0,-1 0 0,0 0 0,1 0 0,-1-1 0,1 1 0,-1-1 0,0 1 0,1-1 0,4 0 0,-7-1-94,0 1-1,0 0 1,1 0 0,-1 0 0,0 0 0,0-1 0,0 1 0,0 0-1,1 0 1,-1 0 0,0-1 0,0 1 0,0 0 0,0 0 0,0-1-1,0 1 1,0 0 0,1 0 0,-1-1 0,0 1 0,0 0 0,0 0-1,0-1 1,0 1 0,0 0 0,0-1 0,0 1 0,-1 0 0,1 0-1,0-1 1,0 1 0,0 0 0,0 0 0,0 0 0,0-1 0,0 1-1,-1 0 1,1 0 0,0-1 0,0 1 0,0 0 0,0 0 0,-1 0-1,1 0 1,0-1 0,-1 1 0,-9-12-4483,-16-2-3025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16335,'0'0'8809,"79"13"-9930,-28-18-2787,2-3-5125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4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24599,'0'0'4997,"41"62"-4933,-29-21-64,1 7 32,0 4-128,2 9-1441,0 2-1923,-2 1-1857,3-3-5733</inkml:trace>
  <inkml:trace contextRef="#ctx0" brushRef="#br0" timeOffset="1">215 821 1602,'0'0'24727,"-30"54"-22005,22-31-319,8-3-1346,0-7-801,8-6-256,12-7 0,-2 0-1954,-2-15-5989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23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3045 1583 5093,'-1'-8'6342,"0"0"-6152,0-1 0,0 1 0,1-1 1,1 1-1,-1-1 0,1 1 0,0 0 0,1-1 0,0 1 1,1 0-1,-1 0 0,1 0 0,1 1 0,0-1 1,6-9-1,57-82 7,104-116 1,96-74-268,-140 164-213,-987 956 6700,810-787-6166,62-72-315,163-220-1833,-64 97 1178,-74 97 574,162-241-501,-144 206 890,58-132-1,-108 211-210,-1 0-1,0 0 1,-1-1 0,0 1 0,-1-1 0,2-12-1,-4 22-23,0 0 0,0 0 0,0 1 0,0-1-1,0 0 1,-1 0 0,1 0 0,0 0 0,0 0-1,-1 1 1,1-1 0,-1 0 0,1 0 0,0 0-1,-1 1 1,1-1 0,-1 0 0,0 1-1,1-1 1,-1 0 0,0 1 0,1-1 0,-1 1-1,0-1 1,0 1 0,1-1 0,-1 1 0,0 0-1,0-1 1,0 1 0,0 0 0,1-1 0,-1 1-1,0 0 1,0 0 0,0 0 0,0 0 0,0 0-1,0 0 1,0 0 0,0 0 0,1 1 0,-1-1-1,0 0 1,0 0 0,0 1 0,-1 0 0,-48 17 28,-12 18-27,2 3 0,2 3 0,-85 77 0,104-85-29,-572 528 2117,394-356-1425,200-189-567,13-12-59,0 0 0,-1 0-1,1 0 1,-1-1 0,-1 1 0,1-1-1,-1 0 1,1-1 0,-1 0-1,0 1 1,-12 3 0,18-15 108,7-11-169,1 1 0,2 0 0,0 0 0,0 1 0,19-22 0,-3 2 34,483-619-350,-83 116 88,-403 508 250,-10 16-4,-1 0 0,-1-1 0,0 0-1,10-24 1,-21 41-5,0 0 0,1-1 0,-1 1 0,0 0 0,0 0 0,0-1 0,0 1 0,0 0 0,0 0 0,0-1 0,0 1 0,0 0-1,0 0 1,0-1 0,0 1 0,0 0 0,0 0 0,0-1 0,0 1 0,0 0 0,0 0 0,0-1 0,0 1 0,0 0 0,0 0 0,0-1 0,0 1 0,-1 0 0,1 0 0,0 0 0,0-1 0,0 1 0,0 0 0,-1 0-1,1 0 1,0 0 0,0-1 0,-1 1 0,1 0 0,0 0 0,0 0 0,0 0 0,-1 0 0,1 0 0,0 0 0,0 0 0,-1 0 0,1-1 0,0 1 0,0 0 0,-1 0 0,1 0 0,0 1 0,0-1 0,-1 0 0,1 0-1,0 0 1,0 0 0,-1 0 0,-18 6-198,-12 11 94,1 1-1,1 2 1,-37 31-1,16-12 69,-553 443 161,-201 150 542,765-603-643,23-16-3,-1 0 1,-1-1-1,0-1 0,-1 0 0,-22 8 1,41-18-19,0-1 1,-1 0 0,1 0 0,0 0-1,0 1 1,-1-1 0,1 0 0,0 0-1,-1 0 1,1 0 0,0 0 0,-1 1 0,1-1-1,0 0 1,-1 0 0,1 0 0,0 0-1,-1 0 1,1 0 0,-1 0 0,1 0-1,0-1 1,-1 1 0,1 0 0,0 0-1,-1 0 1,1 0 0,0 0 0,-1 0-1,1-1 1,0 1 0,0 0 0,-1 0 0,1 0-1,0-1 1,0 1 0,-1 0 0,1-1-1,0 1 1,-1-1 0,6-15-49,19-20-149,-24 36 194,459-524-800,-285 339 748,-46 50 77,203-243 32,-312 345-59,-15 17 118,-4 16-102,-1 0 0,1-1-1,0 1 1,0 0 0,0-1 0,-1 1 0,1 0 0,0-1 0,0 1-1,-1 0 1,1 0 0,0-1 0,-1 1 0,1 0 0,0 0 0,-1 0-1,1-1 1,0 1 0,-1 0 0,1 0 0,0 0 0,-1 0 0,1 0-1,0 0 1,-1 0 0,1 0 0,-1 0 0,1 0 0,0 0 0,-1 0-1,1 0 1,-1 0 0,1 0 0,0 0 0,-1 0 0,1 0 0,-18 6 11,1 0 1,0 0 0,1 2-1,0 0 1,0 1 0,1 0 0,0 2-1,-21 17 1,3-3-2,-1105 825 79,990-742-23,-455 307 157,595-410-234,-7 4 20,0 0 0,0-2 0,-22 9 0,37-17-26,1 1 0,-1 0 0,0-1 0,0 1 0,1 0-1,-1-1 1,0 1 0,0-1 0,0 1 0,1-1 0,-1 1 0,0 0-1,0-1 1,0 1 0,0-1 0,0 1 0,0-1 0,0 1-1,0-1 1,0 1 0,0-1 0,0 1 0,0 0 0,0-1 0,-1 1-1,1-1 1,0 1 0,0-1 0,0 1 0,-1 0 0,1-1-1,0 1 1,0 0 0,-1-1 0,1 1 0,0 0 0,-1-1 0,1 1-1,-1 0 1,1-1 0,0 1 0,-1 0 0,1 0 0,-1 0-1,1-1 1,0 1 0,-1 0 0,1 0 0,-1 0 0,1 0 0,-1 0-1,1 0 1,-1 0 0,1 0 0,-1 0 0,1 0 0,0 0 0,-1 0-1,1 0 1,-1 0 0,1 1 0,-1-1 0,1 0 0,0 0-1,-1 0 1,1 1 0,-1-1 0,1 0 0,-1 1 0,21-35-645,42-43-20,3 3 1,147-129 0,-137 135 607,-74 66 61,368-331 9,23 29 270,-389 301-271,13-8 62,0 1 1,26-12-1,-42 21-72,0 1 0,0 0 1,1 0-1,-1 0 0,0 0 0,0 0 1,0 0-1,0 0 0,1 0 0,-1 0 1,0 0-1,0 0 0,0 0 0,1 0 1,-1 0-1,0 1 0,0-1 0,0 0 1,0 0-1,1 0 0,-1 0 0,0 0 1,0 0-1,0 0 0,0 0 0,0 0 1,1 1-1,-1-1 0,0 0 0,0 0 0,0 0 1,0 0-1,0 1 0,0-1 0,0 0 1,0 0-1,0 0 0,0 0 0,1 1 1,-1-1-1,0 0 0,0 0 0,0 0 1,0 0-1,0 1 0,0-1 0,0 0 1,0 0-1,0 0 0,-1 1 0,1-1 1,0 0-1,0 0 0,0 0 0,0 0 1,0 1-1,0-1 0,0 0 0,0 0 1,0 0-1,0 0 0,-1 0 0,1 1 0,0-1 1,0 0-1,0 0 0,-1 0 0,-7 17-11,-13 10 107,-1-2 1,-1-1 0,-32 27-1,6-5-56,-412 383 521,-53 52-2,481-450-539,-49 51 30,74-73-51,1 0 0,0 0 0,1 0 0,0 1 0,0 0 0,1 0 0,-5 15 0,9-24-6,1 0-1,0 0 0,0-1 1,-1 1-1,1 0 0,0 0 1,0-1-1,0 1 0,0 0 0,0 0 1,0 0-1,0-1 0,0 1 1,1 0-1,-1 0 0,0-1 1,0 1-1,1 0 0,-1 0 1,0-1-1,1 1 0,-1 0 1,1-1-1,-1 1 0,1 0 1,-1-1-1,1 1 0,-1-1 0,1 1 1,0-1-1,-1 1 0,1-1 1,0 0-1,-1 1 0,1-1 1,0 0-1,-1 1 0,1-1 1,0 0-1,0 0 0,-1 0 1,1 1-1,0-1 0,0 0 1,0 0-1,-1 0 0,2-1 0,42-4-363,-8-6 294,0-2 0,-1-2 0,-1-1-1,52-34 1,-36 21 27,636-404-254,-212 126 449,15 35 532,-453 253-612,1 1-1,0 2 1,1 2-1,1 1 1,0 3-1,43-7 1,-76 16-65,0 0-1,-1 0 1,1 1-1,0 0 1,-1 1 0,1-1-1,-1 1 1,1 0-1,0 0 1,-1 1 0,7 2-1,-10-3 1,0 1-1,1 0 0,-1 0 1,0 0-1,0 0 1,0 0-1,0 0 1,-1 0-1,1 1 0,-1-1 1,1 1-1,-1-1 1,0 1-1,0 0 0,0-1 1,0 1-1,-1 0 1,1 0-1,-1-1 1,1 1-1,-1 0 0,0 0 1,0 3-1,0 7 18,-1 0 0,0 0-1,-1-1 1,0 1 0,-1-1-1,0 1 1,-10 22 0,-5 3 40,-25 41 0,28-52-26,-210 330 125,-14 26-47,226-360-97,-35 70 16,44-85-29,1 1-1,1-1 1,-1 1 0,1 0-1,1 0 1,-1 0-1,2 0 1,0 18-1,0-25-10,0 0 0,1 0 0,-1 0 0,1 0-1,0-1 1,0 1 0,-1 0 0,1 0 0,0-1-1,1 1 1,-1-1 0,0 1 0,0-1 0,1 1-1,-1-1 1,1 0 0,-1 1 0,1-1 0,-1 0-1,1 0 1,0 0 0,-1-1 0,1 1 0,0 0-1,0 0 1,0-1 0,0 0 0,0 1-1,0-1 1,0 0 0,-1 0 0,1 0 0,0 0-1,4 0 1,5-1-134,1 0 0,0 0-1,-1-1 1,21-7 0,6-5-159,0-1 0,-1-2 1,68-43-1,100-84-304,-175 121 554,362-288-64,-307 234 733,-4-3-1,99-125 0,-170 192-438,-3 5-49,0 0-1,0 0 1,-1-1 0,0 0-1,-1 0 1,0 0-1,0-1 1,-1 0-1,-1 0 1,5-18 0,-8 27-117,0 1 0,0-1 0,0 1 1,0-1-1,0 0 0,0 1 1,0-1-1,0 1 0,0-1 1,-1 1-1,1-1 0,0 1 1,0-1-1,-1 1 0,1 0 1,0-1-1,-1 1 0,1-1 1,0 1-1,-1 0 0,1-1 1,-1 1-1,1 0 0,0-1 1,-1 1-1,1 0 0,-1 0 0,1-1 1,-1 1-1,1 0 0,-1 0 1,0 0-1,-25-1 223,-27 12 9,-16 16-227,0 2 0,-115 69 0,82-40-16,-90 45 69,-450 233 20,445-244-67,-273 87 0,257-120-105,180-52-28,0-1 0,-1-2 0,1-2 0,-49-2 0,76 0 68,0-1 0,0 1-1,1-1 1,-1-1 0,0 1-1,1-1 1,-1 0-1,1 0 1,-1-1 0,1 1-1,-9-7 1,10 6-10,1 0 1,0-1-1,0 1 0,1-1 1,-1 1-1,1-1 0,-1 0 0,1 0 1,0 0-1,1 0 0,-1 0 1,1 0-1,0-1 0,0 1 1,0 0-1,0-6 0,0-8-139,0 0 0,2-1-1,0 1 1,1-1-1,1 1 1,1 0 0,0 0-1,2 1 1,13-33-1,11-12 29,46-75 0,-58 108 167,226-372 781,-241 397-722,1-4 153,1 0-1,-1 0 1,-1 0-1,5-13 0,-8 21-197,0 0 0,0 0-1,0 0 1,-1 0 0,1 0 0,0 1-1,0-1 1,0 0 0,0 0-1,0 0 1,0 0 0,0 0 0,0 0-1,0 0 1,-1 0 0,1 0-1,0 0 1,0 0 0,0 0 0,0 0-1,0 0 1,0 0 0,0 0-1,0 0 1,-1 0 0,1 0 0,0 0-1,0 0 1,0 0 0,0 0-1,0 0 1,0 0 0,0 0 0,0 0-1,-1 0 1,1 0 0,0 0-1,0 0 1,0 0 0,0-1 0,0 1-1,0 0 1,0 0 0,0 0-1,0 0 1,0 0 0,0 0 0,0 0-1,0 0 1,0 0 0,-1-1-1,1 1 1,0 0 0,0 0 0,-15 8 59,1 1 1,-1 1-1,2 0 1,-1 1-1,1 0 1,-12 15-1,-12 8-46,-701 694 684,717-707-693,13-13-17,0 0 1,0 0 0,1 1-1,0 0 1,0 0 0,1 0-1,-6 14 1,12-23-3,0 0 0,0 0 1,0 0-1,0 0 0,0 1 0,0-1 1,0 0-1,0 0 0,0 0 0,0 0 1,0 0-1,0 1 0,0-1 0,0 0 0,0 0 1,0 0-1,0 0 0,0 0 0,0 0 1,0 1-1,0-1 0,0 0 0,1 0 1,-1 0-1,0 0 0,0 0 0,0 0 1,0 0-1,0 0 0,0 0 0,0 1 1,0-1-1,1 0 0,-1 0 0,0 0 1,0 0-1,0 0 0,0 0 0,0 0 1,0 0-1,1 0 0,-1 0 0,0 0 1,0 0-1,0 0 0,0 0 0,0 0 1,1 0-1,-1 0 0,0 0 0,0 0 1,0 0-1,0 0 0,0 0 0,0 0 1,1 0-1,-1-1 0,0 1 0,0 0 1,0 0-1,0 0 0,0 0 0,0 0 1,0 0-1,0 0 0,1 0 0,-1-1 1,0 1-1,0 0 0,14-4-48,0-1 1,0 0-1,0 0 0,0-2 1,-1 0-1,0 0 0,-1-1 1,22-18-1,-2 3 11,593-422-376,124-85-376,-727 516 790,618-389-4,-616 391-1,-24 13 6,0-1-1,0 0 1,0 0 0,0 0 0,0 0 0,0 0 0,0 0 0,0 0-1,0 0 1,0 0 0,-1 0 0,1 0 0,0 0 0,0 0-1,0 1 1,0-1 0,0 0 0,0 0 0,0 0 0,0 0 0,0 0-1,0 0 1,0 0 0,0 0 0,0 0 0,0 1 0,0-1 0,0 0-1,0 0 1,0 0 0,0 0 0,0 0 0,0 0 0,0 0-1,0 0 1,0 0 0,0 0 0,0 1 0,1-1 0,-1 0 0,0 0-1,0 0 1,0 0 0,0 0 0,0 0 0,-36 29 62,28-23-25,-630 457 642,98-75-451,23 22-153,485-383-96,15-14-23,1 1 0,0 0-1,1 1 1,1 1 0,0 0-1,-18 28 1,31-43 2,1 0 0,-1-1-1,0 1 1,1 0 0,-1-1-1,1 1 1,-1 0 0,1 0-1,0-1 1,-1 1 0,1 0 0,0 0-1,-1 0 1,1-1 0,0 1-1,0 0 1,0 0 0,0 0 0,0 0-1,0 0 1,0 0 0,0-1-1,0 1 1,0 0 0,0 0 0,1 0-1,-1 0 1,0-1 0,1 1-1,-1 0 1,0 0 0,1 0-1,-1-1 1,1 1 0,-1 0 0,1-1-1,0 1 1,-1-1 0,1 1-1,0 0 1,0 0 0,2-1-46,0 1 1,0 0-1,1-1 1,-1 0-1,0 0 1,0 0-1,0 0 1,0 0-1,1-1 1,3 0 0,20-6-125,1-1 0,-1-1 0,0-1 1,36-20-1,105-67-161,-130 73 342,1422-992 3079,-1441 1002-2979,35-30 38,-51 42-94,0-1 0,0 0 0,-1 1 0,1-1 0,-1 0 0,0-1 0,0 1 0,0 0 0,0 0 0,-1-1 0,1 1 0,-1-1 0,1-6 0,-1 10-8,-1 0 0,-1-1 0,1 1-1,0-1 1,0 1 0,0-1 0,0 1 0,0 0 0,0-1 0,0 1 0,-1-1 0,1 1 0,0 0 0,0-1 0,0 1 0,-1 0 0,1-1 0,0 1 0,-1 0 0,1-1 0,0 1 0,-1 0-1,1-1 1,0 1 0,-1 0 0,1 0 0,0 0 0,-1-1 0,1 1 0,-1 0 0,1 0 0,0 0 0,-1 0 0,1 0 0,-1 0 0,1 0 0,-1 0 0,1 0 0,-1 0 0,1 0 0,-14 0-53,0 0-1,1 1 1,-1 1 0,1 0 0,-1 1 0,1 0 0,-23 10 0,-319 128-1514,5 30 1333,207-100 248,-630 320 512,-180 88 913,925-460-1786,41-21 290,0-1 0,-1-1 0,1 0 0,-1-1 0,1 0 0,20-13 0,75-53-207,-73 46 236,835-645 34,-831 638 4,322-284 995,-360 315-1000,6-6 100,-1 0 0,1 0 0,-1 0 0,8-14 1,-14 21-100,0-1-1,0 1 1,-1 0 0,1 0 0,0-1 0,0 1 0,0 0 0,-1 0 0,1-1 0,0 1 0,0 0 0,0 0-1,-1 0 1,1 0 0,0-1 0,-1 1 0,1 0 0,0 0 0,0 0 0,-1 0 0,1 0 0,0 0 0,-1 0 0,1 0-1,0 0 1,0 0 0,-1 0 0,1 0 0,0 0 0,-1 0 0,1 0 0,0 0 0,-1 0 0,1 0 0,0 0-1,0 0 1,-1 0 0,1 1 0,0-1 0,0 0 0,-1 0 0,1 1 0,-20 4 102,-49 31-114,-116 80 1,94-56-80,-75 46 49,-706 494-39,854-586 72,-38 33-8,53-45-1,1 1 0,-1 0 0,0 0 0,1 0 0,-1 0 0,1 1 0,0-1 0,0 1 0,1-1 0,-1 1 1,1 0-1,-1-1 0,0 9 0,2-12-1,0 1 0,0-1 0,0 0 0,0 1 1,0-1-1,0 1 0,0-1 0,0 1 0,0-1 1,0 0-1,0 1 0,1-1 0,-1 1 0,0-1 1,0 0-1,0 1 0,1-1 0,-1 0 0,0 1 1,1-1-1,-1 0 0,0 1 0,1-1 0,-1 0 0,0 0 1,1 1-1,-1-1 0,0 0 0,1 0 0,-1 0 1,1 1-1,-1-1 0,1 0 0,-1 0 0,0 0 1,1 0-1,-1 0 0,1 0 0,10 1-72,-1 0-1,1 0 1,-1-2 0,1 1-1,-1-1 1,0 0-1,19-6 1,76-28-260,-94 31 288,122-49-2618,194-107 1,-148 55-3619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21652,'0'0'4581,"-57"69"-4005,47-36-351,6 6-193,4 3-96,0 4-1858,10 2-1666,7-1-1216,1-3-2851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9801,'-3'64'4485,"-1"0"-2371,4-2-545,0-2-1057,0-7-415,9-6-962,0-6-1954,-1-7-993,1 2-255,-4 1-1218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6887,'-14'393'4067,"18"-224"4646,3-51-8172,2 47-2935,-9-35 3033,0-75-2837,0-62-3007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5669,'0'0'18386,"9"12"-16475,50 92 332,11 18-1470,-56-101-1528,0 0-1,2 0 1,25 24 0,1-9-1836,-9-8-1261,-13-9-2987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12011,'0'0'13421,"44"-54"-11883,6 20-193,13-7-801,8-8-416,4-2-128,-6-2-1313,-6 4-2466,-11 3-3076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19763,'0'0'1825,"0"8"-586,0 182 2925,0-189-4157,0 1 1,0-1-1,0 0 1,0 0-1,0 0 1,0 1-1,0-1 1,1 0-1,-1 0 1,0 0-1,1 1 1,-1-1-1,1 0 1,-1 0-1,1 0 1,0 0-1,-1 0 1,1 0-1,0 0 1,0 0-1,0-1 1,1 2-1,-1-2 43,0 0 0,-1 0 0,1 1 0,0-1 0,0-1 0,0 1 0,0 0 0,0 0 0,0 0 0,0 0 0,0-1 0,0 1 0,0 0 0,0-1 0,-1 1 0,1-1 0,0 1 0,0-1 0,-1 1 0,1-1 0,1 0 0,4-5 243,0 0 1,-1 0-1,1-1 0,7-11 0,13-33-72,-21 39 77,1-1-1,1 2 1,-1-1-1,10-11 1,-12 74 364,-3 52-614,-1-102-51,-1 0 0,2-1 0,-1 1 0,0 0 0,0-1 0,0 1 1,0 0-1,0-1 0,0 1 0,1-1 0,-1 1 0,0 0 0,0-1 0,1 1 0,-1-1 0,0 1 1,1-1-1,-1 1 0,1-1 0,-1 1 0,1-1 0,-1 1 0,1-1 0,-1 0 0,1 1 1,-1-1-1,1 0 0,0 1 0,-1-1 0,1 0 0,-1 0 0,1 0 0,0 0 0,-1 1 1,1-1-1,0 0 0,-1 0 0,1 0 0,0 0 0,-1 0 0,1 0 0,-1-1 0,1 1 0,0 0 1,-1 0-1,1 0 0,0-1 0,-1 1 0,1 0 0,-1-1 0,1 1 0,-1 0 0,1-1 1,-1 1-1,1-1 0,-1 1 0,1-1 0,0 0 0,30-28 142,-16 7-501,39-56 734,-24 23-6879,-25 42-310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20531,'0'0'1442,"-33"69"-1058,21-21-256,1 9-96,7 6 64,4 4-96,0 3-1889,13 2-1314,4-2-3460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14670,'-14'73'1441,"2"-10"-736,0-10-1250,6-15-2081,3-12-3011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7911,'-5'38'4842,"-14"51"0,12-61-3645,0 1 1,2 0-1,-2 44 0,8-72-1282,-1-1 0,0 0 0,0 1 0,0-1 0,0 1 0,1-1 1,-1 0-1,0 1 0,0-1 0,1 0 0,-1 1 0,0-1 0,1 0 0,-1 0 0,0 1 1,1-1-1,-1 0 0,0 0 0,1 1 0,-1-1 0,0 0 0,1 0 0,-1 0 0,1 0 0,-1 0 1,1 0-1,-1 0 0,0 0 0,1 0 0,-1 0 0,1 0 0,-1 0 0,0 0 0,1 0 0,-1 0 1,1 0-1,-1 0 0,1-1 0,0 1 34,0 0 0,-1 0 0,1 0 0,0 0 0,0 0 0,-1 0-1,1 0 1,0 0 0,0 0 0,-1 0 0,1 0 0,0 0 0,-1 1 0,1-1 0,0 0 0,0 0 0,-1 1 0,1-1 0,-1 0 0,1 1 0,0-1 0,-1 1 0,1-1 0,-1 1 0,1-1-1,-1 1 1,1 0 0,2 10 594,-1 1-1,-1-1 1,0 0-1,-1 0 1,0 1-1,-2 15 1,0 6 624,-18 160 2842,17-205-14702,-4-9-5199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9769,'0'11'449,"0"0"-324,0-1 1,0 1-1,2-1 0,-1 1 1,1-1-1,0 0 1,1 0-1,1 0 1,-1 0-1,1 0 1,10 16-1,2-7 106,1 1-1,1-2 1,0-1-1,1 0 1,1-1-1,1-1 1,0-1 0,39 19-1,-14-11-153,2-2-1,0-2 1,68 16-1,-56-22 210,1-2 1,0-4-1,1-1 0,80-6 0,248-36 853,-255 20-549,1026-69 5915,-385 87-5515,-583 8-909,-2 9-1,244 54 1,-325-46 192,-1 5 0,-1 4 0,-2 5 0,-2 5 0,124 73 0,-192-95-249,0 2 0,-1 1 0,-1 2 1,-2 2-1,-1 0 0,-1 2 1,-2 2-1,39 59 0,-66-93-24,46 63-979,-43-59 446,0 0 1,0 0-1,1-1 0,-1 1 0,1-1 1,0 0-1,0-1 0,0 1 0,0-1 1,1 0-1,8 2 0,18 1-5595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1 669 15118,'0'0'443,"1"-11"-122,-1 7-286,0 0 52,0-1 0,1 1 0,-1 0 0,1 0-1,0-1 1,0 1 0,1 0 0,-1 0 0,1 0 0,0 0 0,0 0 0,0 1 0,0-1 0,1 1 0,-1-1 0,1 1 0,0 0 0,6-6 0,25-15 447,2 2 0,0 1 1,1 1-1,1 3 1,48-17-1,207-48 1507,192-13-180,-370 81-1661,1 5 0,146 8 0,-210 5 215,0 3-1,88 23 1,98 45 1351,-138-40-797,160 32 1,-174-53-569,0-4 1,1-4-1,167-9 1,-206-1-366,0-3 0,-1-1 1,1-3-1,-2-1 0,0-3 0,0-1 1,-1-3-1,66-37 0,-93 45-168,-2-1-1,1 0 0,-2-1 0,1-1 0,-2 0 0,21-27 0,-30 34-178,0 0-1,-1 0 0,0 0 1,-1-1-1,1 0 0,-1 1 1,-1-1-1,3-11 0,-4 14-183,0-1 0,-1 0-1,0 1 1,0-1-1,0 1 1,-1-1-1,0 0 1,0 1-1,0-1 1,-1 1-1,0 0 1,0 0-1,-4-8 1,-19-17-6370,-12 6-4170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20115,'0'0'1377,"0"56"-1281,0-14 225,3 4-1,6 6-224,5 0-64,4-2 32,2-1-128,-2-6-641,-3-1-640,-7-3-224,-6-4-1154,-2-1-2017,-22-6-3941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9 200 15439,'0'0'3251,"-2"-10"-2152,0 4-971,1 4-97,1 0 0,-1 1 0,1-1 1,-1 0-1,1 0 0,-1 0 0,1 0 0,0 1 1,0-1-1,0 0 0,0 0 0,0 0 1,0 0-1,0 0 0,1 0 0,-1 1 0,1-1 1,0 0-1,-1 0 0,1 1 0,0-1 0,0 0 1,0 1-1,0-1 0,0 1 0,0-1 0,1 1 1,-1-1-1,0 1 0,1 0 0,-1 0 0,1 0 1,-1 0-1,1 0 0,0 0 0,-1 0 0,3-1 1,47-16 621,0 1 0,77-14-1,108-6-467,-223 35-166,162-15-90,-58 17-3713,-106 2 1152,-22 2-12320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16496,'0'0'2562,"38"-62"-1857,14 42 768,16-2 225,17-1-673,15-3-673,8 0-256,2 5 0,-3 2-865,-11 4-1825,-19 3-1730,-21 0-2915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13901,'0'0'6529,"3"9"-5226,1 13-749,0 1 0,-2 0 0,0 28 0,-1-25-414,0 0 0,2 0 0,8 35 0,-11-58-120,1-1 1,-1 0 0,1 0 0,0 1 0,-1-1 0,1 0 0,0 0 0,0 0 0,1 0-1,-1 0 1,0 0 0,1-1 0,-1 1 0,1 0 0,-1-1 0,1 1 0,0-1 0,0 1-1,-1-1 1,4 2 0,-3-3 28,0 0 0,0 1-1,0-1 1,-1 0-1,1-1 1,0 1 0,0 0-1,-1-1 1,1 1-1,0 0 1,0-1 0,-1 0-1,1 1 1,-1-1 0,1 0-1,0 0 1,-1 0-1,0 0 1,3-3 0,6-5 86,-2 0 1,1 0 0,-2-1 0,1 0 0,11-22 0,16-48-64,-27 57-16,1 1 0,17-29 0,-20 50 60,-3 12-95,-1 23-42,-1-27 60,-1 3-26,1-1 0,1 0 0,0 0 0,0 0 0,0 0 0,1-1 0,1 1 0,-1-1 0,7 11 0,-8-17-3,0 1-1,-1-1 1,1 0 0,0 0-1,1 0 1,-1 0 0,0 0-1,0 0 1,1-1 0,-1 1-1,1-1 1,0 0 0,-1 0-1,1 0 1,0 0 0,0 0-1,-1 0 1,1-1 0,0 1-1,0-1 1,0 0 0,0 0-1,0 0 1,0 0 0,0 0-1,-1-1 1,1 1 0,0-1-1,0 0 1,0 0 0,-1 0-1,1 0 1,4-3 0,3-2 12,-1 0 0,1 0-1,-2-1 1,1-1 0,10-10 0,-14 12-24,0 0 0,1 1-1,0 0 1,0-1 0,1 2-1,-1-1 1,1 1 0,0 0-1,0 1 1,0-1 0,1 1 0,9-2-1,-17 5-6,1 0-1,0 1 0,0-1 0,0 0 1,-1 1-1,1-1 0,0 1 1,-1-1-1,1 1 0,0-1 1,-1 1-1,1-1 0,0 1 0,-1 0 1,1-1-1,-1 1 0,0 0 1,1 0-1,-1-1 0,1 1 1,-1 0-1,0 0 0,0 0 0,1-1 1,-1 1-1,0 0 0,0 0 1,0 0-1,0 0 0,0 0 1,0-1-1,0 1 0,0 1 0,0 39 4,-1-31 27,1 2-163,-1-1 268,1 0 0,1-1 0,0 1 0,2 14-1,-2-24-157,-1 0 0,0 0 0,0 0 0,1 0 0,-1 0 0,0-1 0,1 1 0,-1 0 0,1 0 0,-1 0 0,1 0 0,0-1 0,-1 1 0,1 0 0,0-1 0,-1 1-1,1 0 1,0-1 0,0 1 0,0-1 0,0 1 0,1 0 0,-1-1-116,1 0 0,-1-1 1,1 1-1,0 0 0,-1 0 0,1-1 0,-1 1 0,1-1 1,-1 0-1,1 1 0,-1-1 0,1 0 0,-1 0 0,0 0 1,0 0-1,1 0 0,-1 0 0,2-2 0,15-20-5153,0-8-5418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12524,'0'0'9086,"7"13"-7362,0-1-1358,-1 1 1,-1 1-1,0-1 0,-1 1 1,0 0-1,-1 0 1,1 15-1,-4-27-340,0 0 0,0 0 0,0 0 1,0 0-1,1 0 0,-1 0 0,1 0 0,-1 0 0,1 0 1,0 0-1,-1-1 0,1 1 0,0 0 0,0 0 1,0-1-1,1 1 0,-1-1 0,0 1 0,1-1 1,-1 1-1,0-1 0,1 0 0,0 0 0,-1 0 0,1 0 1,2 1-1,-1-1-1,0-1 1,-1 0-1,1 0 1,0 0-1,0 0 0,0 0 1,-1-1-1,1 1 1,0-1-1,0 0 1,-1 0-1,1 0 1,0 0-1,-1 0 1,1-1-1,-1 1 0,0-1 1,4-2-1,25-22 62,0-2-1,-1-1 0,-2-2 1,-1 0-1,29-46 0,-56 77-82,0-1 0,0 1-1,0 0 1,0-1 0,0 1-1,0 0 1,0 0 0,0-1-1,1 1 1,-1 0 0,0 0 0,0-1-1,0 1 1,0 0 0,0 0-1,1-1 1,-1 1 0,0 0-1,0 0 1,1 0 0,-1-1 0,0 1-1,0 0 1,0 0 0,1 0-1,-1 0 1,0 0 0,1 0 0,-1-1-1,0 1 1,0 0 0,1 0-1,-1 0 1,0 0 0,1 0-1,-1 0 1,0 0 0,0 0 0,1 0-1,-1 0 1,0 0 0,1 1-1,-1-1 1,0 0 0,0 0-1,1 0 1,-1 0 0,0 0 0,0 0-1,1 1 1,-1-1 0,0 0-1,0 0 1,1 0 0,-1 1 0,0-1-1,0 0 1,0 0 0,1 1-1,3 27 400,-7 39 397,2-55-708,0-5-55,1 0 0,-1 0 1,1 0-1,0 0 0,1 0 1,2 12-1,-3-18-22,1 1 1,-1-1 0,1 0-1,0 0 1,0 1-1,0-1 1,-1 0 0,1 0-1,0 0 1,0 0 0,0 0-1,1 0 1,-1 0-1,0 0 1,0-1 0,0 1-1,1 0 1,-1-1-1,0 1 1,1-1 0,-1 1-1,0-1 1,1 0 0,-1 0-1,1 1 1,-1-1-1,1 0 1,-1 0 0,0 0-1,1-1 1,-1 1-1,1 0 1,-1 0 0,0-1-1,1 1 1,-1-1 0,0 1-1,1-1 1,1-1-1,12-6 21,-1 0 0,0 0-1,-1-2 1,0 0-1,0 0 1,-1-1 0,0-1-1,10-13 1,8-6 12,-8 12-325,15-15-633,-21 7-9482,-9 5-1919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16015,'0'0'10746,"2"8"-9705,1 25-558,-2 0 0,-1 0-1,-1 0 1,-2 0-1,-12 58 1,0 15-218,-2 151 359,26-293-15411,-7 16 998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14894,'0'0'13645,"49"-24"-12396,4 16-576,12 1-481,4-1-128,8 1-64,-2 2-1121,-4 4-2242,-10 0-1602,-8-2-2338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69 181 13805,'0'0'1559,"9"-11"37,24-27 301,-7 8 2384,34-47-1,-60 76-4189,1 0-1,0 1 1,-1-1 0,1 0-1,-1 0 1,1 0-1,-1 1 1,1-1 0,-1 0-1,0 0 1,1 0 0,-1 0-1,0 0 1,0 0 0,0 0-1,0 0 1,0 0 0,0 0-1,0 0 1,0 0 0,0 0-1,0-1 1,-1 1-33,0 1 0,1 0 0,-1-1 0,0 1-1,1 0 1,-1 0 0,0-1 0,0 1 0,1 0 0,-1 0 0,0 0 0,1 0 0,-1 0 0,0 0 0,0 0 0,1 0 0,-1 0 0,0 1 0,0-1 0,1 0-1,-2 1 1,-42 20 400,27-8-336,0 2 1,2 0-1,-24 28 1,32-35-81,1 0 0,0 0-1,1 1 1,0 0 0,0 0 0,1 0 0,0 0 0,0 1-1,1-1 1,-2 12 0,5-21-40,0 1 0,1 0-1,-1-1 1,0 1 0,0-1 0,0 1 0,1-1-1,-1 1 1,0-1 0,0 1 0,1-1 0,-1 0-1,1 1 1,-1-1 0,0 1 0,1-1 0,-1 0-1,1 1 1,-1-1 0,1 0 0,-1 1-1,1-1 1,-1 0 0,1 0 0,-1 0 0,1 1-1,-1-1 1,1 0 0,-1 0 0,1 0 0,-1 0-1,1 0 1,0 0 0,-1 0 0,1 0-1,-1 0 1,1 0 0,-1 0 0,2-1 0,25-3 102,-2-4-37,0-1 0,40-22-1,-48 21-36,1 1-1,0 1 1,0 1-1,1 1 0,-1 0 1,38-5-1,-55 11-29,1-1 0,-1 1 0,1 0 0,-1 1 0,1-1 0,-1 0 0,1 0 0,-1 1 0,1-1 0,-1 1 0,1-1 0,-1 1 0,1-1 0,-1 1 0,0 0 0,1 0 0,-1 0 0,0 0 0,0 0 0,0 0 0,0 0 0,2 2 0,-1 0 0,0 1 0,-1-1 0,1 0 0,-1 1 0,1-1 0,-1 1 0,0 0 0,-1-1 0,1 6 0,1 10 0,-2 0 0,0 0 0,-4 20 0,3-25 0,1-14 0,0 1 0,0-1 0,0 0 0,0 0 0,0 0 0,0 1 0,0-1 0,0 0 0,1 0 0,-1 0 0,0 0 0,0 0 0,0 1 0,0-1 0,0 0 0,1 0 0,-1 0 0,0 0 0,0 0 0,0 0 0,0 0 0,1 0 0,-1 0 0,0 0 0,0 0 0,0 0 0,1 0 0,-1 0 0,0 0 0,0 0 0,0 0 0,1 0 0,-1 0 0,0 0 0,0 0 0,0 0 0,1 0 0,-1 0 0,0 0 0,0 0 0,0 0 0,0 0 0,1 0 0,-1-1 0,0 1 0,0 0 0,0 0 0,0 0 0,0 0 0,1 0 0,-1-1 0,0 1 0,0 0 0,0 0 0,0 0 0,0 0 0,0-1 0,0 1 0,0 0 0,0 0 0,0 0 0,0-1 0,0 1 0,0 0 0,0 0 0,11-12 0,1-4 0,-1-1 0,-1 0 0,0 0 0,-1-1 0,-1 0 0,-1-1 0,0 0 0,-2 0 0,0 0 0,-1-1 0,1-22 0,34 57-1986,6-9-5520,-18-6 1047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17585,'0'0'11418,"-1"12"-10243,-3 19-991,-10 86 1172,10-38-5875,4-85-1973,1 1 3839,0-11-5408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19859,'0'0'11979,"10"-3"-17136,5 11-448,2 0-4581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72 18674,'0'-9'2882,"1"-54"3882,-18 104-5819,-1 18-1004,2 0-1,3 2 1,2 0 0,3 0-1,3 0 1,3 1 0,2 0-1,13 99 1,-8-98-1477,-6-47 1081,-5-45 818,0-8-331,2 0 1,2 0-1,1 0 0,7-68 0,-3 87-22,0 1-1,1 0 0,1 1 1,0-1-1,1 1 1,1 0-1,1 1 0,0-1 1,1 1-1,0 1 0,2 0 1,18-20-1,28-20-5,-37 36 1,-1 0-1,0-2 1,-1 0-1,17-24 1,-26 26 304,-14 18 521,-17 29-352,7 3-344,2 1 1,1 1-1,2 0 1,1 1-1,2-1 0,1 2 1,2-1-1,1 1 0,2-1 1,2 1-1,6 49 0,-3-60-104,2-1-1,0 0 0,1-1 1,2 0-1,11 25 0,-18-98 1269,-5 7-1191,-2 0 0,-1 0 1,-3 0-1,-2 1 1,-25-65-1,28 83-100,8 24-7,0 0 0,0 0 0,0-1 0,0 1 0,-1 0 0,1 0 0,0-1 0,0 1 0,0 0 0,0 0 0,0-1 0,0 1 0,0 0 0,0-1 0,0 1 0,0 0 0,0 0 0,0-1 0,0 1 0,0 0 0,0-1 0,0 1 0,0 0 0,0 0 0,0-1 0,1 1 0,-1 0 0,0 0 0,0-1 0,0 1 0,0 0 0,0 0 0,1-1 0,-1 1 0,0 0 0,0 0 0,1 0 0,-1 0 0,0-1 0,0 1 0,1 0 0,-1 0 0,0 0 0,0 0 0,1 0 0,-1 0 0,0 0 0,0-1 0,1 1 0,-1 0 0,0 0 0,1 0 0,-1 0 0,0 0 0,0 0 0,1 1 0,-1-1 0,0 0 0,1 0 0,-1 0 0,0 0 0,0 0 0,1 0 0,-1 0 0,1 1 0,-1-1 0,92 15-4906,-53-14-1783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16688,'0'0'9940,"1"11"-8926,3 58-114,-3 0 0,-16 128 0,5-94-552,-8 67 1729,24-224-2077,1 1 0,3 0 0,2 1 0,3 0 0,32-78 0,-40 113-153,0-1 0,1 1 0,1 1 0,1 0 0,12-16 0,-19 27 99,0 1 1,1 0 0,0 0-1,0 0 1,0 0 0,1 1-1,-1 0 1,1 0-1,0 0 1,0 0 0,0 1-1,0-1 1,0 1-1,0 1 1,1-1 0,-1 1-1,1 0 1,-1 0 0,1 1-1,-1-1 1,8 1-1,-10 1 26,-1-1 0,0 0 0,0 0-1,0 1 1,0-1 0,0 1-1,0 0 1,0 0 0,0 0 0,0 0-1,0 0 1,0 0 0,0 0-1,-1 0 1,1 1 0,0-1 0,-1 1-1,1-1 1,-1 1 0,0 0-1,1-1 1,-1 1 0,0 0 0,0 0-1,0 0 1,0 0 0,-1 0-1,1 0 1,-1 0 0,1 0 0,-1 0-1,1 1 1,-1-1 0,0 0-1,0 0 1,0 0 0,0 0 0,-1 4-1,0-1 8,0 1-1,0-1 1,0 0-1,-1 1 1,0-1-1,0 0 1,0 0-1,-1 0 1,1-1-1,-1 1 1,0-1-1,-1 1 1,1-1-1,-7 6 1,-1 0 135,-1-2 0,0 1 0,-1-2 0,1 0 0,-2 0 0,1-1 0,-1-1 0,1 0 0,-1 0 0,-1-2 0,1 0 0,-1-1 0,-28 2 0,42-4-162,0 0 0,-1 0 0,1 0 0,-1 0 0,1 0 0,-1 0-1,1-1 1,-1 1 0,1 0 0,0-1 0,-1 1 0,1-1 0,0 1 0,-1-1 0,1 0 0,0 0-1,0 0 1,0 1 0,0-1 0,-1 0 0,1 0 0,0 0 0,1-1 0,-1 1 0,0 0-1,0 0 1,0 0 0,1-1 0,-1 1 0,1 0 0,-1-1 0,1 1 0,-1-1 0,1 1 0,0 0-1,0-1 1,0 1 0,-1-1 0,1 1 0,1-1 0,-1 1 0,0 0 0,0-1 0,0 1 0,2-3-1,-1-1-582,1 0 0,0 0 0,0 0 0,1 0 0,-1 1 0,1-1 0,0 1 0,1 0 0,-1-1 0,1 2 0,4-5 0,23-13-6053,4 7-3272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15983,'0'0'6305,"10"0"-3140,-2-1-2856,-1 1-1,0-1 0,1-1 0,-1 1 1,0-1-1,0 0 0,0-1 0,0 0 0,-1 0 1,1 0-1,-1-1 0,0 0 0,0 0 1,0-1-1,0 0 0,-1 0 0,0 0 0,6-7 1,18-31 166,-27 41-422,-1-1 1,0 1-1,0-1 0,0 1 1,0-1-1,0 0 0,0 1 1,-1-1-1,1 0 1,-1 0-1,0 1 0,0-1 1,0 0-1,0 0 0,0 0 1,-1-2-1,0 4-50,0 0 0,0-1-1,0 1 1,0 0 0,0 0-1,0 1 1,0-1 0,0 0-1,0 0 1,0 0 0,0 1-1,0-1 1,-1 1 0,1-1-1,0 1 1,0-1 0,-1 1-1,1 0 1,0-1 0,-1 1-1,1 0 1,-1 0 0,1 0-1,0 0 1,-1 0 0,1 0-1,0 1 1,-1-1 0,1 0-1,0 1 1,-1-1 0,1 1-1,0-1 1,-2 2 0,-3 0-6,-1 1-1,1-1 1,0 1 0,0 1 0,-9 5 0,6-1 3,0 1 0,0-1 0,1 2 0,-12 16 0,17-22 0,0 0 0,1 0 0,-1 0 0,1 1 0,0-1 0,0 1 0,1 0 0,0-1 0,0 1 0,0 0 0,0 0 0,0 0 0,1 0 0,1 8 0,-1-12 0,1 0 0,-1 1 0,1-1 0,0 1 0,-1-1 0,1 0 0,0 0 0,0 1 0,0-1 0,0 0 0,0 0 0,1 0 0,-1 0 0,0 0 0,0 0 0,1 0 0,-1-1 0,0 1 0,1 0 0,-1-1 0,1 1 0,-1-1 0,1 0 0,-1 1 0,1-1 0,-1 0 0,1 0 0,2 0 0,51-1 0,-47 1 0,12-3 0,0-1 0,0 0 0,-1-2 0,0 0 0,25-12 0,23-7 0,-66-4 0,-3-19 0,1-33 0,3 80-3,0 0 0,0 0 0,0 0 0,1 0-1,-1 1 1,0-1 0,0 0 0,1 1 0,-1 0 0,0-1 0,1 1 0,-1 0 0,0 0-1,1 1 1,-1-1 0,0 0 0,3 1 0,0 0-106,27 1-1331,10 0-4995,3-1-5608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8104,'0'0'20163,"1"8"-19459,2 19-315,-3-18-340,0-1 0,1 1 0,1-1-1,-1 0 1,1 0 0,0 1 0,5 9 0,-6-16-39,0 0-1,0-1 1,0 1 0,1-1 0,-1 1-1,0-1 1,1 0 0,-1 1 0,1-1 0,-1 0-1,1 0 1,-1 0 0,1 0 0,0 0-1,0 0 1,1 0 0,1 0 15,-1-1 1,0 1-1,1-1 1,-1 0-1,0 0 0,1 0 1,-1-1-1,0 1 1,1-1-1,-1 1 0,0-1 1,5-2-1,3-2 61,0-1 0,0 0 0,-1-1-1,1 0 1,-2 0 0,1-1-1,-1 0 1,10-12 0,-6 5-33,0 0 0,0-1-1,-2-1 1,13-22 0,-21 29-287,-16 30 11,-19 35 173,30-51 61,-22 51-12,22-51 10,1 0-1,-1 1 0,1-1 0,0 0 1,1 1-1,-1-1 0,1 1 0,0-1 1,0 1-1,1 8 0,0-12 6,0 0 0,-1 0 0,1-1-1,0 1 1,0 0 0,0 0 0,0 0 0,0-1-1,0 1 1,0-1 0,0 1 0,0 0-1,0-1 1,0 0 0,0 1 0,0-1 0,0 0-1,0 1 1,0-1 0,1 0 0,-1 0 0,0 0-1,0 0 1,0 0 0,0 0 0,1-1 0,-1 1-1,1-1 1,36-7 339,-21 1-265,0-1 0,0-1 0,-1-1 0,29-22 0,-28 20-117,-1 0 1,2 1-1,35-17 1,-53 28 15,1 0-1,-1 0 1,1-1 0,-1 1 0,0 0 0,1 0 0,-1 0 0,0 0 0,1 0 0,-1-1 0,1 1 0,-1 0 0,1 0 0,-1 0 0,0 0 0,1 0 0,-1 0 0,1 1 0,-1-1 0,0 0 0,1 0 0,-1 0 0,1 0-1,-1 0 1,0 1 0,1-1 0,-1 0 0,0 0 0,1 0 0,-1 1 0,0-1 0,1 0 0,-1 1 0,0-1 0,0 0 0,1 1 0,-1-1 0,0 0 0,1 1 0,-1 22-190,-15 27 265,14-48-51,-4 11 70,2-6-29,0 0-1,1 0 1,-1 1-1,1 0 1,1-1-1,-1 1 1,1 0-1,0 11 1,2-18-11,1-1-1,-1 1 1,0-1 0,0 1 0,0-1 0,1 0 0,-1 0 0,0 1-1,0-1 1,0 0 0,1 0 0,-1 0 0,0-1 0,0 1-1,1 0 1,-1 0 0,0-1 0,0 1 0,2-1 0,6-3-27,0 0 0,0-1 0,0-1 0,-1 1 0,1-1 0,-1-1 0,-1 1 0,12-13 0,-12 12-16,0-1-1,0 2 0,1-1 0,0 1 0,0 0 0,1 1 1,0 0-1,15-7 0,-24 12 3,1 0 0,-1 0 0,1 0 0,-1 0 0,1 0 0,-1 0 0,1 0 0,0 0 0,-1 0 0,1 0 0,-1 0 0,1 0 0,-1 0 0,1 0 0,-1 0 0,1 0 0,-1 1 0,0-1 0,1 0 0,-1 0 0,1 1 0,-1-1 0,1 0 0,-1 0 0,0 1 0,1-1 0,-1 1 0,0-1 0,1 0 0,-1 1 0,0-1 0,1 1 0,-1-1 0,0 1 0,0-1 0,1 1 0,2 26 0,-12 29 0,6-48 17,-4 30-600,14-47-5914,2-8-1206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17713,'0'0'13036,"-16"85"-12620,6-43-287,3-6-129,4-4-545,3-9-1409,10-14-1217,14-9-160,3-9-801,3-20-4612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10826,'0'0'6967,"-7"9"-5222,-10 19-933,1 1 0,2 0 0,0 1 0,2 0 0,2 1 0,1 0 0,1 1 0,1-1-1,2 2 1,1-1 0,1 40 0,3-68-796,0 1 0,0 0 1,1 0-1,0 0 0,-1-1 0,2 1 0,-1 0 1,1-1-1,3 9 0,-4-12 8,0 1-1,0 0 1,1-1 0,-1 1 0,0-1-1,1 1 1,-1-1 0,1 0 0,-1 1-1,1-1 1,0 0 0,0 0 0,-1 0-1,1-1 1,0 1 0,0 0 0,0-1-1,0 1 1,0-1 0,0 1 0,0-1-1,0 0 1,0 0 0,0 0 0,2 0-1,-3-1-48,-1 1 0,1 0-1,-1 0 1,1-1-1,-1 1 1,1 0-1,-1-1 1,1 1-1,-1-1 1,0 1-1,1 0 1,-1-1 0,0 1-1,1-1 1,-1 1-1,0-1 1,0 1-1,1-1 1,-1 1-1,0-1 1,0 0-1,0 1 1,0-1-1,0 1 1,0-1 0,0 1-1,0-1 1,0 1-1,0-1 1,0 0-1,0 1 1,0-1-1,0 1 1,0-1-1,-1 1 1,1-1 0,0 1-1,0-1 1,-1 1-1,1-1 1,-1 0-1,-12-24-2006,-2 10 1194,0 2 0,-2-1 0,1 2 0,-33-18 0,-4-3 2508,53 33-1601,0-1 0,-1 1-1,1 0 1,-1 0 0,1 0 0,0 0-1,-1-1 1,1 1 0,0 0 0,-1 0-1,1-1 1,0 1 0,0 0 0,-1-1-1,1 1 1,0 0 0,0-1 0,-1 1-1,1 0 1,0-1 0,0 1 0,0-1-1,0 1 1,0 0 0,-1-1 0,1 1-1,0 0 1,0-1 0,0 1 0,0-1-1,0 1 1,0-1 0,0 1 0,1 0-1,-1-1 1,0 1 0,0-1 0,0 1-1,0 0 1,0-1 0,1 1 0,-1 0-1,0-1 1,0 1 0,0 0 0,1-1-1,-1 1 1,0 0 0,1 0 0,-1-1-1,0 1 1,1 0 0,-1 0 0,0-1-1,1 1 1,-1 0 0,0 0 0,1 0-1,-1 0 1,1 0 0,-1-1 0,0 1-1,1 0 1,-1 0 0,1 0 0,0 0-1,35-8-50,-29 7 323,20-4-127,16-2-595,-1-2 0,56-20 0,-78 17-3303,-12-1-2994,-8-2-4901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16239,'0'0'11339,"50"-2"-10346,-20 2-865,1 0-384,-5 0-3684,-2 0-7975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3844,'0'0'20755,"84"23"-20595,-30-22-544,4-1-1986,4 0-769,-7-8-1506,-11-7-3875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11082,'0'0'2125,"10"-1"-219,19-2-267,-1 1 1,35 2-1,-55 0-1406,0 1-1,0-1 0,0 2 0,0-1 1,0 1-1,0 0 0,0 1 1,0-1-1,-1 2 0,0-1 0,1 1 1,-1 0-1,0 0 0,7 7 1,-12-9-210,-1 0 1,0 0 0,1 0 0,-1 0 0,0 0-1,0 0 1,0 1 0,0-1 0,-1 0 0,1 0-1,-1 1 1,1-1 0,-1 0 0,0 1 0,0-1-1,0 0 1,0 1 0,0-1 0,0 1 0,-1-1-1,1 0 1,-1 0 0,0 1 0,1-1 0,-1 0-1,0 0 1,0 0 0,-1 0 0,1 0 0,0 0 0,-1 0-1,1 0 1,-3 2 0,-7 8 234,0 0 1,0-1 0,-23 17-1,25-21-190,-128 94-52,74-69-5696,42-26-4954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16560,'0'0'3325,"8"-10"-1504,-4 5-1673,0 1 0,1-1 0,-1 1 0,1-1 0,-1 1 0,1 1 0,1-1 1,-1 1-1,0 0 0,1 0 0,0 0 0,-1 1 0,1 0 0,0 0 0,0 0 0,0 1 0,1 0 0,-1 0 0,0 0 0,0 1 1,1 0-1,7 1 0,-13-1-143,0 0-1,1 1 1,-1-1 0,0 0-1,1 1 1,-1-1 0,0 1 0,0 0-1,1-1 1,-1 1 0,0 0 0,0-1-1,0 1 1,0 0 0,0 0 0,0 0-1,0 0 1,0 0 0,0 0 0,0 1-1,-1-1 1,1 0 0,0 0 0,0 2-1,0 0 0,-1 1-1,1-1 1,-1 0-1,0 0 1,1 0-1,-2 0 1,1 0-1,0 1 1,-1-1-1,0 5 0,-2 1 68,0 1 0,-1-1 0,0 1 0,0-1 0,-12 17 0,-19 13 144,28-33-151,0 0-1,0 1 1,1 0 0,0 0 0,0 1 0,1 0 0,0 0 0,1 0 0,-1 0 0,-2 10 0,8-18-74,-1 1 0,1 0 0,-1-1 0,1 1 0,0 0 0,-1-1 0,1 1 0,0-1 0,-1 1 0,1-1 0,0 1 0,0-1 0,0 0 0,-1 1 0,1-1 0,0 0 0,0 1 0,0-1 0,0 0 0,0 0 0,0 0 0,-1 0 0,1 0 0,0 0 0,0 0 0,0 0 0,0 0 0,1-1 0,33-2-720,-19 0-497,1-1 1,-1 0-1,0-2 0,24-11 0,21-12-6796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88 19506,'-14'11'1575,"0"-1"-1227,2-2 88,0 0 0,0 1 0,1 0 0,1 1 0,-1 0-1,1 1 1,1 0 0,-12 18 0,20-28-414,1 0 0,-1 0-1,1 0 1,-1-1 0,1 1 0,0 0 0,-1 0 0,1 0-1,0 0 1,-1 0 0,1 0 0,0 0 0,0-1-1,0 1 1,0 0 0,0 0 0,0 0 0,0 0 0,0 0-1,0 0 1,1 0 0,-1 0 0,0 0 0,1 0 0,-1-1-1,0 1 1,1 0 0,-1 0 0,1 0 0,-1-1-1,1 1 1,0 0 0,-1 0 0,2 0 0,0 0-7,1 0 0,-1-1 0,1 1 0,-1 0 0,1-1 0,-1 0 0,1 1 0,0-1 0,-1 0 0,1 0 0,-1-1 0,4 0 0,8-1 23,0-1 0,-1-1-1,26-9 1,-21 3 6,1 0-1,-1 0 0,-1-2 1,22-18-1,-34 26 82,1-1 0,-1 0 1,0-1-1,0 1 0,-1-1 0,0 0 1,0 0-1,0 0 0,-1-1 1,1 1-1,-2-1 0,1 0 0,-1 0 1,0 0-1,2-14 0,-4 20-61,1-1 0,-1 1-1,0-1 1,0 1 0,-1-1 0,1 1-1,0-1 1,0 1 0,-1-1-1,1 1 1,-1-1 0,1 1 0,-1 0-1,0-1 1,1 1 0,-1 0 0,0 0-1,0-1 1,0 1 0,0 0-1,0 0 1,0 0 0,0 0 0,0 0-1,-3-1 1,1 0-24,-1 1 0,1 0-1,0 0 1,-1 1 0,1-1 0,-1 0 0,1 1-1,-1 0 1,1 0 0,-1 0 0,-3 1-1,-2 0-53,1 0 0,-1 1 0,1 1 0,-1-1 0,1 1 0,0 0 0,0 1-1,-13 8 1,14-6-86,1 0 1,0 0-1,0 1 0,0 0 0,1 0 0,0 0 0,0 1 0,-6 14 0,10-20-67,0-1-1,0 1 1,1 0-1,-1-1 1,1 1-1,-1 0 1,1 0-1,-1-1 1,1 1-1,0 0 1,0 0-1,0 0 1,0-1-1,0 1 1,0 0-1,0 0 1,1 0-1,-1-1 0,1 1 1,-1 0-1,1-1 1,0 1-1,-1 0 1,1-1-1,0 1 1,0-1-1,0 1 1,0-1-1,1 1 1,-1-1-1,0 0 1,1 0-1,-1 0 1,0 0-1,1 0 1,-1 0-1,1 0 1,0 0-1,-1 0 1,1-1-1,0 1 1,0 0-1,-1-1 1,1 0-1,0 1 1,0-1-1,-1 0 1,4 0-1,33 1-4668,6-1-1789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15951,'-9'8'2525,"-2"1"-2096,-45 47 2889,51-51-3045,0 0-1,1 1 1,0 0 0,1 0 0,-1 0 0,1 0 0,0 1-1,1-1 1,0 1 0,-2 8 0,4-15-272,-1 1 1,1-1-1,0 1 1,0 0 0,1-1-1,-1 1 1,0-1-1,0 1 1,0-1-1,0 1 1,0-1-1,1 1 1,-1-1-1,0 1 1,0-1-1,1 1 1,-1-1-1,0 1 1,1-1 0,-1 0-1,1 1 1,-1-1-1,0 1 1,1-1-1,-1 0 1,1 0-1,-1 1 1,1-1-1,0 1 1,24 4 101,27-7 139,-49 2-222,9-1 61,0 0 1,0-2-1,0 1 1,-1-1-1,1-1 0,-1 0 1,1-1-1,-1 0 1,-1 0-1,1-1 0,18-14 1,-29 19-1,1 1 1,0 0-1,-1-1 1,1 1-1,-1-1 1,1 1-1,-1-1 0,1 1 1,-1-1-1,1 1 1,-1-1-1,1 1 1,-1-1-1,1 0 1,-1 1-1,0-1 0,1 0 1,-1 1-1,0-1 1,0 0-1,0 0 1,0 1-1,1-1 1,-1 0-1,0 0 0,0 1 1,0-1-1,0 0 1,-1 0-1,1 1 1,0-1-1,0 0 1,0 1-1,-1-1 0,1-1 1,-2 1-17,0 0 0,1 0 0,-1 0 0,0 0 0,0 0 0,0 1-1,1-1 1,-1 0 0,0 1 0,0-1 0,0 1 0,-4 0 0,-60 1-40,58 0-39,0 0 0,1 1 0,-1 0 0,0 1 0,1-1 0,0 1 0,0 1 0,-1-1 0,2 1 0,-1 0 0,0 1 0,-8 8 0,15-13 2,1 1 1,-1-1-1,0 0 0,0 1 0,1-1 0,-1 1 0,0-1 1,1 0-1,-1 1 0,1-1 0,-1 0 0,0 1 0,1-1 1,-1 0-1,1 0 0,-1 1 0,1-1 0,-1 0 0,1 0 1,-1 0-1,1 0 0,-1 0 0,1 0 0,-1 0 0,1 0 0,-1 0 1,1 0-1,-1 0 0,1 0 0,-1 0 0,1 0 0,-1 0 1,2-1-1,24 2-177,-25-1 156,12-1-1078,0 0 0,0 0 0,22-7 0,-29 7-375,0-1 0,-1 0 0,1-1 0,-1 1 0,1-1 0,4-4 0,-1-1-4787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 13837,'0'0'16811,"-9"-2"-16747,6 2-56,-1-1 1,1 1 0,-1-1-1,1 1 1,-1 0 0,1 0-1,-1 1 1,1-1 0,-1 1 0,1 0-1,0 0 1,-1 0 0,-5 3-1,4-1 67,-1 1 0,1-1 0,-1 1 0,1 1 0,1-1-1,-1 1 1,0 0 0,-4 7 0,5-7-23,1 0 0,-1 1 0,1-1 0,0 1 0,1 0 0,-1 0 0,1 0 0,0 0 0,-1 10 0,2-15-49,1 1 0,0 0 0,0 0 0,0 0 0,0 0 0,0 0 0,0 0 0,0 0 0,1 0 0,-1-1 0,1 1 0,-1 0 0,1 0 1,0 0-1,0-1 0,0 1 0,0 0 0,0-1 0,0 1 0,0-1 0,0 1 0,1-1 0,-1 1 0,1-1 0,-1 0 0,1 0 0,-1 0 1,1 0-1,0 0 0,-1 0 0,1 0 0,0-1 0,0 1 0,-1 0 0,3-1 0,4 2 15,-1-1 1,0 0-1,0-1 1,1 0-1,-1 0 0,0 0 1,1-1-1,-1 0 1,0-1-1,0 1 0,0-2 1,0 1-1,0-1 0,0 0 1,-1 0-1,1 0 1,7-7-1,-10 7-5,1 0-1,-1-1 0,0 1 1,0-1-1,0 0 1,0 0-1,-1-1 1,0 1-1,0-1 1,0 0-1,0 0 1,-1 0-1,0 0 0,0 0 1,0 0-1,0-1 1,-1 1-1,0-1 1,0 1-1,-1-1 1,1 1-1,-1-1 1,-1-8-1,0 12-14,0 0 0,0-1 0,0 1 1,0 0-1,0 0 0,-1 0 0,1 0 0,0 0 0,-1 0 1,0 0-1,1 1 0,-1-1 0,0 0 0,0 1 0,0 0 1,0-1-1,0 1 0,0 0 0,-1 0 0,1 0 0,0 0 1,0 1-1,-1-1 0,1 0 0,-1 1 0,1 0 0,0 0 0,-4 0 1,2-1-27,0 1 0,1-1 0,-1 1 0,0 0 0,0 1 0,0-1 0,0 1 1,0-1-1,1 1 0,-1 0 0,0 1 0,1-1 0,-1 1 0,1-1 0,-1 1 1,1 0-1,-4 3 0,4-2-460,1 0-1,0 1 1,-1-1 0,1 1 0,0-1-1,1 1 1,-1 0 0,1 0 0,-3 8 0,4-11 54,0 0 0,-1 1 0,1-1 1,0 1-1,0-1 0,0 1 0,0-1 1,0 1-1,0-1 0,0 1 1,1-1-1,-1 1 0,1-1 0,-1 1 1,1-1-1,-1 0 0,1 1 0,0-1 1,-1 0-1,1 0 0,0 1 0,0-1 1,0 0-1,0 0 0,0 0 0,0 0 1,1 0-1,-1 0 0,2 1 1,18 6-9881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11915,'0'0'12567,"-10"11"-11686,1-3-731,1 0 0,0 1 1,1 0-1,0 0 1,0 1-1,1 0 1,1 0-1,-1 0 0,2 1 1,-1-1-1,1 1 1,1 0-1,0 1 1,1-1-1,0 1 0,-1 19 1,3-29-144,0-1 0,0 1 0,0 0 0,1-1 0,-1 1 0,0-1 0,1 1 0,-1-1 0,1 1 0,-1-1 0,1 1 0,0-1 0,0 1 0,0-1 0,0 0 0,0 1 0,0-1 0,0 0 0,0 0 0,0 0 0,0 0 0,1 0 0,-1 0 0,0 0 0,1 0 0,-1-1 0,1 1 0,-1 0 0,1-1 0,-1 0 0,1 1 0,0-1 0,-1 0 0,1 1 0,-1-1 0,1 0 0,0 0 0,-1 0 0,1-1 0,-1 1 0,1 0 0,0-1 0,-1 1 0,3-1 0,2-1 102,0 0-1,1 0 0,-1 0 1,0-1-1,0 0 0,-1 0 1,1-1-1,-1 0 0,11-8 0,0-7 171,0-1-1,-1-1 0,-1 0 0,-1-1 1,-1-1-1,0 0 0,8-29 1,-38 80-11,-12 27-264,26-45 20,0 0 1,1-1 0,1 1-1,-1 0 1,2 0 0,-2 17-1,3-25-18,0 1 0,0-1-1,0 1 1,1-1-1,-1 0 1,1 1 0,0-1-1,-1 0 1,1 0-1,0 0 1,0 1 0,0-1-1,1 0 1,-1 0-1,0 0 1,1-1 0,-1 1-1,1 0 1,0 0-1,-1-1 1,1 1 0,0-1-1,0 0 1,0 1-1,0-1 1,0 0 0,1 0-1,-1 0 1,0-1-1,0 1 1,1 0 0,-1-1-1,3 1 1,53 4-3482,-19-8-8209,-18-4-4149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13933,'-9'0'8131,"-1"1"-7519,-1 0 1,1 0 0,0 2-1,0-1 1,0 1 0,0 0-1,0 1 1,1 1 0,-1-1-1,1 1 1,0 1 0,-12 9-1,13-8-363,4-5-213,0 1 0,0-1 0,0 1 0,0 0 0,1 1 0,0-1 1,-1 1-1,1-1 0,0 1 0,1 0 0,-1 0 0,1 0 0,0 1 0,-3 6 0,6-10-68,0 0-1,0-1 0,1 1 1,-1 0-1,0 0 0,1-1 1,-1 1-1,0-1 0,1 1 1,-1-1-1,0 1 0,1-1 1,-1 0-1,1 0 0,-1 0 1,1 0-1,-1 0 0,1 0 1,-1 0-1,1 0 0,1-1 1,3 0-8,214 2-2175,-217-1 2203,0 0 1,0 1-1,-1-1 0,1 0 1,0 1-1,-1 0 1,1 0-1,0 0 0,-1 0 1,1 0-1,-1 0 0,1 1 1,-1-1-1,4 4 1,-5-4 42,-1 0 0,1 0 0,-1 0 1,1 0-1,-1 0 0,0 0 1,1 0-1,-1 0 0,0 1 1,0-1-1,0 0 0,0 0 0,0 0 1,0 0-1,0 0 0,0 0 1,0 0-1,0 1 0,-1-1 1,1 0-1,0 0 0,-1 0 0,1 0 1,-1 0-1,1 0 0,-1 0 1,0 0-1,1-1 0,-1 1 1,0 0-1,1 0 0,-1 0 1,0-1-1,0 1 0,0 0 0,0-1 1,0 1-1,-1 0 0,-29 21 335,-1-2 0,-1-1 0,-1-2-1,-38 15 1,48-22-310,8-3 1113,6-5-5191,11-7-2360,11-7 472,11-8-5813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16207,'0'0'11771,"-1"8"-11253,1-5-390,0 0 0,0 0 0,-1 0-1,1 0 1,-1 0 0,0 0 0,0 0 0,0 0-1,0 0 1,0-1 0,-1 1 0,1 0 0,-1-1-1,1 1 1,-1-1 0,0 1 0,0-1 0,-1 0-1,1 0 1,0 0 0,0 0 0,-1 0 0,0-1-1,1 1 1,-1-1 0,0 1 0,1-1 0,-1 0-1,0 0 1,0-1 0,0 1 0,-4 0 0,7-3-131,0 0 0,0 0 0,0 0 0,0 0 0,0 0 0,0 1 0,1-1 1,-1 0-1,1 0 0,0 0 0,-1 0 0,1 0 0,0 1 0,0-1 0,0 0 0,2-1 1,-1-4-1001,1-12-5988,1 21 9175,2 17 2433,-4-3-6077,-2 4 1634,-1 0 0,0 0 0,-2 1-1,0-1 1,-2-1 0,0 1 0,-1-1-1,-1 0 1,0 0 0,-13 21 0,19-38-383,-1 0 1,1 0-1,0 0 1,0 0-1,-1 0 1,0 0-1,1 0 1,-1-1-1,0 1 1,0-1-1,1 1 1,-4 1-1,-18 2-7127,10-5 705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13164,'0'0'4100,"9"-10"-523,0 1-3038,0 1 0,0 0 1,1 1-1,-1 0 0,2 0 0,-1 1 0,1 1 0,0-1 1,0 2-1,22-7 0,-14 7-216,1 0 1,0 1-1,0 2 0,0 0 1,25 1-1,-39 1-295,0 0 0,-1 0 0,1 0 0,0 1 0,0 0 0,-1 0 0,0 0-1,1 1 1,8 5 0,-11-6 7,0 1-1,-1-1 1,1 1-1,-1-1 1,1 1-1,-1 0 1,0 0-1,0 0 1,-1 0-1,1 0 1,0 0-1,-1 1 1,0-1-1,0 1 1,0-1-1,0 1 1,0 5-1,-1 3 70,0-1 1,0 1-1,-2 0 0,1 0 1,-1 0-1,-1-1 0,0 1 1,-1-1-1,0 0 1,-1 0-1,0 0 0,-1-1 1,0 1-1,0-1 0,-12 13 1,8-11 18,0-1 1,0 0 0,-1 0 0,0-1 0,-1-1-1,0 0 1,0 0 0,-1-1 0,0-1-1,-1 0 1,-27 9 0,39-14-223,-1-1-1,0-1 1,1 1 0,-1 0-1,0 0 1,1-1 0,-1 0-1,0 1 1,0-1 0,1 0-1,-1 0 1,0-1 0,0 1-1,0-1 1,1 1 0,-1-1-1,0 0 1,1 0 0,-1 0-1,1 0 1,-1 0 0,1-1-1,0 1 1,-1-1 0,1 1-1,0-1 1,0 0 0,0 0 0,0 0-1,0 0 1,1-1 0,-3-2-1,-9-22-6039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53 19346,'3'-11'1773,"7"-31"656,-34 137 3142,-2 2-4334,-13 100 0,33-154-944,2-1 1,2 1-1,5 74 1,2-105-294,1-15 0,2-19 0,-5-12-55,-2 1-1,-1-1 1,-2 1-1,-2-1 1,0 1 0,-3 0-1,-15-48 1,24 84 1,0 0-1,-1 1 1,1-1-1,1 0 1,-1 0 0,0-1-1,1 1 1,-1 0 0,1-1-1,0 1 1,0-1 0,0 0-1,0 0 1,0 0 0,0 0-1,1-1 1,-1 1-1,1-1 1,-1 0 0,1 0-1,-1 0 1,1-1 0,4 1-1,11 1-652,-1 0 1,1-2-1,21-1 0,-36 1 493,9-2-658,1 0 0,0 0 0,-1-2 0,0 0 0,0 0 0,0-1-1,14-8 1,-20 10 680,-1 0 0,1-1 0,-1 0 0,1 0-1,-1-1 1,0 0 0,-1 0 0,1 0 0,-1-1-1,0 0 1,-1 0 0,1 0 0,-1 0 0,5-10-1,-9 15 280,0 1 0,1 0 0,-1-1-1,0 1 1,1-1 0,-1 1 0,0-1-1,0 0 1,1 1 0,-1-1 0,0 1-1,0-1 1,0 1 0,0-1 0,0 1-1,0-1 1,0 0 0,0 1-1,0-1 1,0 1 0,0-1 0,0 0-1,0 1 1,0-1 0,0 1 0,-1-1-1,1 1 1,0-1 0,0 1 0,-1-1-1,1 1 1,0-1 0,-1 1-1,1-1 1,-1 1 0,1 0 0,0-1-1,-1 1 1,1-1 0,-1 1 0,1 0-1,-1 0 1,1-1 0,-1 1 0,0 0-1,1 0 1,-1 0 0,1-1 0,-1 1-1,1 0 1,-1 0 0,0 0-1,1 0 1,-1 0 0,1 0 0,-1 0-1,1 0 1,-1 0 0,0 1 0,1-1-1,-1 0 1,0 1 0,-35 14 1714,-94 85 3719,130-100-5501,0 0 0,0 0 0,-1 0 1,1 0-1,0 1 0,0-1 0,-1 0 0,1 0 1,0 0-1,0 0 0,-1 0 0,1 0 0,0 0 0,0 0 1,0 1-1,-1-1 0,1 0 0,0 0 0,0 0 1,0 1-1,-1-1 0,1 0 0,0 0 0,0 0 1,0 1-1,0-1 0,0 0 0,0 0 0,0 1 0,-1-1 1,1 0-1,0 0 0,0 1 0,0-1 0,0 0 1,0 0-1,0 1 0,0-1 0,0 0 0,0 0 0,0 1 1,0-1-1,1 0 0,-1 0 0,0 1 0,0-1 1,0 0-1,0 0 0,0 1 0,0-1 0,0 0 1,1 0-1,-1 0 0,0 1 0,0-1 0,0 0 0,1 0 1,23 1 363,44-12-381,-57 9 101,14-4-119,1 2-1,-1 0 0,1 2 0,0 1 1,0 1-1,28 4 0,-53-4 20,1 1 0,-1-1 0,1 1 0,-1 0 0,0-1 1,1 1-1,-1 0 0,0 0 0,0 0 0,1 0 0,-1 0 0,0 0 0,0 0 0,0 0 0,0 0 0,0 1 1,-1-1-1,1 0 0,0 1 0,0-1 0,-1 0 0,1 1 0,-1-1 0,1 1 0,-1-1 0,0 1 0,0-1 0,0 1 1,1-1-1,-1 1 0,-1 0 0,1-1 0,0 1 0,0-1 0,0 1 0,-1-1 0,0 2 0,-3-57 259,19-74-262,-14 127-41,-1 0 0,0 0 0,0 0 0,1 0 0,-1 0-1,1 0 1,-1 0 0,1 0 0,-1 0 0,1 0 0,0 0 0,-1 1 0,1-1 0,0 0 0,0 0 0,0 1-1,0-1 1,-1 0 0,1 1 0,0-1 0,0 1 0,0-1 0,0 1 0,0-1 0,0 1 0,1 0 0,-1 0-1,0-1 1,0 1 0,0 0 0,0 0 0,0 0 0,0 0 0,2 1 0,49 4-3692,-34-2 1457,18-1-5075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14 209 15599,'-2'3'501,"0"1"0,0 0 0,1 0 0,-1-1 0,1 1 0,0 0 0,0 0 0,1 0 0,-1 0 0,1 0 0,-1 0 0,1 0 0,1 6 0,0-8-349,0 0-1,-1 0 0,1-1 0,0 1 0,0-1 0,0 1 0,1 0 0,-1-1 0,0 0 0,1 1 0,-1-1 0,1 0 0,-1 0 1,1 1-1,-1-1 0,1-1 0,0 1 0,0 0 0,-1 0 0,1-1 0,0 1 0,0-1 0,0 1 0,0-1 0,0 0 0,0 1 0,-1-1 1,1 0-1,3-1 0,6 1 160,0-1-1,0 0 1,0-1 0,0 0 0,0 0 0,0-1 0,0-1 0,-1 0-1,0 0 1,1-1 0,-2-1 0,17-10 0,-6 1-54,1-1 0,-2-1 1,-1-1-1,25-29 0,-37 40-232,-1 0 0,0 0 0,0-1 0,-1 0 0,0 0 0,-1 0-1,5-16 1,-7 23-23,0-1 1,-1 0-1,1 1 0,-1-1 0,0 0 0,0 0 0,0 0 0,0 1 1,0-1-1,0 0 0,0 0 0,0 0 0,-1 1 0,1-1 1,-1 0-1,1 0 0,-1 1 0,0-1 0,1 0 0,-1 1 0,0-1 1,0 1-1,0-1 0,-1 1 0,1 0 0,0-1 0,0 1 1,-1 0-1,1 0 0,-1 0 0,1 0 0,-1 0 0,1 0 0,-1 0 1,0 1-1,1-1 0,-1 0 0,0 1 0,1-1 0,-1 1 1,0 0-1,0 0 0,-3 0 0,-1-1-2,-1 1 0,0 0 0,0 0 0,0 0 0,0 1 0,0 0 0,0 1 0,0 0 0,0 0 0,1 0 0,-1 1 0,1-1 0,-9 7 0,5-3 0,1 1 0,0 0 0,1 0 0,0 1 0,0 1 0,0-1 0,-11 18 0,9-10 0,0 1 0,2-1 0,0 2 0,1-1 0,0 1 0,1 0 0,2 1 0,0-1 0,-3 35 0,6-47-6,1-1 0,0 0 0,0 0 0,1 1 0,0-1 0,0 0 0,0 1-1,0-1 1,1 0 0,2 5 0,-2-7-5,-1 0-1,1-1 0,0 1 0,1 0 1,-1-1-1,0 0 0,1 1 1,-1-1-1,1 0 0,0 0 0,0-1 1,-1 1-1,1 0 0,0-1 1,0 0-1,1 0 0,3 1 0,7 1-287,0 0-1,1-1 0,-1 0 1,1-2-1,0 0 0,-1 0 0,1-1 1,20-5-1,-14 2-1935,0-1 1,33-14 0,6-8-5000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 20820,'0'0'6139,"-3"10"-4426,-8 25-931,3-10-230,0 0 1,2 1-1,0-1 0,2 1 0,-1 36 0,5-60-552,0 0 0,0 0 0,1 1 0,-1-1 0,1 0 0,-1 0 0,1 0 0,0 0 0,0 0 0,0 0 0,0 0 0,0 0 0,1 0 0,-1 0 0,1 0 0,-1-1 0,1 1 0,-1-1 0,1 1 0,0-1 0,0 1 0,0-1 0,0 0 0,0 0 0,0 0 0,0 0 0,0-1 0,0 1 0,0 0 0,0-1 0,1 1 0,-1-1 0,0 0 0,5 0 0,-2 0 0,0 0 0,0 0 0,0-1 0,0 0 0,0 1 0,0-2 0,0 1 0,0-1 0,0 0 0,-1 0 0,1 0 0,-1 0 0,1-1 0,-1 0 0,4-3 0,-2 1 0,-1-1 0,0 1 0,0-1 0,-1 0 0,0 0 0,0-1 0,0 1 0,-1-1 0,0 0 0,0 0 0,-1 0 0,1 0 0,-2 0 0,1-1 0,-1 1 0,0-1 0,-1 1 0,1-1 0,-1 1 0,-1-1 0,-2-12 0,3 19 0,0 0 0,0 0 0,-1 1 0,1-1 0,0 1 0,0-1 0,-1 0 0,1 1 0,-1-1 0,1 0 0,0 1 0,-1-1 0,1 1 0,-1-1 0,1 1 0,-1-1 0,0 1 0,1 0 0,-1-1 0,1 1 0,-1 0 0,0-1 0,1 1 0,-1 0 0,0 0 0,1-1 0,-1 1 0,0 0 0,1 0 0,-1 0 0,0 0 0,0 0 0,1 0 0,-1 0 0,0 0 0,0 1 0,1-1 0,-1 0 0,1 0 0,-1 1 0,1-1 0,0 0 0,0 1 0,-1-1 0,1 0 0,0 1 0,0-1 0,-1 1 0,1-1 0,0 0 0,0 1 0,0-1 0,0 1 0,0-1 0,-1 0 0,1 1 0,0-1 0,0 1 0,0-1 0,0 1 0,0-1 0,0 0 0,1 1 0,-1-1 0,0 1 0,0-1 0,0 1 0,0-1 0,0 0 0,1 1 0,-1-1 0,0 1 0,0-1 0,1 0 0,-1 1 0,0-1 0,0 0 0,1 1 0,-1-1 0,0 0 0,1 0 0,-1 1 0,1-1 0,-1 0 0,0 0 0,1 0 0,-1 1 0,1-1 0,-1 0 0,0 0 0,2 0 0,3 3 0,1 0 0,1-1 0,-1 0 0,0 0 0,0 0 0,1-1 0,-1 0 0,1 0 0,0-1 0,-1 0 0,1 0 0,8-1 0,-4 0 0,0 0 0,0-1 0,0-1 0,0 0 0,0 0 0,15-7 0,-15 4 0,-1 0 0,0-1 0,14-12 0,-21 17 0,0 0 0,-1 0 0,1-1 0,-1 0 0,0 1 0,0-1 0,0 0 0,0 0 0,0 0 0,-1 0 0,1 0 0,-1 0 0,0-1 0,0 1 0,0 0 0,1-6 0,-2 8 0,-1 1 0,1 0 0,0-1 0,-1 1 0,1 0 0,-1 0 0,1 0 0,0-1 0,-1 1 0,1 0 0,-1 0 0,1 0 0,-1 0 0,1 0 0,-1 0 0,1 0 0,0 0 0,-1 0 0,1 0 0,-1 0 0,1 0 0,-1 0 0,1 0 0,-1 0 0,1 0 0,-1 0 0,1 0 0,0 1 0,-1-1 0,1 0 0,-1 0 0,1 1 0,0-1 0,-1 0 0,1 1 0,-19 9 0,8 0 0,0 0 0,0 1 0,1 0 0,-12 17 0,18-22 0,0 0 0,0 1 0,1-1 0,0 1 0,0-1 0,0 1 0,1 0 0,0 0 0,0 0 0,1 0 0,-1 10 0,2-16 0,1 0 0,0 1 0,-1-1 0,1 1 0,0-1 0,-1 0 0,1 1 0,0-1 0,0 0 0,0 0 0,0 0 0,0 0 0,1 0 0,-1 0 0,0 0 0,0 0 0,1 0 0,-1 0 0,0-1 0,1 1 0,-1-1 0,1 1 0,-1-1 0,1 1 0,-1-1 0,1 0 0,-1 0 0,1 0 0,-1 1 0,1-2 0,-1 1 0,2 0 0,64-2 0,-56 1 0,64-9 0,-54 6 0,0 0 0,27 1 0,-47 2 0,0 1 0,-1-1 0,1 1 0,0-1 0,-1 1 0,1-1 0,0 0 0,-1 1 0,1-1 0,-1 0 0,1 1 0,-1-1 0,1 0 0,-1 0 0,1 1 0,-1-1 0,0 0 0,0 0 0,1 0 0,-1 1 0,0-1 0,0 0 0,0 0 0,0 0 0,0 0 0,0 0 0,0 0 0,0-1 0,-1-34 0,1 28 0,0 1 0,0 1 0,-1 0 0,0 0 0,0 0 0,-1 0 0,0 0 0,-2-7 0,26 17-272,-2 2-1335,0 0 1,0-2 0,1 0-1,-1-2 1,1 0 0,0-1 0,0-1-1,0-1 1,41-7 0,-57 7 1456,0-1 0,0 0 0,0 0 0,0 0 0,-1-1 1,1 1-1,-1-1 0,1 0 0,3-4 0,9-17 1533,-17 22-1007,1 1 1,-1-1-1,1 0 1,-1 0-1,0 0 0,1 0 1,-1 0-1,0 0 1,0 0-1,-1 0 1,1 0-1,-1-3 0,1 4-258,-1 0 0,1 0 0,-1 0 0,1 0 0,-1 0 0,1 1 0,-1-1 0,0 0 0,1 0 0,-1 1 0,0-1 0,1 0 0,-1 1 0,0-1 0,0 1 0,0-1 0,0 1 0,0-1 0,1 1 0,-1 0 0,0-1 0,0 1 0,0 0 0,0 0 0,0-1 0,0 1 0,0 0 0,0 0 0,0 0 0,0 1 0,0-1 0,0 0 0,0 0 0,0 0 0,0 1 0,0-1 0,0 0 0,0 1 0,0-1 0,-1 2 0,-2-1-26,0 1-1,1 0 1,-1 0 0,1 0 0,0 0 0,-1 1 0,1-1 0,-5 6-1,4-2-16,1-1 0,-1 0 0,1 1 0,0 0-1,1 0 1,-1 0 0,1 0 0,1 0-1,-1 0 1,1 0 0,0 1 0,0-1 0,1 1-1,0-1 1,0 0 0,0 1 0,1-1 0,2 11-1,3 2-127,1-1-1,0 0 1,1 0-1,19 29 1,-20-33-130,0 0 0,-1 0 0,0 1 1,-1 0-1,-1 0 0,-1 0 0,0 0 1,1 20-1,-3-26 209,-1 0 0,0 0 0,0 0 0,-1 0 0,0 0 0,0 0 0,-1 0 0,-1 0 0,1 0 0,-1-1 0,-1 1 0,1-1 1,-2 0-1,1 0 0,-8 10 0,10-16 17,1 0-1,-1 0 1,1-1 0,-1 1 0,0 0 0,1-1 0,-1 1 0,0-1 0,0 0 0,0 0 0,0 0-1,-1 0 1,1 0 0,0 0 0,0 0 0,0-1 0,-1 1 0,1-1 0,0 0 0,-1 0 0,1 1-1,-4-2 1,3 0 115,-1 0-1,1 0 0,-1 0 1,1-1-1,0 1 0,-1-1 1,1 0-1,0 0 0,0 0 1,0-1-1,1 1 1,-6-6-1,0-2 210,0 0 0,1 0 0,0 0 0,1-1 0,0 0 0,1-1 0,-6-17 0,8 20-365,0-1 1,1 1-1,0 0 0,1-1 1,0 1-1,1-1 0,0 0 1,0 1-1,1-1 0,0 1 1,5-17-1,-4 20-9,1 0 0,-1 1 0,1 0 0,0-1 0,1 1 0,-1 0 0,1 1 0,0-1 0,0 1 0,0 0 0,1 0 0,0 0 0,-1 0 0,2 1 0,-1 0 0,0 0 0,0 0 0,1 0 0,9-2 0,83-20-3141,-35 10-3815,-4-2-5363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96 18257,'4'-16'1992,"6"-50"7916,-11 66-9867,1-1 0,0 0 0,0 1 0,0-1 1,0 1-1,-1-1 0,1 0 0,0 1 1,-1-1-1,1 1 0,0-1 0,-1 1 0,1-1 1,-1 1-1,1-1 0,-1 1 0,1-1 1,-1 1-1,1-1 0,-1 1 0,0 0 0,1-1 1,-1 1-1,1 0 0,-1 0 0,0-1 1,1 1-1,-1 0 0,0 0 0,1 0 0,-1 0 1,0 0-1,1 0 0,-1 0 0,0 0 1,1 0-1,-1 0 0,0 0 0,1 1 0,-1-1 1,0 0-1,1 0 0,-2 1 0,-31 13 756,26-8-813,0 0 1,1 0-1,-1 1 0,1 0 0,1 0 1,0 1-1,0-1 0,0 1 0,1 0 1,0 1-1,0-1 0,1 1 0,0-1 1,1 1-1,0 0 0,0 0 1,1 0-1,-1 18 0,3-26 6,-1-1-1,0 1 1,1 0 0,-1-1-1,0 1 1,1-1 0,-1 0-1,1 1 1,-1-1 0,1 1-1,-1-1 1,1 0-1,-1 1 1,1-1 0,-1 0-1,1 0 1,-1 1 0,1-1-1,0 0 1,-1 0 0,1 0-1,-1 0 1,1 0 0,0 1-1,-1-1 1,1 0 0,-1-1-1,1 1 1,0 0-1,-1 0 1,1 0 0,-1 0-1,1 0 1,0-1 0,-1 1-1,1 0 1,-1 0 0,1-1-1,-1 1 1,1 0 0,-1-1-1,2 0 1,24-14 44,28-33 30,-63 58-135,0 0 0,0 1 1,-10 16-1,-10 13 141,17-24-52,8-10-27,0 0-1,0-1 1,0 0-1,0 1 0,-1-1 1,0-1-1,0 1 1,0-1-1,-1 0 1,0 0-1,-6 3 0,18-20-2253,9-3-167,0 0 0,2 1 0,-1 1 1,2 0-1,27-16 0,0 3-3827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14606,'0'0'14429,"1"8"-13991,-1-7-415,-1 0-1,1 0 1,0-1-1,0 1 1,0 0-1,0 0 1,0 0-1,1 0 1,-1 0-1,0 0 1,0 0 0,1 0-1,-1 0 1,0-1-1,1 1 1,-1 0-1,1 0 1,-1 0-1,1-1 1,-1 1-1,1 0 1,0 0-1,-1-1 1,1 1-1,0-1 1,0 1-1,-1-1 1,1 1-1,0-1 1,0 1 0,0-1-1,0 0 1,0 1-1,-1-1 1,2 0-1,4-1 85,-1 0-1,0-1 1,0 0-1,0 0 1,0 0-1,7-5 1,-2 2-78,21-12 43,48-22-26,-73 36-55,-1 1 0,1 0 0,-1 0 0,1 1 0,0 0 0,0 0 0,0 0 0,0 1 0,0 0 0,0 0 0,9 1 0,-14 1 39,0-1-1,0 0 0,0 1 0,1-1 0,-1 1 1,-1-1-1,1 1 0,0-1 0,0 1 0,-1 0 1,1-1-1,-1 1 0,1 0 0,-1 0 0,1-1 0,-1 1 1,0 0-1,0 0 0,0-1 0,0 1 0,-1 3 1,-1 40 972,2-24-946,9-32-59,5-9-34,1-1-2135,-11 4-4774,-4 4-1388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22069,'0'0'8840,"65"8"-8808,-30 1-1377,2-4-2595,-3 0-2786,-4-2-5606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17681,'0'0'3187,"-9"7"-390,0 0-2073,0 0 1,1 0-1,0 1 1,0 0-1,-10 13 1,16-17-603,-1-1 1,1 1 0,0 0 0,0 0-1,0 0 1,0 0 0,1 1-1,0-1 1,0 0 0,0 1 0,0-1-1,1 0 1,0 1 0,-1-1 0,2 1-1,-1-1 1,0 1 0,1-1-1,0 0 1,2 7 0,36 73-42,-28-65-61,-2 1 0,0 0-1,10 33 1,-14-36 93,-2 0 0,0 0 0,-1 0 0,-1 1 0,0-1 0,-1 0 0,-1 1 0,-6 30 0,6-43-82,-1 0 1,1 0-1,-1 0 0,0 0 0,0 0 1,-1 0-1,1-1 0,-1 1 1,0-1-1,0 0 0,-1 1 0,1-1 1,-1-1-1,0 1 0,0-1 1,0 1-1,-1-1 0,1 0 0,-1-1 1,1 1-1,-1-1 0,0 0 1,0 0-1,0 0 0,0-1 0,-1 0 1,1 0-1,0 0 0,-1 0 0,1-1 1,-10-1-1,10 1-31,0-1 0,0 0 0,0 0 0,0 0 0,0-1 0,0 0 0,0 0 0,1 0 0,-1-1 0,1 1 0,0-1 0,0 0 0,0 0 0,0-1 0,0 1 0,1-1 0,-1 0 0,1 0 0,0 0 0,0 0 0,0 0 0,1-1 0,0 0 0,0 1 0,0-1 0,0 0 0,-1-6 0,0 0 0,0-1 0,0 1 0,1-1 0,1 0 0,0 1 0,0-1 0,1 0 0,1 0 0,0 0 0,1 1 0,3-13 0,-2 13-170,1 1 0,1 0 0,0 1 0,0-1 0,1 1 0,1 0 0,-1 0 0,1 1 0,0 0 0,1 0-1,13-10 1,1 2-698,0 1-1,0 0 1,38-16-1,-36 18-3502,-11 2-2671,-3-2-7131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4740,'0'0'15711,"2"-8"-12481,2-3-2062,1-8 131,-4-2 2752,-23 26-3159,2 5-661,-47 26 162,62-33-395,-1 1-1,1 0 1,0 0 0,0 0-1,0 0 1,1 1 0,0 0-1,-8 10 1,12-14-9,-1 1 0,0-1 1,1 0-1,-1 1 0,1-1 0,-1 1 1,1-1-1,0 1 0,0-1 0,0 1 1,0-1-1,0 1 0,0-1 0,0 1 1,0 0-1,0-1 0,1 1 0,-1-1 1,1 0-1,-1 1 0,1-1 0,0 1 1,-1-1-1,1 0 0,0 1 0,0-1 1,0 0-1,0 0 0,1 2 0,45 31 53,-41-31-41,-1 1 0,1-1 1,-1 1-1,0 0 0,0 0 0,7 9 1,-10-11 6,-1 0 1,1 0 0,-1 0 0,0 0-1,0 1 1,0-1 0,0 0 0,-1 1-1,1-1 1,0 1 0,-1-1 0,0 1-1,0-1 1,1 1 0,-1-1 0,-1 1-1,1-1 1,0 1 0,-1-1 0,1 1-1,-1-1 1,-1 3 0,0-2 27,0 1-1,0-1 1,0 0 0,-1 0-1,0 0 1,0 0-1,1 0 1,-1-1 0,-1 1-1,1-1 1,0 0 0,-7 3-1,-1 0 50,0 0 1,-1-1-1,0 0 0,0-1 0,0 0 0,-1-1 0,-20 1 0,32-3-118,1 1 0,-1-1 1,1 0-1,-1 0 0,1 0 0,-1 0 1,0 0-1,1 0 0,-1 0 0,1 0 1,-1 0-1,1 0 0,-1-1 0,1 1 1,-1 0-1,1 0 0,-1 0 0,1-1 1,-1 1-1,1 0 0,-1 0 0,1-1 1,-1 1-1,1-1 0,-1 1 0,1 0 1,-1-1-1,10-11-2254,35-13-3611,-35 21 4462,22-14-4773,1-3-3757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13965,'0'0'15466,"3"9"-14426,0 9-904,0 0 0,-1-1-1,-1 1 1,0 0-1,-1 0 1,-2 0 0,1 0-1,-2-1 1,-8 30-1,11-44-1172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13837,'0'0'14083,"1"8"-13266,2 27-151,-2-1 0,-1 1 0,-6 39 0,0 72-1211,6-145 344,0 1 1,0-1 0,0 1-1,1-1 1,-1 1 0,0-1-1,1 1 1,-1-1-1,1 1 1,0-1 0,-1 0-1,1 1 1,0-1 0,0 0-1,0 1 1,0-1-1,0 0 1,0 0 0,0 0-1,0 0 1,0 0 0,2 1-1,-1-2-390,-1 1 1,0 0-1,1-1 0,-1 0 0,1 1 0,-1-1 1,1 0-1,-1 0 0,1 0 0,-1 0 1,1 0-1,-1 0 0,1 0 0,-1 0 0,3-1 1,11-6-12297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8840,'0'0'12433,"9"4"-10190,0 0-1899,-1 0 0,1-1 1,0 0-1,0-1 0,0 0 1,0 0-1,0-1 0,1 0 1,-1-1-1,0 0 0,1 0 0,-1-1 1,0 0-1,0-1 0,0 0 1,0 0-1,15-7 0,-15 4-237,-1 0-1,1-1 1,-1 0-1,9-9 1,-15 13-47,-1 1 0,1-1 0,0 1 1,-1-1-1,1 1 0,-1-1 0,0 0 0,1 0 0,-1 1 1,0-1-1,0 0 0,0 0 0,-1 0 0,1 0 0,0-1 0,-1 1 1,1 0-1,-1 0 0,0 0 0,0 0 0,0-1 0,0 1 1,0 0-1,0 0 0,0 0 0,-1-3 0,0 4-24,-1 0 0,1 0 0,0 0-1,0 0 1,0 0 0,0 1 0,-1-1 0,1 0 0,0 1-1,-1-1 1,1 1 0,0 0 0,-1-1 0,1 1 0,0 0-1,-1 0 1,1 0 0,-1 0 0,1 0 0,-3 0 0,-29 5-47,22-1 6,1 1-1,0 0 1,0 1 0,0 0-1,1 1 1,0-1-1,0 2 1,1-1-1,-10 12 1,7-7-2,1 0 1,0 1-1,1 0 0,0 0 0,2 1 1,-8 17-1,13-28-32,1 0 0,0 0 0,0 0 1,0 0-1,0 0 0,0 1 0,0-1 1,1 0-1,0 1 0,0-1 0,0 1 1,0-1-1,0 0 0,1 1 0,-1-1 1,1 0-1,0 0 0,2 6 0,-1-7-196,0 1-1,0-1 0,0 0 1,1 0-1,-1 0 0,0 0 1,1-1-1,-1 1 0,1 0 1,-1-1-1,1 0 0,0 0 1,0 0-1,0 0 0,0 0 1,-1 0-1,1-1 0,0 1 1,0-1-1,5 0 0,36 1-5438,6-2-3434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22069,'-80'9'3998,"49"-6"-2603,1 1-1,-1 2 1,-49 14 0,79-20-1401,0 1 1,0-1-1,0 0 0,0 0 0,0 0 1,0 0-1,0 1 0,1-1 1,-1 1-1,0-1 0,0 0 1,0 1-1,0 0 0,1-1 1,-1 1-1,0-1 0,0 1 0,1 0 1,-1 0-1,0-1 0,1 1 1,-1 0-1,1 0 0,-1 0 1,1-1-1,0 1 0,-1 0 1,1 0-1,0 0 0,-1 0 0,1 0 1,0 0-1,0 0 0,0 0 1,0 0-1,0 0 0,0 0 1,0 0-1,0 0 0,0 0 1,1 0-1,-1 0 0,0 0 0,1 0 1,-1-1-1,0 1 0,1 0 1,1 1-1,0 1-79,0 0-1,1 0 1,0-1 0,-1 0-1,1 1 1,0-1 0,0 0 0,0-1-1,1 1 1,-1 0 0,0-1-1,4 1 1,11 3-1098,0-2 0,0-1 0,0 0-1,31-1 1,-33-2-1201,0 0-1,-1-1 0,18-5 0,12-9-7357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16752,'0'0'2429,"-10"2"-80,2-1-2043,1-1 89,1 1-1,-1 0 0,0 1 1,0 0-1,1 0 0,-1 0 1,1 0-1,-1 1 0,1 0 1,-11 8-1,14 21 4430,5-10-3551,-1-24-1450,0-1 0,1 1 0,-1 0 0,0 0 0,1 0 0,0 0 0,-1 1 0,1-1 0,0 0 0,0 0 1,0 1-1,0 0 0,0-1 0,3 0 0,20-14-7221,-22 14 4653,10-5-4045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211 129 18257,'0'0'12150,"-5"-8"-10633,3 4-1348,1 2-152,1 0 1,-1 0-1,0 0 0,0 0 0,0 0 1,0 1-1,0-1 0,0 0 1,0 1-1,-1-1 0,1 1 0,0-1 1,-1 1-1,1 0 0,-1 0 1,0-1-1,0 1 0,1 0 0,-1 0 1,0 1-1,0-1 0,0 0 0,0 1 1,0-1-1,0 1 0,0-1 1,0 1-1,0 0 0,0 0 0,0 0 1,0 0-1,0 0 0,0 1 1,0-1-1,0 0 0,0 1 0,0 0 1,-1 0-1,-9 6-17,1 0 0,0 1 0,0 0 0,1 1 0,0 0 0,1 1 0,0 0 0,1 0 0,-1 1 0,2 0 0,0 0 0,0 1 0,1 0 0,-5 15 0,11-26 0,-1-1 0,1 1 0,0 0 0,0-1 0,0 1 0,0 0 0,0 0 0,0-1 0,0 1 0,0 0 0,0 0 0,0-1 0,0 1 0,1 0 0,-1-1 0,0 1 0,0 0 0,1-1 0,-1 1 0,0 0 0,1-1 0,-1 1 0,1-1 0,-1 1 0,1-1 0,-1 1 0,1-1 0,-1 1 0,1-1 0,0 1 0,-1-1 0,1 0 0,0 1 0,32 2 0,-22-5 0,0 0 0,0-1 0,20-7 0,89-61 0,-119 71 0,-1-1 0,1 0 0,0 0 0,0 1 0,0-1 0,0 1 0,0-1 0,0 1 0,0-1 0,0 1 0,0-1 0,0 1 0,0 0 0,0 0 0,0-1 0,0 1 0,0 0 0,0 0 0,0 0 0,1 0 0,-1 0 0,0 1 0,0-1 0,0 0 0,0 0 0,0 1 0,0-1 0,0 1 0,0-1 0,0 1 0,0-1 0,0 1 0,0-1 0,0 1 0,-1 0 0,1 0 0,0-1 0,0 1 0,-1 0 0,1 0 0,0 0 0,-1 0 0,1 0 0,-1 0 0,1 0 0,-1 0 0,0 0 0,1 0 0,-1 1 0,2 7 0,-1 1 0,-1-1 0,1 0 0,-3 19 0,1-9 0,1-18 0,0-1 0,1 1 0,-1-1 0,0 0 0,0 1 0,0-1 0,1 1 0,-1-1 0,0 0 0,1 1 0,-1-1 0,0 0 0,1 0 0,-1 1 0,0-1 0,1 0 0,-1 0 0,1 0 0,-1 1 0,1-1 0,-1 0 0,0 0 0,1 0 0,-1 0 0,1 0 0,-1 0 0,1 0 0,-1 0 0,1 0 0,-1 0 0,0 0 0,1 0 0,-1 0 0,1 0 0,-1 0 0,1-1 0,-1 1 0,0 0 0,1 0 0,-1 0 0,1-1 0,-1 1 0,0 0 0,1 0 0,-1-1 0,1 0 0,20-11 0,-12 4 0,0-1 0,-1 0 0,-1-1 0,1 1 0,-1-1 0,-1-1 0,0 0 0,-1 1 0,0-2 0,0 1 0,-1-1 0,-1 1 0,0-1 0,0 0 0,-1 0 0,-1 0 0,0 0 0,-1-20 0,1 31 0,-1-1 0,1 1 0,0 0 0,-1 0 0,1-1 0,0 1 0,0 0 0,0 0 0,0 0 0,0 0 0,0 0 0,0 1 0,0-1 0,1 0 0,-1 0 0,0 1 0,0-1 0,1 1 0,-1-1 0,1 1 0,-1-1 0,0 1 0,1 0 0,-1 0 0,1-1 0,-1 1 0,2 1 0,51-6 0,-44 5 0,44-1-397,-24 0-1925,0 0 1,36-7-1,-16-2-9919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41 879 7559,'0'0'6881,"-8"5"-4873,-25 15-471,624-326 3663,128-75 645,-669 350-5936,-2-1 1,-1-2-1,53-51 0,-98 84 38,-1-1-1,1 1 1,-1-1 0,1 0-1,-1 1 1,0-1-1,1 0 1,-1 0 0,0 0-1,0 0 1,1-4-1,-2 6-21,0-1 0,0 1-1,0 0 1,0-1 0,0 1-1,0-1 1,-1 1 0,1-1-1,0 1 1,0 0 0,0-1-1,0 1 1,-1 0 0,1-1-1,0 1 1,-1 0 0,1-1-1,0 1 1,0 0 0,-1-1-1,1 1 1,0 0 0,-1 0-1,1 0 1,-1-1 0,1 1-1,0 0 1,-1 0 0,1 0-1,-1 0 1,1 0 0,0 0-1,-1-1 1,1 1 0,-1 0-1,-8 0-1487,1 0 0,-1 0 0,1 1 0,-15 3 0,-23 5-8793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3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90 185 8136,'0'0'-54,"-9"2"12,-2 2-293,6-3 900,0 1-1,0-1 1,0 1 0,0-1 0,0-1 0,-8 1 0,12-1-351,0 0 0,-1 0 0,1 0 0,0-1 1,0 1-1,0 0 0,0-1 0,0 1 0,0-1 0,0 1 0,0-1 0,0 0 0,0 1 0,0-1 1,0 0-1,1 0 0,-1 0 0,0 1 0,0-1 0,1 0 0,-1 0 0,1 0 0,-1 0 0,1 0 0,-1 0 1,1 0-1,-1 0 0,1-1 0,0 1 0,0 0 0,-1 0 0,1 0 0,0 0 0,0 0 0,0 0 1,0-1-1,1 0 0,-1 1-134,0 0 1,1 1 0,-1-1-1,1 1 1,-1 0 0,0-1 0,1 1-1,-1-1 1,1 1 0,-1 0-1,1-1 1,-1 1 0,1 0-1,-1-1 1,1 1 0,-1 0-1,1 0 1,0-1 0,-1 1-1,1 0 1,-1 0 0,1 0-1,0 0 1,-1 0 0,1 0-1,-1 0 1,1 0 0,0 0-1,-1 0 1,1 0 0,-1 0 0,1 1-1,0-1 1,-1 0 0,1 0-1,-1 1 1,1-1 0,-1 0-1,1 1 1,-1-1 0,1 0-1,0 1 1,33 15 205,-29-13-5,7 3-206,0-1 0,0-1 0,1 0 0,-1 0 1,1-1-1,0-1 0,0 0 0,0 0 0,0-2 1,17 0-1,-9-3-33,-1 0 1,0-1 0,0-1 0,-1-1-1,37-16 1,5-4-10,0 4 0,2 2 1,0 3-1,66-9 0,47-15 70,-101 22-73,-75 18 45,-32 10 704,-74 22 24,-210 35 0,-1-2-492,314-63-311,-19 6 128,0-1 0,0 0 0,-1-2 0,0-1 0,0-1 1,0-1-1,-33-2 0,55 1-131,0 0 1,0-1 0,0 1 0,0 0-1,0 0 1,0-1 0,0 1-1,1-1 1,-1 1 0,0-1-1,0 1 1,0-1 0,0 0 0,0 1-1,1-1 1,-1 0 0,0 1-1,0-2 1,1 1-4,0 1 1,0 0-1,0-1 0,0 1 0,0-1 0,1 1 1,-1 0-1,0-1 0,0 1 0,0 0 1,0-1-1,1 1 0,-1 0 0,0-1 1,0 1-1,1 0 0,-1-1 0,0 1 0,1 0 1,-1 0-1,0-1 0,1 1 0,-1 0 1,0 0-1,1 0 0,-1-1 0,0 1 1,1 0-1,-1 0 0,1 0 0,-1 0 0,0 0 1,1 0-1,-1 0 0,1 0 0,-1 0 1,1 0-1,-1 0 0,0 0 0,1 0 0,-1 0 1,0 0-1,1 0 0,-1 1 0,1-1 1,-1 0-1,211 14-268,-5-1 324,-146-12-121,124-5-566,-161 2 521,0-1 0,-1-1 0,1-2 0,-1 0 0,41-18 0,-60 23 114,-1 0 1,1 0 0,-1 0-1,0-1 1,0 1 0,0-1-1,0 0 1,0 0 0,0 1 0,0-1-1,0 0 1,-1-1 0,1 1-1,-1 0 1,2-4 0,-3 5 9,1 1 0,-1-1 1,0 0-1,0 1 0,0-1 1,0 1-1,0-1 1,0 0-1,0 1 0,0-1 1,0 0-1,0 1 0,-1-1 1,1 1-1,0-1 0,0 0 1,0 1-1,-1-1 0,1 1 1,0-1-1,-1 1 1,1-1-1,-1 0 0,-1 0 5,1 0-1,-1 0 1,1 0-1,-1 0 1,1 0-1,-1 1 1,0-1-1,1 0 0,-1 1 1,0 0-1,1-1 1,-4 1-1,-52-2 29,0 2 0,1 3 0,-1 2-1,-89 21 1,-16 0 188,-73-4 652,624-41-3493,-197-10-2320,-3-20-4463,-103 20 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13229,'8'-6'4350,"0"-1"-3273,23-21 1007,-6 16 2565,-25 12-4540,1 1 0,-1-1 0,0 1 0,1-1 0,-1 1-1,0-1 1,1 1 0,-1-1 0,0 1 0,0 0 0,1-1-1,-1 1 1,0-1 0,0 1 0,0 0 0,0-1 0,0 1-1,0 0 1,0-1 0,0 1 0,0 0 0,0-1 0,0 1-1,0-1 1,-1 1 0,1 0 0,0-1 0,0 1 0,-1-1-1,0 2 1,-10 22 608,-1 1 0,-1-2 0,-1 0 0,-29 36-1,1-1-344,32-42-350,-46 74 16,51-81-40,1 1 1,0 0-1,0 0 1,1 0-1,0 0 1,1 1-1,-2 16 1,4-25 1,0 0 0,0 0 0,1 0 0,-1 0 0,0 0 0,1 0 0,0 0 0,-1 0 0,1 0 0,0 0 0,0 0 0,0 0 0,0-1 0,1 1 0,-1 0 0,0-1 0,1 1 0,-1-1 0,1 1 0,0-1 0,-1 0 0,1 0 0,0 1 0,0-1 0,-1-1 0,1 1 0,0 0 0,0 0 0,0-1 0,0 1 0,0-1 0,0 1 0,3-1 0,11 2 0,0 0 0,0-1 0,23-2 0,-20 1 0,0 0-285,0-1-1,0 0 1,0-1 0,-1-1-1,1-1 1,-1-1-1,0 0 1,0-1 0,0-1-1,27-16 1,-44 22-155,1 0 0,0 0 0,0 0 0,-1-1-1,1 1 1,-1-1 0,1 1 0,-1-1 0,0 1 0,0-1 0,1 0 0,-1 0-1,0 0 1,-1 1 0,1-1 0,0 0 0,0-4 0,0-12-5635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17424,'0'0'6823,"89"41"-5190,-32-39-159,6-2-1026,6 0-352,-4 0-1793,-8-5-3524,-9-8-5509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103 688 13357,'-10'8'2583,"1"-2"-2196,-41 35 1863,47-39-2012,0 1 1,0 0 0,0 0-1,1 0 1,-1 0-1,1 0 1,0 1 0,0-1-1,0 1 1,1-1-1,-1 1 1,1 0 0,0 0-1,-1-1 1,1 6 0,1-8-184,1 0 0,0 0 0,-1 1 0,1-1 0,0 0 0,-1 0 0,1 0 1,0 0-1,0 0 0,0 0 0,0 0 0,0-1 0,0 1 0,0 0 0,0 0 1,1-1-1,-1 1 0,0-1 0,0 1 0,0-1 0,1 0 0,-1 1 0,0-1 0,1 0 1,-1 0-1,0 0 0,1 0 0,-1 0 0,0 0 0,0 0 0,3-1 0,49-2 1369,-13-6-1008,0-2 0,-1-2 0,-1-1 0,0-2 0,48-28 0,-23 13-249,127-63-330,-4-9-1,182-133 0,-314 198 271,-2-2 0,-1-2 0,75-83-1,-162 148 135,-471 314-6,-32 24 42,512-340-259,1 1 0,-23 26-1,70-52-219,10-12 183,-1 0 0,31-24 0,7-4 81,297-170-304,87-54-2767,-431 255 2882,-2 2 121,-1 0-1,0-2 1,0 0-1,-1-1 1,16-18-1,-32 31 24,0 0-1,0 0 0,0 0 0,-1 0 0,1 0 0,0 0 1,-1 0-1,1 0 0,0 0 0,-1 0 0,1 0 0,-1-1 1,0 1-1,1 0 0,-1 0 0,0 0 0,0-2 1,0 2-4,0 1 0,0-1 1,-1 1-1,1-1 1,0 1-1,-1-1 1,1 1-1,0-1 0,-1 1 1,1 0-1,-1-1 1,1 1-1,-1 0 1,1-1-1,-1 1 0,1 0 1,-1 0-1,1-1 1,-1 1-1,1 0 1,-1 0-1,1 0 0,-1 0 1,1 0-1,-1 0 1,0-1-1,-48 6 214,-8 12-129,2 2 0,1 3-1,-79 44 1,77-38 104,-145 72 326,-364 247 1,547-334-684,-56 46 272,69-55-408,1 1 0,-1 0-1,1 0 1,0 0-1,0 0 1,0 1 0,1 0-1,0-1 1,0 1 0,0 0-1,-1 7 1,3-12 150,1-1 0,0 0 1,0 1-1,0-1 0,0 1 0,0-1 1,0 1-1,0-1 0,0 0 1,-1 1-1,2-1 0,-1 1 0,0-1 1,0 1-1,0-1 0,0 0 1,0 1-1,0-1 0,0 1 0,0-1 1,1 0-1,-1 1 0,0-1 1,0 1-1,1-1 0,-1 0 0,0 1 1,0-1-1,1 0 0,-1 1 1,0-1-1,1 0 0,-1 0 0,0 1 1,1-1-1,-1 0 0,1 0 1,0 0-1,29 3-9420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6951,'0'0'2364,"1"10"-1776,-1 1 301,2 20-86,-1-1 10157,-1-63-7998,0 32-2962,-1-44-133,2-1-1,2 1 1,12-56 0,-4 80-775,-6 14-2475,0-2-6607,-4 4 1913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10250,'0'0'7372,"9"-8"-6513,5-6-576,0-1 0,0 0 0,-2-1 0,0 0 0,0-1 0,-2 0 0,11-24 0,-21 39-281,1 0 0,0 0 0,-1 0 0,1 1 0,0-1 0,0 0 0,0 0 0,0 0 0,0 1-1,1-1 1,-1 0 0,0 1 0,1-1 0,-1 1 0,1 0 0,0-1 0,-1 1 0,1 0 0,0 0 0,0 0 0,2-1 0,-2 3-8,0-1-1,0 1 1,0 0 0,-1 0-1,1 0 1,0 0 0,-1 0 0,1 0-1,0 0 1,-1 0 0,1 0 0,-1 1-1,0-1 1,1 1 0,-1-1-1,0 1 1,0 0 0,0-1 0,0 1-1,0 0 1,-1 0 0,2 2 0,13 28-76,23 39-114,-34-66-576,0 0 1,0 0-1,0-1 0,0 0 0,1 1 0,6 3 0,4 0-6183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13837,'0'0'10997,"0"10"-10468,-13 145 2113,-18 161 529,33-339-2824,-1 0-1,-3-31 1,0-21 204,4 44-690,1 0 0,11-42 1,-11 58 60,2 0 0,0 0 0,0 1 0,1 0 1,1 0-1,15-23 0,-21 35 54,0-1 1,1 1-1,-1 0 1,1 0-1,-1 0 0,1 1 1,0-1-1,0 0 0,-1 1 1,1-1-1,0 1 0,1-1 1,-1 1-1,0 0 1,0 0-1,0 0 0,1 0 1,-1 0-1,0 1 0,1-1 1,-1 1-1,1-1 0,-1 1 1,1 0-1,-1 0 1,1 0-1,-1 0 0,1 1 1,-1-1-1,1 1 0,-1-1 1,0 1-1,1 0 0,-1 0 1,3 1-1,-2 1 5,0-1 0,0 1 0,0 0 0,0 0 0,0 0 0,-1 0 0,1 0 0,-1 1 0,0-1 0,0 1 1,0-1-1,-1 1 0,1 0 0,-1 0 0,0 0 0,0 0 0,0 0 0,0 0 0,-1 0 0,1 6 0,-2-3 72,0-1 1,0 0 0,0 0-1,-1 0 1,0-1-1,0 1 1,0 0 0,-1-1-1,0 1 1,0-1-1,0 0 1,-1 0-1,1 0 1,-1 0 0,0 0-1,-1-1 1,1 0-1,-1 0 1,0 0 0,-5 3-1,4-3-11,0 0-1,-1-1 1,1 1-1,-1-1 1,0 0-1,0-1 1,0 0-1,0 0 1,0 0-1,0-1 1,-1 0-1,1 0 1,0-1-1,-1 0 1,1-1-1,-12-1 1,17 2-115,1-1 1,-1 1-1,1-1 0,-1 0 1,1 1-1,-1-1 0,1 0 0,0 0 1,-1 0-1,1 0 0,0 0 1,0 0-1,0 0 0,0-1 1,0 1-1,0 0 0,0-1 0,0 1 1,0 0-1,1-1 0,-1 1 1,0-1-1,1 1 0,-1-1 1,1-2-1,-1 2-185,1 1 1,0-1-1,0 1 0,0 0 0,0-1 1,1 1-1,-1-1 0,0 1 1,0 0-1,1-1 0,-1 1 0,1 0 1,-1-1-1,1 1 0,0 0 1,0 0-1,-1 0 0,1-1 1,0 1-1,0 0 0,0 0 0,0 0 1,0 0-1,0 1 0,0-1 1,1 0-1,-1 0 0,2 0 0,22-7-4781,4 2-1864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9225,'0'0'16132,"0"11"-14979,4 131 1602,-4-141-2740,0 0 1,0-1-1,0 1 0,0-1 1,0 1-1,0-1 0,0 1 1,0-1-1,0 1 0,0 0 1,0-1-1,0 1 0,1-1 1,-1 1-1,0-1 0,0 1 1,1-1-1,-1 1 0,0-1 1,0 1-1,1-1 0,-1 1 1,1-1-1,-1 0 0,0 1 1,1-1-1,-1 0 0,1 1 1,-1-1-1,1 0 0,-1 1 1,1-1-1,-1 0 0,1 0 1,-1 0-1,1 0 0,0 1 1,-1-1-1,1 0 0,-1 0 1,1 0-1,-1 0 0,1 0 1,-1 0-1,1 0 0,0-1 1,-1 1-1,1 0 0,-1 0 1,1 0-1,-1 0 0,1-1 1,-1 1-1,1 0 0,-1-1 1,1 1-1,-1 0 0,1-1 1,-1 1-1,0 0 0,1-1 1,-1 1-1,1-2 0,29-24 670,36-71-456,-65 96-261,-1 31-80,-5 1 329,3-26-175,1-1-1,0 1 1,0 0 0,1-1 0,-1 1 0,1 0 0,0 0 0,1-1-1,0 6 1,-1-9-25,1-1 0,0 1-1,-1-1 1,1 0 0,-1 1-1,1-1 1,0 0-1,0 0 1,-1 0 0,1 1-1,0-1 1,-1 0 0,1 0-1,0 0 1,0 0 0,-1 0-1,1 0 1,0 0 0,-1 0-1,1-1 1,0 1 0,-1 0-1,1 0 1,0-1 0,-1 1-1,1 0 1,0-1-1,0 0 1,20-10 157,-14 6-146,-1 0 1,0 0-1,0-1 0,-1 0 1,1 0-1,-1-1 0,-1 0 1,1 1-1,-1-1 0,0-1 1,-1 1-1,5-14 0,-3-5-3434,-3-3-3678,-2 12-2322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12236,'0'0'9566,"2"8"-8349,-1 0-936,-1 0 0,1 0 0,-1-1 0,-1 1 0,0 0 0,0 0 0,0 0 0,-1-1 0,0 1-1,0-1 1,-1 1 0,0-1 0,0 0 0,-1 0 0,-6 9 0,-8 13 853,13-22-939,0 1 1,0-1-1,1 1 1,0 0-1,0 0 0,1 0 1,0 0-1,1 0 0,-1 1 1,0 10-1,3-18-196,0 0 0,0-1 0,0 1 0,1 0 0,-1 0 0,0-1-1,0 1 1,1 0 0,-1 0 0,1-1 0,-1 1 0,0 0 0,1-1 0,-1 1 0,1-1-1,0 1 1,-1-1 0,1 1 0,-1-1 0,1 1 0,0-1 0,-1 1 0,1-1 0,0 0 0,0 1-1,0-1 1,31 6 182,31-9-461,-61 3 212,38-8-2008,-21-1-989,-9-5-3832,-9 1-2216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9225,'0'0'13260,"51"-15"-11658,-16 11-257,5-1-929,3 1-319,-1 3-226,-3 1-1760,-7 0-2852,-7 0-3298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19795,'0'0'11082,"64"13"-10954,-37-13-128,-5 0-1025,-6 0-736,-2 4-738,-8 5 97,-5 1-96,-1 2-673,-1-2-2242,-13 0-1602</inkml:trace>
  <inkml:trace contextRef="#ctx0" brushRef="#br0" timeOffset="1">1 133 11531,'0'0'14317,"69"7"-13964,-33-8-129,2-4-640,-2-1-2659,-8-1-2050,-1 0-7367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16688,'0'0'4783,"0"12"-3561,-36 384 4047,18-301-3283,18-95-1978,0 0 0,0 0 0,0 0 0,0 0 0,0 0 0,0 0 0,0 0 0,0 0 0,0 0 0,-1 0 0,1 0 0,0 0 0,0-1 0,0 1 0,0 0 0,0 0 0,0 0 0,0 0 0,0 0 0,-1 0 0,1 0 0,0 0 0,0 0 0,0 0 0,0 0 0,0 0 0,0 0 0,0 0 0,0 1 0,0-1 0,-1 0 0,1 0 0,0 0 0,0 0 0,0 0 0,0 0 0,0 0 0,0 0 0,0 0 0,0 0 0,0 0 0,0 0 0,0 0 0,0 0 0,-1 1 0,1-1 0,0 0 0,0 0 0,0 0 0,0 0 0,0 0 0,0 0 0,0 0 0,0 0 0,0 0 0,0 1 0,0-1 0,0 0 0,0 0 0,0 0 0,0 0 0,0 0 0,-3-13 954,-2-20 391,4-8-1713,2-1-1,10-75 1,-8 103 258,0 0 1,0 0-1,1 1 0,1-1 1,0 1-1,1 0 1,1 1-1,0-1 0,0 1 1,1 1-1,1-1 0,11-11 1,-19 21 26,1 0 1,0 0 0,-1 1 0,1-1-1,0 0 1,0 1 0,0-1-1,0 1 1,0 0 0,1 0 0,-1 0-1,0 0 1,0 0 0,1 0 0,-1 1-1,1-1 1,-1 1 0,1-1-1,-1 1 1,0 0 0,1 0 0,-1 0-1,1 0 1,-1 1 0,1-1-1,3 2 1,-4-1 36,1 1 0,-1 0 0,0 0 0,0-1 0,-1 1 0,1 1-1,0-1 1,-1 0 0,1 0 0,-1 1 0,0-1 0,1 0 0,-1 1 0,0 0 0,-1-1-1,1 1 1,0-1 0,-1 1 0,1 0 0,-1 0 0,0-1 0,0 1 0,-1 3 0,1-1 180,0-1 0,-1 1 0,0-1 0,0 1 0,0-1 0,-1 1 0,1-1 1,-1 0-1,0 1 0,-1-1 0,1 0 0,0 0 0,-1-1 0,0 1 0,0-1 0,0 1 1,-1-1-1,1 0 0,-1 0 0,-4 3 0,1-2 7,1 0-1,-1 0 1,0-1-1,0 0 1,0 0-1,0 0 1,-1-1 0,1 0-1,-1-1 1,1 0-1,-12 1 1,18-2-304,0 0 1,1 0-1,-1 0 0,0-1 1,1 1-1,-1 0 0,0 0 1,1 0-1,-1-1 1,0 1-1,1 0 0,-1-1 1,1 1-1,-1 0 1,1-1-1,-1 1 0,1-1 1,-1 1-1,1-1 0,-1 1 1,1-1-1,0 1 1,-1-1-1,1 0 0,0 1 1,-1-2-1,1 1-413,-1 1 1,1-1-1,0 0 1,0 0-1,0 0 0,0 1 1,0-1-1,0 0 0,0 0 1,0 0-1,0 1 0,0-1 1,0 0-1,1 0 0,-1 0 1,0 1-1,0-1 1,1 0-1,-1 1 0,1-1 1,-1 0-1,1 0 0,0 0 1,9-6-9683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17360,'0'0'11622,"-1"8"-10175,-4 46-289,5-53-1154,0-1 0,0 0 0,0 0 0,0 0 0,0 0 0,0 1 0,0-1 0,0 0 0,0 0 0,0 0 0,0 0 0,0 1 0,0-1 1,1 0-1,-1 0 0,0 0 0,0 0 0,0 1 0,0-1 0,0 0 0,0 0 0,0 0 0,0 0 0,1 0 0,-1 0 0,0 0 0,0 1 0,0-1 0,0 0 0,0 0 0,1 0 0,-1 0 0,0 0 0,0 0 0,0 0 0,0 0 0,1 0 0,-1 0 0,0 0 0,0 0 0,0 0 0,0 0 0,1 0 0,-1 0 0,0 0 0,0 0 0,0 0 0,0 0 0,1 0 0,-1 0 0,13-7 129,7-12-102,27-52-448,-46 105 172,-10 9 705,7-36-401,0-1 1,1 1-1,-1 0 0,1-1 0,1 1 0,-1 0 0,1 0 0,0 0 0,2 10 0,-2-16-51,1 0 0,-1-1-1,1 1 1,-1-1 0,1 1 0,0-1-1,-1 1 1,1-1 0,0 0-1,-1 1 1,1-1 0,0 0 0,-1 1-1,1-1 1,0 0 0,0 0-1,-1 0 1,1 0 0,0 1 0,0-1-1,0 0 1,-1 0 0,1-1-1,0 1 1,0 0 0,-1 0 0,1 0-1,0 0 1,0-1 0,-1 1-1,2-1 1,23-9 167,24-33-361,-46 40 173,0 0-1,0 0 0,-1-1 0,1 1 0,-1-1 1,0 1-1,0-1 0,0 0 0,0 0 0,-1 0 0,0 0 1,0 0-1,1-5 0,-17 9-1941,11 1-3558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1 384,'0'0'27931,"0"49"-26554,-9-22-640,2 2-417,2 1-256,2-2-32,3-2-32,0-1 0,0-6-512,8-5-193,2-6-224,-2-4-1313,-1-4-1954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17168,'0'0'11435,"58"-5"-11275,-23 5-96,3 0-993,-5 0-2113,-1 0-2179,-6 0-4549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7751,'0'0'10613,"10"-1"-8504,32 0-316,-40 1-1692,-1 0 0,0 0 0,1 0 0,-1 1 0,0-1 0,0 1-1,0-1 1,1 1 0,-1-1 0,0 1 0,0 0 0,0-1 0,0 1 0,0 0-1,0 0 1,0 0 0,0 0 0,0 0 0,0 0 0,-1 0 0,1 0 0,0 0-1,-1 0 1,1 0 0,-1 0 0,1 1 0,-1-1 0,0 0 0,1 0 0,-1 1-1,0-1 1,0 0 0,0 1 0,0-1 0,0 0 0,0 0 0,0 1-1,0-1 1,-1 0 0,0 3 0,0 3 68,0 0-1,-1 1 0,0-1 1,0 0-1,-4 8 1,-45 65 1419,40-65-1194,0 0 1,2 1-1,-1 0 1,2 0 0,-10 25-1,18-40-362,-1 0 0,1 0 0,0 0-1,-1 0 1,1 0 0,0 0-1,0 0 1,0 0 0,0 0 0,-1 1-1,1-1 1,1 0 0,-1 0-1,0 0 1,0 0 0,0 0 0,1 0-1,-1 0 1,0 0 0,1 0-1,-1 0 1,1 0 0,-1 0 0,1 0-1,-1 0 1,1 0 0,0-1-1,0 1 1,-1 0 0,2 1 0,1-1 4,-1 0 1,0-1 0,1 1 0,-1 0 0,1-1-1,-1 0 1,1 1 0,-1-1 0,1 0 0,-1 0-1,1 0 1,4-1 0,4-1-202,0-1-1,-1 0 1,1 0 0,0-1-1,12-6 1,-21 9-16,25-17-2668,-15 0-2443,-8 3-607</inkml:trace>
  <inkml:trace contextRef="#ctx0" brushRef="#br0" timeOffset="1">0 134 8552,'0'0'20820,"65"-12"-20244,-23 8-544,0-1-1729,2-1-5062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11371,'0'0'9032,"80"-4"-7911,-37 4-640,3 0-257,3 0-128,0 0-64,0 4-192,-6 3-1185,-2 0-769,0-3-769,-5-3-1729,-1-1-4517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11050,'0'0'3588,"51"12"-1955,-26-12-447,8 0-354,6 0-447,7 0-289,8 0-96,5 0-1346,0 0-2721,0 0-1763</inkml:trace>
  <inkml:trace contextRef="#ctx0" brushRef="#br0" timeOffset="1">705 35 10922,'0'0'7143,"51"40"-6534,-30-34-129,4-6 225,10 0-481,4 0-448,5-13-2371,-1-2-5124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11082,'0'0'3043,"57"15"-2850,-16-14-129,14-1 0,7 0-673,9-9-1441,3-4-1281,-1-5-320,-1-1 1248,-7 4 2243,-3 2 705,-5 1-97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10378,'0'0'5755,"8"5"-4133,-2-1-1557,1 0-1,-1 0 0,0-1 0,1 0 0,0 0 0,0-1 0,0 0 0,0 0 0,0 0 0,0-1 0,14 0 0,12-3-1111,-1-2 0,0-1 1,0-2-1,59-20 0,-50 13-56,0 3 1,50-8 0,67-4 9140,-53-1-13492,39-7-4314,-94 27 10593,-2 6 4669,-47-2-5367,-1 0 1,1 0-1,0 1 0,0-1 1,0 0-1,-1 1 0,1-1 1,0 0-1,-1 1 0,1-1 0,0 1 1,-1 0-1,1-1 0,-1 1 1,1-1-1,-1 1 0,1 0 1,-1-1-1,1 1 0,-1 0 1,0 0-1,1-1 0,-1 1 1,0 0-1,0 0 0,1 0 1,-1-1-1,0 1 0,0 0 1,0 0-1,0 0 0,0-1 0,0 2 1,-6 16-2402,-1-13-6753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331 17 8232,'0'0'8765,"-8"-3"-5994,-2-1-2465,-1 2 1,1-1-1,0 1 1,-1 1-1,0 0 1,1 1-1,-1-1 1,1 2-1,-1 0 1,0 0-1,1 1 0,0 0 1,-1 1-1,1 0 1,0 1-1,0 0 1,1 0-1,-17 11 1,17-10-205,1 1 1,0 0 0,1 0-1,0 1 1,-1-1 0,2 2 0,-1-1-1,1 1 1,1 0 0,-1 0-1,1 1 1,1-1 0,0 1 0,0 0-1,0 0 1,1 1 0,1-1-1,-1 1 1,2 0 0,-1-1 0,1 16-1,1-23-91,0 0 0,0-1-1,0 1 1,0 0-1,0 0 1,1 0 0,-1-1-1,1 1 1,0 0-1,-1 0 1,1-1 0,0 1-1,0 0 1,0-1-1,0 1 1,0-1 0,0 0-1,0 1 1,1-1-1,-1 0 1,1 1 0,1 0-1,0 0 24,0-1-1,1 1 1,-1-1 0,1 0-1,-1 0 1,1 0 0,0 0-1,0-1 1,-1 1-1,7-1 1,1 0 106,0-1 1,1-1-1,-1 0 0,0 0 1,0-1-1,18-7 1,-10 1-34,0-1 0,0-1 0,-1-1 0,27-22 1,-38 28-72,0 0 1,0 0 0,-1 0 0,0-1 0,0 0 0,-1-1-1,0 1 1,0-1 0,-1 0 0,0 0 0,0 0 0,-1-1-1,4-12 1,-7 21-33,-1 1 0,1-1 0,0 0 0,0 1 0,-1-1 0,1 0 0,0 0 0,-1 1 0,1-1 0,0 0 0,-1 0 0,1 0 0,-1 1 0,1-1 0,0 0 0,-1 0-1,1 0 1,-1 0 0,1 0 0,0 0 0,-1 0 0,1 0 0,-1 0 0,1 0 0,0 0 0,-1 0 0,1 0 0,-1 0 0,1 0 0,0-1 0,-1 1 0,1 0 0,0 0 0,-1 0 0,1-1 0,0 1 0,-1 0 0,1 0 0,0-1 0,-1 1-1,1 0 1,0-1 0,0 1 0,-1 0 0,1-1 0,0 1 0,0 0 0,0-1 0,-1 1 0,1 0 0,0-1 0,0 1 0,0-1 0,0 1 0,0 0 0,0-1 0,0 1 0,0-1 0,0 1 0,0-1 0,0 1 0,0 0 0,0-1 0,0 1 0,0 0-1,1-1 1,-1 0 0,-26 25-54,15-7 94,-1 0 0,2 1 0,-15 34 0,22-44-38,0-1 0,0 1 0,1 0-1,0-1 1,0 1 0,1 0 0,0 0-1,1 0 1,0 1 0,0-1-1,0 0 1,4 14 0,-3-19-23,0-1 0,1 0 0,-1 0 0,1 0 0,0 0 0,0 0 0,0 0 0,0-1 1,0 1-1,0-1 0,0 1 0,0-1 0,1 0 0,-1 0 0,1 0 0,-1 0 0,1 0 0,-1 0 0,1-1 0,-1 1 0,1-1 0,-1 0 0,1 0 0,4 0 1,6 0-646,1 0 0,-1 0 1,20-5-1,-20 2-1001,0-1-1,0 0 0,0-2 0,-1 1 0,22-14 1,11-11-8149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193 8 17809,'0'0'4991,"-12"-2"-3085,7 0-1830,-1 1 1,1 0-1,0 0 0,0 1 0,-1 0 0,1 0 1,0 0-1,-1 0 0,1 1 0,0 0 1,0 0-1,0 0 0,0 1 0,0-1 1,0 1-1,0 1 0,0-1 0,0 1 0,1-1 1,0 1-1,-1 1 0,1-1 0,0 1 1,-5 5-1,6-6-80,0 0 1,0 0-1,1 1 0,-1-1 0,1 1 1,0-1-1,0 1 0,0 0 1,0 0-1,1 0 0,-1 0 1,1 0-1,0 0 0,1 0 1,-2 8-1,5-11 12,-1 0 0,0 0 0,1 0 0,-1 0 0,1 0 0,-1-1 0,1 1 0,0-1 0,-1 0 0,1 1 0,-1-1 0,1 0 0,0-1 0,-1 1 0,5-1 0,0 1 35,37-2-187,-19 1-115,0 1 0,34 3 0,-53-2 231,0 0-1,0 0 0,0 1 1,0 0-1,0 0 0,0 0 1,0 1-1,0 0 0,-1 0 1,0 0-1,1 1 0,-1-1 1,0 1-1,5 7 0,-8-10 56,-1 1 0,1-1 0,-1 1 0,0 0 0,0-1 1,0 1-1,0 0 0,0 0 0,0 0 0,0 0 0,0 0 0,-1 0 0,1 0 0,-1 0 0,0 0 0,1 0 0,-1 0 0,0 0 0,0 0 0,0 0 0,-1 0 0,1 1 0,0-1 0,-1 0 0,0 0 0,1 0 0,-1 0 0,0 0 0,0-1 0,0 1 0,0 0 0,0 0 0,0-1 0,-1 1 0,1 0 0,-1-1 0,1 1 0,-1-1 1,1 0-1,-1 1 0,0-1 0,0 0 0,-3 2 0,-8 4 572,-1 0 0,0 0 0,0-1 0,-24 7 1,10-5-167,-1-1 1,1-2-1,-1 0 1,-48 0-1,76-5-507,1 1-1,-1-1 1,1 0 0,-1 0-1,1 0 1,-1 0 0,0 0-1,1 0 1,-1 0 0,1 0 0,-1 0-1,1 0 1,-1 0 0,0 0-1,1 0 1,-1 0 0,1-1-1,-1 1 1,1 0 0,-1 0-1,1-1 1,-1 1 0,1 0-1,-1-1 1,1 1 0,-1 0-1,1-1 1,0 1 0,-1-1-1,1 1 1,0-1 0,-1 1 0,1-1-1,0 1 1,0-1 0,-1 1-1,1-1 1,0 1 0,0-1-1,0 1 1,0-1 0,0 0-1,-1 1 1,1-1 0,0 1-1,0-1 1,1 1 0,-1-1-1,0 0 1,0 1 0,0-1-1,0 1 1,0-1 0,1 1 0,-1-1-1,0 1 1,0-1 0,1 0-1,23-27-6382,9 7-526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31 20820,'0'0'6502,"-10"-7"-6331,3 3-156,6 2-15,-1 0 0,0 1 1,0-1-1,0 0 0,0 1 0,0 0 0,-1-1 1,1 1-1,0 0 0,0 0 0,-1 0 0,1 1 1,-1-1-1,1 1 0,-1-1 0,1 1 0,-1 0 1,1 0-1,-1 0 0,1 0 0,-1 0 1,0 0-1,1 1 0,0-1 0,-1 1 0,1 0 1,-1 0-1,-2 1 0,-8 8 1,1-1 0,1 1 0,-14 16 0,21-22 11,1-1 1,0 1-1,0 0 1,1 0 0,-1 0-1,1 0 1,0 0-1,0 1 1,0-1-1,0 1 1,1-1 0,0 1-1,0 0 1,-1 9-1,3-13-4,-1-1-1,1 1 1,-1 0-1,1 0 1,-1 0-1,1-1 0,-1 1 1,1 0-1,0-1 1,-1 1-1,1-1 1,0 1-1,0 0 1,0-1-1,-1 0 1,1 1-1,0-1 1,0 1-1,0-1 1,0 0-1,0 0 0,1 1 1,29 5 167,-20-3-148,-6-2-35,0 0 1,-1 0-1,1 1 0,0 0 1,-1 0-1,1 0 0,-1 1 1,0 0-1,0-1 0,0 1 1,0 1-1,0-1 0,-1 0 1,1 1-1,-1 0 0,0 0 1,0 0-1,3 7 0,-3-4 31,0 0 0,-1 0-1,0 0 1,0 0 0,-1 0 0,1 1-1,-2-1 1,1 0 0,-1 1-1,0-1 1,-1 1 0,-1 7-1,1-11 82,0 0-1,-1 0 0,1 0 0,-1 0 0,0-1 0,0 1 1,0 0-1,-1-1 0,1 0 0,-1 1 0,0-1 0,0 0 1,0 0-1,0-1 0,0 1 0,-1-1 0,1 1 0,-1-1 1,0 0-1,1-1 0,-1 1 0,-5 1 0,2-1 52,1 1 0,-1-2-1,1 1 1,-1-1-1,0 0 1,1 0 0,-1-1-1,0 0 1,0 0 0,0 0-1,1-1 1,-1 0-1,-7-3 1,12 4-343,0-1 1,0 0-1,0 0 1,0 0-1,0 0 1,0 0-1,1-1 0,-1 1 1,0 0-1,1-1 1,-1 1-1,1-1 0,-3-3 1,3 3-209,0 0-1,1 0 1,-1 0 0,0 0-1,1 0 1,0 0 0,-1 0-1,1 0 1,0 0 0,0 0-1,0 0 1,0 0 0,0 0 0,1 0-1,-1 0 1,1 0 0,-1 0-1,1 0 1,0 0 0,-1 0-1,1 1 1,0-1 0,0 0-1,1 0 1,-1 1 0,0-1 0,0 1-1,1-1 1,-1 1 0,1-1-1,-1 1 1,1 0 0,3-2-1,19-12-7365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0 19250,'0'0'7292,"-10"11"-6363,9-11-926,-5 6 128,0 0-1,0 0 0,0 0 0,1 1 0,0 0 1,0 0-1,1 0 0,0 1 0,0-1 0,0 1 0,1 0 1,0 0-1,-3 17 0,6-21-110,-1 0-1,1 0 1,-1 0 0,1 1 0,0-1-1,1 0 1,-1 0 0,1 1-1,0-1 1,0 0 0,0 0-1,0 0 1,3 5 0,-2-7-10,-1 0 0,1 0 1,0 0-1,0-1 0,0 1 1,0-1-1,1 1 0,-1-1 0,0 0 1,1 1-1,-1-1 0,1-1 0,-1 1 1,1 0-1,-1 0 0,1-1 1,0 0-1,-1 1 0,1-1 0,0 0 1,4-1-1,1 1 17,1-1 1,-1 0-1,0 0 1,0 0-1,0-1 1,0-1-1,0 1 1,0-1-1,14-8 1,-3-1 87,-1 0 0,22-20 1,11-9-22,-35 97 40,-14-54-112,0 0 1,0 0 0,1-1 0,-1 1-1,1-1 1,-1 1 0,1-1 0,-1 0-1,1 0 1,-1 0 0,1 0 0,0-1-1,0 1 1,0-1 0,-1 1-1,1-1 1,0 0 0,0 0 0,0 0-1,0-1 1,-1 1 0,1-1 0,4-1-1,65-19 255,-59 16-283,0 0 1,0 1 0,0 0-1,1 1 1,-1 1 0,25-2-1,-37 4-3,1 0 0,-1 0-1,1 1 1,-1-1-1,0 1 1,0-1 0,1 1-1,-1-1 1,0 1-1,0 0 1,1-1-1,-1 1 1,0 0 0,0 0-1,0 0 1,0 0-1,0 0 1,0 0 0,-1 0-1,1 0 1,0 0-1,0 1 1,-1-1-1,1 0 1,-1 0 0,1 1-1,-1-1 1,0 0-1,1 1 1,-1-1 0,0 0-1,0 3 1,1 59 70,-1-31 327,0-31-378,0 0-1,0 0 1,0-1 0,0 1-1,1 0 1,-1 0-1,0 0 1,1 0 0,-1-1-1,0 1 1,1 0-1,-1 0 1,1-1-1,-1 1 1,1 0 0,0-1-1,-1 1 1,1-1-1,0 1 1,-1-1 0,1 1-1,0-1 1,0 1-1,-1-1 1,1 0 0,1 1-1,29 0 394,26-17 131,-14-6-534,-31 15 0,0 0 0,0 1 0,1 1 0,0 0 0,0 0 0,1 1 0,-1 1 0,19-2 0,-31 5 0,-1 0 0,0 0 0,1 1 0,-1-1 0,1 0 0,-1 0 0,0 1 0,1-1 0,-1 0 0,0 1 0,1-1 0,-1 0 0,0 1 0,1-1 0,-1 1 0,0-1 0,0 0 0,1 1 0,-1-1 0,0 1 0,0-1 0,0 1 0,0-1 0,0 1 0,0-1 0,0 1 0,0-1 0,0 1 0,0-1 0,0 1 0,0 0 0,0 0 0,0-1 0,0 1 0,0 0 0,0 0 0,0 0 0,0 0 0,0 0 0,0-1 0,1 1 0,-1 0 0,0 0 0,0 0 0,1-1 0,-1 1 0,1 0 0,-1 0 0,1-1 0,-1 1 0,1 0 0,-1-1 0,1 1 0,0-1 0,-1 1 0,1 0 0,0-1 0,-1 0 0,1 1 0,0-1 0,0 1 0,-1-1 0,1 0 0,0 1 0,1-1 0,22 1-3236,12-8-9420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15439,'0'0'13879,"11"-7"-12256,2-1-1487,1 0 0,1 1 0,-1 1-1,1 1 1,0 0 0,21-4 0,-18 6-83,71-17-239,-82 18 180,1 0 0,-1-1 0,0 0 0,0 0 0,0-1 0,-1 0 0,1 0 0,-1 0 0,8-8 0,-13 12 11,-1 0 0,1-1-1,-1 1 1,1 0-1,-1-1 1,1 1 0,-1-1-1,0 1 1,1 0 0,-1-1-1,1 1 1,-1-1-1,0 1 1,1-1 0,-1 1-1,0-1 1,0 1 0,1-1-1,-1 0 1,0 1-1,0-1 1,0 1 0,0-1-1,0 1 1,0-1 0,0 0-1,0 1 1,0-1 0,0 1-1,0-1 1,0 0-1,0 1 1,0-1 0,-1 1-1,1-1 1,0 1 0,-1-2-1,-24-2 362,-34 13 160,46-4-526,1 1 0,0 0 0,0 0 0,1 1 0,0 1 0,0 0 0,-10 11 0,15-14 0,1 0 0,0 0 0,1 1 0,-1-1 0,1 1 0,0 0 0,0 1 0,1-1 0,0 1 0,0-1 0,0 1 0,1 0 0,0 0 0,-1 12 0,3-16-49,0 0 0,0-1 0,0 1 0,1-1 0,-1 1 0,1-1 1,0 1-1,0-1 0,0 0 0,0 1 0,0-1 0,0 0 0,1 0 0,-1 1 0,1-1 0,-1 0 0,1-1 0,0 1 1,0 0-1,0 0 0,0-1 0,0 1 0,0-1 0,1 0 0,-1 1 0,0-1 0,1 0 0,-1-1 0,0 1 0,1 0 0,3 0 1,7 2-911,-1-1 0,0 0 0,1-1 0,0 0 0,18-2 0,19-4-9691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23 19923,'0'0'8691,"-9"-5"-8003,7 3-673,-1 0-1,0 0 0,0 0 1,0 1-1,0-1 1,0 1-1,0 0 0,-1 0 1,1 0-1,0 0 0,-1 1 1,1-1-1,-1 1 0,1 0 1,0 0-1,-1 0 0,1 0 1,-1 1-1,1 0 1,0-1-1,-1 1 0,1 0 1,0 0-1,0 1 0,0-1 1,0 1-1,0 0 0,-4 2 1,5-3-16,-11 7-9,0 1-1,-21 18 1,32-25 2,-1 0 1,1 0 0,0 0-1,0 0 1,0 0 0,1 0-1,-1 0 1,1 1 0,-1-1-1,1 1 1,0-1 0,-1 1-1,2 0 1,-1 0 0,0-1-1,0 1 1,1 0 0,-1 0-1,1 0 1,0-1 0,0 1-1,0 0 1,1 3 0,1-4 6,0 0 1,0 0 0,0 0-1,0 0 1,0 0 0,0-1-1,1 1 1,-1-1 0,1 1-1,-1-1 1,1 0 0,-1 0-1,1 0 1,0-1 0,-1 1-1,1-1 1,0 1 0,0-1-1,0 0 1,3 0 0,7 2 17,11 2-57,1 0-75,0 1-1,46 16 1,-67-20 97,1 1 1,-1-1 0,0 1-1,1 0 1,-1 1 0,0-1-1,0 1 1,0 0 0,-1 0 0,1 0-1,-1 0 1,1 1 0,-1-1-1,0 1 1,-1 0 0,1 0-1,-1 0 1,1 0 0,-1 0-1,0 1 1,-1-1 0,2 6 0,-2-6 42,-1 0 0,-1-1 1,1 1-1,-1-1 1,1 1-1,-1 0 0,0-1 1,0 0-1,-1 1 1,1-1-1,-1 0 0,1 1 1,-1-1-1,0 0 1,0 0-1,-1 0 0,1-1 1,0 1-1,-1 0 1,0-1-1,0 0 0,1 0 1,-1 0-1,-1 0 1,1 0-1,0 0 0,-4 1 1,-11 5 275,0 0 0,0-1 1,-31 7-1,30-9-177,-1-2 0,1 0 0,-31 1 0,49-4-143,0 0 0,1 0 0,-1 0-1,0 0 1,1 0 0,-1 0-1,0 0 1,1 0 0,-1 0 0,0 0-1,1 0 1,-1-1 0,0 1 0,1 0-1,-1 0 1,1-1 0,-1 1-1,1 0 1,-1-1 0,0 1 0,1-1-1,-1 1 1,1-1 0,-1 1-1,1-1 1,0 1 0,-1-1 0,1 1-1,0-1 1,-1 1 0,1-1-1,-1-1 1,8-21-1863,27-23-2993,8 1-1430,9-7-3010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18834,'0'0'6038,"-7"9"-3989,-4 7-1583,0 0 0,2 1-1,0 1 1,0-1 0,2 1-1,0 1 1,1-1-1,-5 29 1,6-18-215,2 0 1,-1 46-1,4-68-248,0-1-1,0 1 1,1-1 0,-1 1-1,2-1 1,-1 0-1,1 1 1,0-1 0,0 0-1,1 0 1,-1 0-1,1 0 1,1-1-1,-1 1 1,1-1 0,0 0-1,9 9 1,-13-13-97,1 0 1,0-1-1,-1 1 1,1-1-1,-1 1 1,1 0-1,0-1 1,0 1-1,-1-1 1,1 0-1,0 1 1,0-1-1,0 0 1,-1 1-1,1-1 1,0 0-1,0 0 1,0 0-1,0 1 1,0-1-1,-1 0 1,1 0-1,0 0 1,0-1-1,0 1 1,0 0-1,0 0 1,0 0-1,-1-1 1,1 1-1,0 0 1,0-1-1,0 1 1,-1-1-1,1 1 1,0-1-1,-1 1 1,1-1-1,0 1 1,-1-1-1,1 0 1,-1 1-1,1-1 1,-1 0-1,1 0 1,-1 1 0,1-1-1,-1 0 1,0 0-1,1 0 1,-1 1-1,0-3 0,3-6-683,-1-1-1,-1 1 1,0-1-1,0-10 0,0 5-115,1-6-65,-1 12 653,-1 1 0,1-1 1,1 0-1,-1 1 0,7-17 0,7 50 2260,-4-3-638,-9-20-1248,0 0-1,0 0 0,0 0 0,0 0 0,0-1 0,0 1 0,0 0 0,0-1 1,1 0-1,-1 0 0,0 0 0,1 0 0,-1 0 0,1 0 0,0 0 0,-1-1 0,1 1 1,0-1-1,-1 0 0,1 0 0,0 0 0,-1 0 0,1 0 0,0-1 0,-1 1 1,1-1-1,-1 0 0,1 1 0,-1-1 0,1 0 0,-1-1 0,5-2 0,0 0 141,0 0-1,-1-1 0,1 0 0,-1 0 0,0-1 0,-1 1 0,1-2 1,-1 1-1,6-9 0,-11 15-205,0 0 0,0 0 0,0 0 0,0 0 0,0 1 0,0-1 0,0 0 0,0 0 0,0 0 0,0 0 0,0 0 0,0 0 0,0 1 0,0-1 0,0 0 0,0 0 0,0 0 0,0 0 0,0 0 0,0 0 0,0 0 0,1 1 0,-1-1 0,0 0 0,0 0 0,0 0 0,0 0 0,0 0 0,0 0 0,0 0 0,0 0 0,1 0 0,-1 0 0,0 0 0,0 0 0,0 1 0,0-1 0,0 0 0,0 0 0,0 0 0,1 0 0,-1 0 0,0 0 0,0 0 0,0 0 0,0 0 0,0 0 0,1 0 0,-1-1 0,0 1 0,0 0 0,0 0 0,0 0 0,0 0 0,0 0 0,0 0 0,1 0 0,-1 0 0,0 0 0,0 0 0,0 0 0,0 0 0,0-1 0,0 1 0,0 0 0,3 21 175,-3 28 417,-1-25-414,-1-12-103,1 1-1,1-1 1,0 1-1,1-1 1,2 15-1,-3-25-94,1-1-1,-1 1 0,1 0 1,-1 0-1,1 0 1,0 0-1,0-1 0,0 1 1,0 0-1,0-1 0,0 1 1,0 0-1,0-1 1,1 0-1,-1 1 0,1-1 1,-1 0-1,1 0 1,0 0-1,-1 0 0,1 0 1,0 0-1,0 0 1,-1 0-1,1-1 0,0 1 1,0-1-1,0 1 0,0-1 1,0 0-1,0 0 1,0 0-1,0 0 0,0 0 1,0 0-1,0 0 1,-1-1-1,1 1 0,2-2 1,2 0-611,-1 0 0,0 0 0,0-1 0,0 0 0,0 0 0,0-1 0,-1 1 0,1-1 0,-1 0 0,0 0 1,0-1-1,-1 1 0,1-1 0,-1 0 0,5-9 0,12-25-8068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3 16624,'-4'9'2744,"-7"14"-1548,1 2 0,1-1 1,2 1-1,0 0 1,2 1-1,0-1 0,2 1 1,0 30-1,3-54-1189,0 1 1,0 0-1,0 0 0,0-1 1,0 1-1,1 0 0,-1 0 1,1-1-1,-1 1 0,1 0 0,0-1 1,0 1-1,1-1 0,-1 1 1,0-1-1,1 0 0,-1 1 1,1-1-1,0 0 0,0 0 0,0 0 1,0 0-1,0-1 0,0 1 1,1 0-1,-1-1 0,0 0 1,1 1-1,-1-1 0,1 0 0,0 0 1,-1 0-1,1-1 0,0 1 1,-1-1-1,1 1 0,4-1 1,-1 0-5,1-1 0,-1 0 0,0 0 0,1 0 0,-1-1 0,0 0 0,0 0 0,0 0 0,0-1 0,-1 0 0,1 0 0,-1-1 0,0 1 0,0-1 0,8-8 0,-2 0-8,0-1 1,-1-1 0,-1 0-1,0 0 1,-1-1-1,0 0 1,8-26 0,-7 15-9,-2-1 1,0 0-1,4-49 0,-26 152-896,5-33 1004,2 0 0,-4 67 0,11-100-18,2-1 0,-1 0 0,1 1 0,1-1 0,0 0 0,0 0 0,5 12 0,-6-18-233,0 0-1,1 0 0,0-1 1,-1 1-1,1-1 0,0 1 0,0-1 1,0 0-1,0 0 0,1 1 1,-1-2-1,1 1 0,-1 0 1,1 0-1,-1-1 0,1 1 1,0-1-1,0 0 0,0 0 1,0 0-1,0 0 0,0-1 0,0 1 1,0-1-1,0 0 0,5 0 1,-24-20-23515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14798,'0'0'11851,"0"-50"-10986,0 46-801,0 2-1473,0-1-4549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3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49 17969,'0'0'5178,"1"11"-3373,-1 31 18,-2-1-1,-12 70 1,6-55-1146,-2 70 0,10-114-616,2 33 18,-2-43-62,0 0 1,1 0-1,-1 0 1,1 0-1,-1 0 0,1 0 1,0 0-1,0 0 0,0-1 1,0 1-1,0 0 0,0-1 1,0 1-1,0-1 0,1 1 1,-1-1-1,0 1 0,3 0 1,-4-2-12,1 0 0,-1 0 0,1 0 0,-1 0 0,1 0 1,0 0-1,-1 0 0,1 0 0,-1 0 0,1 0 0,-1 0 0,1-1 0,-1 1 1,1 0-1,-1 0 0,1-1 0,-1 1 0,1 0 0,-1-1 0,1 1 0,-1 0 1,0-1-1,1 1 0,-1-1 0,0 1 0,1 0 0,-1-1 0,0 1 0,1-1 1,-1 1-1,0-1 0,0 1 0,0-1 0,0 0 0,1 1 0,-1-1 0,0 1 1,0-1-1,0 1 0,0-1 0,0 1 0,0-1 0,0 0 0,0 1 0,-1-1 1,4-35 227,-3 33-227,1-27-121,1-3-430,-1 1 0,-7-61 0,9 97 535,1 0-1,0 0 0,0 0 0,0 0 0,0-1 0,1 0 1,-1 0-1,1 0 0,0 0 0,0-1 0,0 1 1,0-1-1,0-1 0,0 1 0,0-1 0,1 0 1,-1 0-1,1 0 0,6-1 0,2 1 31,0-1 0,0 0 1,0-1-1,0 0 0,-1-2 0,23-5 0,-25 5 29,-1-1 0,0 0 0,0-1 0,0 0-1,-1-1 1,0 0 0,0 0 0,0-1 0,-1 0 0,0-1-1,0 1 1,-1-2 0,0 1 0,0-1 0,-1 0-1,0 0 1,0-1 0,-1 1 0,-1-1 0,0-1 0,0 1-1,-1 0 1,0-1 0,-1 0 0,0 0 0,-1 0 0,0 0-1,0 0 1,-3-20 0,2 28-51,0 1 0,0 0 0,-1 0 0,1-1-1,-1 1 1,1 0 0,-1 0 0,0 0 0,0 0 0,0 0 0,0 0-1,0 0 1,0 0 0,-1 0 0,1 0 0,-1 1 0,1-1 0,-1 1 0,1-1-1,-1 1 1,0-1 0,0 1 0,0 0 0,0 0 0,0 0 0,0 0-1,0 0 1,0 0 0,0 1 0,-1-1 0,-1 0 0,1 1-14,-1 1 0,1-1 0,0 0-1,0 1 1,0-1 0,0 1 0,0 0 0,0 0 0,0 0 0,0 1 0,0-1 0,0 1 0,1-1-1,-1 1 1,0 0 0,1 0 0,0 0 0,-1 0 0,1 1 0,0-1 0,-2 3 0,-10 16-29,0 1 0,1-1 0,-14 36 0,22-45 85,1 0 1,0 0-1,0 0 1,2 0-1,-1 1 1,2-1-1,-1 1 1,2 24-1,0-35-36,1 0-1,-1-1 0,0 1 1,1-1-1,-1 1 0,1-1 1,0 1-1,0-1 1,-1 1-1,1-1 0,0 0 1,0 1-1,0-1 0,0 0 1,0 0-1,1 0 0,-1 1 1,0-1-1,1-1 1,-1 1-1,0 0 0,3 1 1,1 0 14,0 0 1,0-1 0,0 1 0,0-1 0,0 0 0,1-1-1,5 1 1,8-1 33,-1-1 0,1-1-1,19-4 1,20-12-53,-48 14 0,0 0 0,0 0 0,0 1 0,0 1 0,0 0 0,0 0 0,1 1 0,17 0 0,-27 2 0,-1-1 0,1 1 0,0 0 0,-1 0 0,1-1 0,-1 1 0,1 0 0,-1 0 0,0 0 0,1 0 0,-1-1 0,0 1 0,1 0 0,-1 0 0,0 0 0,0 0 0,0 0 0,0 0 0,0 0 0,0 0 0,0 0 0,0 0 0,-1 1 0,-1 23 0,-11 22-644,10-38 172,0 0-1,1 0 0,-1 0 0,2 0 0,-2 14 0,3-22 276,0-1 0,0 0 0,0 0 0,0 1 0,0-1 0,0 0 0,0 0 0,0 1 0,0-1 0,0 0 0,0 0 0,0 1 0,0-1 0,1 0 0,-1 0 0,0 1 0,0-1 0,0 0 0,0 0 0,0 0 0,0 1 0,1-1 0,-1 0 0,0 0 0,0 0 0,0 1 0,1-1 0,-1 0 0,0 0 0,0 0 0,0 0 0,1 0 0,-1 0 0,0 1 0,0-1 0,1 0 0,-1 0 0,0 0 0,0 0 0,1 0 0,-1 0 0,0 0 0,0 0 0,1 0 0,-1 0 0,0 0 0,0 0 0,1 0 0,-1 0 0,0-1 0,0 1 0,1 0 0,-1 0 0,0 0 0,0 0 0,0 0 0,1 0 0,-1-1 0,0 1 0,0 0 0,1-1 0,17-7-13320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188 321 14606,'-11'0'6192,"-23"-1"-3520,6-1 87,0 1 0,-46 6 0,74-5-2751,0 0-1,-1 0 0,1 0 1,-1 0-1,1 0 0,-1 0 0,1 0 1,-1 0-1,1 0 0,-1 0 0,1 0 1,-1 0-1,1 0 0,0 1 1,-1-1-1,1 0 0,-1 0 0,1 1 1,-1-1-1,1 0 0,0 0 1,-1 1-1,1-1 0,0 0 0,-1 1 1,1-1-1,0 1 0,0-1 1,-1 0-1,1 1 0,0-1 0,0 2 1,12 7-101,28 2-39,-24-8 160,1-2 1,0-1-1,0 0 0,-1-1 0,1 0 0,23-6 0,-32 5-26,0 0 0,0-1 0,0 0 0,0 0 0,-1-1 0,0 0 0,0 0 0,0-1 0,0 1 1,-1-1-1,1-1 0,-1 0 0,-1 1 0,1-2 0,5-6 0,-17 20-61,0 1 0,1 0 0,1 0-1,-1 1 1,1-1 0,1 1 0,-1 0 0,1 0 0,1 0 0,0 0-1,0 0 1,0 13 0,2-21 61,0 0 1,0 1-1,1-1 0,-1 0 1,0 0-1,0 0 0,1 1 0,-1-1 1,1 0-1,-1 0 0,1 0 1,0 0-1,-1 0 0,1 0 0,0 0 1,0 0-1,-1 0 0,1 0 0,0 0 1,0-1-1,0 1 0,0 0 1,0-1-1,2 2 0,0-1 21,1 0 1,-1 0-1,1 0 0,-1 0 0,1-1 1,-1 0-1,1 1 0,6-2 0,0 0 69,0 0 0,0-1 0,0 0-1,-1-1 1,17-6 0,-7-1-52,-1 0-1,-1-1 1,0-1-1,-1-1 1,0-1-1,-1 0 1,0 0-1,-1-2 1,-1 0-1,15-23 1,-15 18-8,-1 1 1,-1-1-1,0-1 0,-2 0 1,-1 0-1,-1-1 0,0 0 1,4-40-1,-31 89-32,9-5 0,1 1 0,1 1 0,1 0 0,1 0 0,1 0 0,1 1 0,-2 28 0,6-39 0,1 0 0,0 0 0,1 0 0,0 0 0,1 0 0,1-1 0,0 1 0,0-1 0,1 1 0,1-1 0,0 0 0,1-1 0,0 1 0,1-1 0,8 10 0,-2 1-948,-25-27-1215,-32-32-1725,-68-74 2235,97 93 2364,1 0 0,0-1-1,1-1 1,-18-35 0,30 54-646,1 0 0,-1 0 0,1 0 0,-1 0 0,1 0 0,-1 0 0,1 0 0,0 0 0,-1 0 0,1 0 0,0 0 0,0 0 0,0 0 0,0-1 0,0 1 0,0 0 0,0 0 0,0 0 0,0 0 0,1 0 0,-1 0 0,0 0 0,1 0 0,-1 0 0,1 0 0,-1 0 0,1 0 0,-1 0 0,1 0 0,0 0 0,-1 1 0,1-1 0,0 0 0,0 0 0,-1 1 0,1-1 0,0 0 0,0 1 0,0-1 0,0 1 0,0-1 0,0 1 0,0-1 0,0 1 0,0 0 0,0 0 0,2-1 0,8 0-108,0 0-1,0 1 1,0 0 0,14 2-1,1-1 13,85-1-6055,-48 0-2226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4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16976,'0'0'8109,"4"11"-6945,6 34 171,-2 1 0,-2 1 0,0 86 0,5 45-926,10-38-8,-22-202-71,0-3-667,8-67-1,-4 111 232,0 0 1,1 0-1,2 0 0,0 1 0,1 0 1,1 0-1,13-24 0,-19 40 99,1 0 1,-1 0-1,1 1 0,0-1 0,0 1 1,0 0-1,0-1 0,0 1 0,1 1 1,0-1-1,-1 0 0,1 1 0,0 0 1,0 0-1,1 0 0,-1 0 0,0 1 1,1 0-1,-1 0 0,0 0 0,1 0 1,-1 1-1,6-1 0,-3 2-75,0-1 1,-1 1-1,1 0 0,0 1 0,-1 0 1,0 0-1,1 0 0,-1 1 1,0 0-1,0 0 0,0 0 0,-1 1 1,1 0-1,8 8 0,-12-11 62,-1-1 1,0 1-1,0 0 0,0-1 0,0 1 0,-1 0 1,1 0-1,0 0 0,0 0 0,0 0 0,-1 0 0,1 0 1,0 0-1,-1 0 0,1 0 0,-1 0 0,1 0 1,-1 0-1,0 1 0,1-1 0,-1 0 0,0 0 1,0 0-1,0 1 0,0-1 0,0 0 0,0 0 0,0 1 1,0-1-1,-1 0 0,1 0 0,0 0 0,-1 0 1,1 1-1,-1-1 0,1 0 0,-1 0 0,1 0 1,-1 0-1,0 0 0,0 0 0,0 0 0,1 0 0,-1-1 1,0 1-1,0 0 0,0 0 0,0-1 0,0 1 1,0-1-1,-2 2 0,-7 2 199,-1 1-1,1-1 1,-1-1-1,-16 4 1,18-5-74,-29 5 443,-57 5 0,25-5-4879,113-17-6703,-8 2 1345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14382,'2'-23'1842,"2"-6"8719,-3 46-10003,-3 37 561,0-32-1012,2 1 1,0 0-1,5 31 0,-5-54-103,0 1-1,0 0 1,0 0-1,0 0 0,1-1 1,-1 1-1,0 0 1,0 0-1,1 0 0,-1-1 1,1 1-1,-1 0 1,1-1-1,-1 1 0,1 0 1,-1-1-1,1 1 1,-1-1-1,1 1 0,0-1 1,-1 1-1,1-1 1,0 1-1,-1-1 0,1 1 1,0-1-1,0 0 1,0 1-1,1-1 31,0 0 0,-1-1 0,1 1-1,0 0 1,-1 0 0,1-1 0,0 1 0,-1-1 0,1 0-1,-1 1 1,1-1 0,-1 0 0,2-1 0,36-33 1011,-21 11-447,-2 0 0,25-51 0,-39 144-593,0-42-17,6-17 171,-6-11-137,1 0-1,0 0 0,-1 0 0,1 0 0,-1 0 0,0 0 0,1-1 0,-1 1 0,0-1 1,0 1-1,0-1 0,0 0 0,3-4 0,108-114-120,-106 112 43,-3 5 511,-1 1-4718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0 12748,'0'0'12166,"-3"11"-11194,-5 14-43,-1-1 0,-17 33 1,15-37-390,2 0 1,0 0-1,1 1 1,1 1-1,1-1 1,-5 36-1,10-54-531,1-1 0,0 0 0,0 0 0,1 0 0,-1 1 0,0-1 0,1 0 0,-1 0 0,1 0 0,0 0 0,-1 0 0,1 0 0,0 0 0,1 0 0,-1 0 0,0 0 0,0 0 0,1-1 0,-1 1 0,1-1 0,-1 1 0,1-1 0,2 2 0,0-1 0,0 1 0,1-2 0,-1 1 0,0 0 0,1-1 0,0 0-1,-1 0 1,1 0 0,0-1 0,7 0 0,2 0-24,-1-1 0,1-1 0,0 0 0,-1 0 0,1-2 0,24-9 0,-31 10-305,1-1 0,-2 1 1,1-1-1,0-1 0,7-6 1,-14 11 30,1-1 1,0 0-1,0 0 0,0 0 1,-1 0-1,1 1 1,0-1-1,-1 0 1,1 0-1,-1 0 1,1-1-1,-1 1 0,0 0 1,1 0-1,-1 0 1,0 0-1,0-2 1,0 1-236,0 1 0,-1 0 1,1 0-1,-1 0 1,1 0-1,-1 0 0,0 0 1,1 0-1,-1 0 0,0 0 1,0 0-1,1 0 1,-1 0-1,0 0 0,0 0 1,0 1-1,0-1 1,0 0-1,0 1 0,-3-2 1,-18-10-11409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15695,'0'0'12364,"62"-26"-12076,-16 26-256,5 0-64,-1 0-1954,-5 0-1890,-3 0-2722,-6-1-8232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516 1 10826,'0'0'10757,"-15"13"-8744,-51 37-923,-3-2 1,-74 38 0,102-64-656,2-2 7,1 2 0,-47 36 1,83-57-443,0 1 1,1-1 0,-1 0 0,0 1-1,1 0 1,0-1 0,-1 1-1,1 0 1,0 0 0,0-1-1,0 1 1,-2 4 0,3-6-5,0 1 0,0 0 1,0-1-1,0 1 1,0-1-1,0 1 0,1 0 1,-1-1-1,0 1 1,0-1-1,0 1 0,0 0 1,1-1-1,-1 1 1,0-1-1,1 1 0,-1-1 1,0 1-1,1-1 1,-1 1-1,1-1 0,-1 1 1,0-1-1,1 0 1,-1 1-1,1-1 0,0 1 1,6 2-12,-1-1 1,1 0 0,0 0 0,0-1-1,-1 1 1,8-1 0,-5 1 56,229 22-373,-79-21-6774,-102-5-775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0 21620,'0'0'913,"-1"9"-491,-26 211 1752,-5 50-750,32-260-1314,-4 40 637,-1 0-1,-16 65 0,16-102-583,2-15 299,3-26 232,13-34-595,4 0 1,1 2-1,40-87 1,-47 121-103,6-17-106,44-97-217,-53 126 301,0 0 0,0 1 0,1 0 0,1 0 0,0 1 0,0 0-1,17-13 1,-23 22 11,0 1 1,0-1-1,1 0 0,-1 1 0,1 0 0,0 0 0,0 1 0,0-1 1,0 1-1,0 0 0,0 0 0,0 1 0,0 0 0,0-1 0,0 2 1,0-1-1,9 2 0,-12-2 7,1 1-1,-1 0 1,1 0 0,-1 0 0,1 0 0,-1 0-1,0 0 1,1 0 0,-1 1 0,0-1 0,0 1-1,0 0 1,0 0 0,0 0 0,0 0 0,-1 0-1,1 0 1,-1 0 0,1 0 0,-1 1-1,0-1 1,0 0 0,0 1 0,0-1 0,0 1-1,-1-1 1,1 1 0,-1 0 0,1-1 0,-1 1-1,0 0 1,0-1 0,0 1 0,-1 3 0,0-1 12,0-1 0,-1 0 1,1 0-1,-1 0 1,0 0-1,0 0 0,0 0 1,-1 0-1,1-1 1,-1 1-1,0-1 1,0 0-1,0 0 0,0 0 1,-1 0-1,-5 4 1,-9 4 280,1 0 0,-23 9 1,35-17-197,-25 12 92,0-1 0,-1-1 1,-1-2-1,0-1 1,-61 11-1,83-22-2931,12-6 319,19-9-1619,-17 13 3123,35-24-6761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278 0 5637,'0'0'18856,"-13"11"-17917,-224 235 5195,215-213-5189,49-36-774,-5-7-478,-1-1 1,0-2 0,-1 0 0,0-1-1,-1-1 1,-1 0 0,0-2 0,-1 0 0,-1-1-1,17-25 1,-51 72 722,-21 40-1,33-59-324,2 1 0,-1 0 0,1 0 0,1 1 0,0-1 0,1 1 0,0 0 0,0 18 0,2-27-82,1 0 0,0 0 0,0-1 0,0 1 0,0 0 0,0-1 0,1 1 0,-1-1 0,1 1 0,-1-1 0,1 0 1,0 0-1,0 0 0,0 0 0,0 0 0,1 0 0,-1-1 0,0 1 0,1-1 0,-1 1 0,1-1 0,0 0 0,-1 0 0,1 0 1,0 0-1,-1-1 0,1 1 0,0-1 0,3 1 0,-16-18-303,-14-2 165,-42-29 0,47 36 271,0-1 1,1 0-1,0-2 1,-28-30-1,34 22 112,12 23-240,0-1 0,1 1 1,-1-1-1,0 1 0,0-1 0,0 1 1,0-1-1,0 1 0,1-1 0,-1 1 1,0-1-1,0 1 0,1-1 0,-1 1 1,0 0-1,0-1 0,1 1 0,-1 0 1,1-1-1,-1 1 0,0 0 0,1-1 1,-1 1-1,1 0 0,-1 0 0,1-1 1,0 1-1,4-1 83,1 0-1,-1 0 1,1 0 0,-1 1-1,1 0 1,6 1 0,0-1-55,29 3-1071,-1 1-1,45 11 1,-42-6-3436,78 5 1,-35-13-11001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9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12716,'0'0'737,"-8"72"-353,8-43-224,0-3-224,0-3-993,3-2-416,0-5-2339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49.4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20 142 8808,'0'0'678,"0"-4"-667,1-4-29,0-33 911,-1 39-579,0 0 1,0 0 0,0 0-1,0 0 1,0 0 0,0 1-1,0-1 1,-1 0 0,1 0-1,-1 0 1,0 1 0,1-1 0,-1 0-1,0 1 1,-1-3 0,2 4-228,-1 1 0,1-1 0,-1 0 1,1 0-1,-1 0 0,1 0 0,0 0 1,-1 0-1,1 1 0,-1-1 0,1 0 1,0 0-1,-1 1 0,1-1 0,0 0 1,-1 0-1,1 1 0,0-1 0,0 0 1,-1 1-1,1-1 0,0 1 0,0-1 1,-1 0-1,1 1 0,0-1 0,0 1 1,0-1-1,0 0 0,0 1 0,0-1 1,0 1-1,0-1 0,0 1 0,0-1 1,0 1-1,-3 19 405,1 5 245,2-1 0,2 29 0,-2-47-676,1 1-1,0-1 1,0 0-1,1 0 1,0 0 0,0 0-1,0 0 1,1 0-1,0 0 1,0-1 0,0 0-1,1 1 1,7 8-1,-10-12-47,0-1 0,1 0 0,-1 1 0,0-1 0,0 0 0,1 0 0,-1 0 0,0 0 0,1 0 0,-1 0 0,1 0 0,-1 0 0,1-1 0,0 1 0,-1-1 0,1 1 0,0-1 0,-1 0 0,1 1 0,0-1 0,-1 0 0,1 0 0,0 0 0,0 0 0,-1-1 0,1 1 0,0 0 0,-1-1 0,1 1 0,0-1 0,-1 1 0,1-1 0,-1 0 0,1 0 0,-1 0 0,1 0 0,-1 0 0,0 0 0,1 0 0,-1 0 0,0-1 0,0 1 0,0 0 0,0-1 0,0 1 0,0-1 0,0 1 0,-1-1 0,1 1 0,0-1 0,-1 0 0,1-2 0,2-2 204,-1-1 0,0 0 0,0 0 1,0 0-1,-1-1 0,0 1 0,-1 0 0,1 0 0,-2 0 0,1-1 0,-2-10 0,1 17-170,1-1-1,-1 1 0,1 0 1,-1-1-1,1 1 1,-1 0-1,0-1 0,0 1 1,0 0-1,0 0 1,0 0-1,0 0 1,0 0-1,0 0 0,0 0 1,0 0-1,0 0 1,-1 0-1,1 0 1,0 1-1,-1-1 0,1 1 1,-1-1-1,1 1 1,-1-1-1,1 1 0,0 0 1,-1 0-1,1 0 1,-1 0-1,1 0 1,-1 0-1,1 0 0,-1 0 1,1 1-1,-2-1 1,-1 1-15,1 0-1,0 0 1,0 0 0,0 1 0,0-1-1,0 1 1,0 0 0,1-1 0,-1 1-1,0 1 1,1-1 0,-1 0 0,1 0-1,-4 6 1,2 0-28,-1 0 0,2 0 0,-1 0-1,1 1 1,0-1 0,1 1 0,0 0 0,1-1-1,-1 1 1,2 0 0,-1 0 0,1 0 0,2 16 0,-2-25-4,0 1 0,1-1 0,-1 1 0,0-1-1,0 1 1,0 0 0,1-1 0,-1 1 0,0-1 0,0 1 0,1-1 0,-1 1 0,1-1 0,-1 1 0,0-1 0,1 0 0,-1 1 0,1-1 0,-1 0 0,1 1 0,-1-1 0,1 0 0,-1 1 0,1-1 0,-1 0 0,1 0 0,0 0 0,-1 0 0,1 1 0,-1-1 0,1 0 0,0 0 0,-1 0 0,1 0 0,-1 0 0,1 0 0,0-1 0,-1 1 0,1 0 0,-1 0 0,1 0 0,-1 0 0,1-1 0,-1 1 0,1 0 0,0-1 0,-1 1 0,0 0 0,2-1 0,22-21 417,-20 15-308,-1 0 0,0-1 1,0 1-1,0-1 0,-1 0 0,0 0 1,0 0-1,-1 0 0,0 0 0,-1 0 1,1 0-1,-3-14 0,2 22-103,1 0-1,-1-1 1,0 1-1,0 0 1,0-1-1,0 1 1,0 0-1,0-1 1,0 1 0,0 0-1,0-1 1,0 1-1,0 0 1,0-1-1,0 1 1,0 0-1,-1-1 1,1 1 0,0 0-1,0-1 1,0 1-1,0 0 1,-1-1-1,1 1 1,0 0 0,0 0-1,-1-1 1,1 1-1,0 0 1,0 0-1,-1-1 1,1 1-1,0 0 1,-1 0 0,1 0-1,0 0 1,-1-1-1,1 1 1,0 0-1,-1 0 1,1 0 0,0 0-1,-1 0 1,1 0-1,0 0 1,-1 0-1,1 0 1,0 0-1,-1 0 1,1 0 0,0 0-1,-1 1 1,1-1-1,0 0 1,-1 0-1,1 0 1,0 0-1,-1 1 1,-12 16 45,11-5-51,0 0 0,1 0 0,0 0 0,2 22 0,-1-30 0,0-3 1,0-1-1,0 1 1,0-1 0,-1 0 0,1 1-1,0-1 1,0 1 0,0-1 0,1 1-1,-1-1 1,0 0 0,0 1-1,0-1 1,0 1 0,0-1 0,0 1-1,1-1 1,-1 0 0,0 1-1,0-1 1,0 0 0,1 1 0,-1-1-1,0 0 1,1 1 0,-1-1 0,0 0-1,1 0 1,-1 1 0,0-1-1,1 0 1,-1 0 0,1 1 0,-1-1-1,0 0 1,1 0 0,-1 0-1,1 0 1,-1 0 0,1 0 0,-1 0-1,0 0 1,1 0 0,-1 0 0,1 0-1,-1 0 1,1 0 0,-1 0-1,0 0 1,1 0 0,-1-1 0,1 1-1,-1 0 1,0 0 0,1 0-1,-1-1 1,0 1 0,1 0 0,-1 0-1,0-1 1,1 1 0,-1 0 0,0-1-1,0 1 1,1 0 0,-1-1-1,0 0 1,22-24 382,-14 9-195,-2-1 0,0 0 0,-1 0 0,-1 0 0,-1-1 0,0 0 0,-1 1 0,-1-1 0,-1-20 0,0 35-178,0 1 1,0-1-1,0 1 1,-1-1-1,1 1 1,-1-1-1,1 1 1,-1 0 0,0-1-1,-1-2 1,1 4-4,1 1 0,-1-1 0,1 0 0,-1 1 1,1-1-1,0 1 0,-1-1 0,0 1 0,1-1 0,-1 1 1,1 0-1,-1-1 0,0 1 0,1 0 0,-1-1 0,0 1 1,1 0-1,-1 0 0,0-1 0,1 1 0,-1 0 0,0 0 1,-1 0-1,1 0 1,-1 1 1,0 0 0,1 0-1,-1-1 1,0 1 0,1 0-1,-1 0 1,1 0-1,-1 0 1,1 1 0,0-1-1,-1 0 1,1 1 0,0-1-1,0 1 1,0-1-1,0 1 1,0-1 0,0 1-1,1 0 1,-1-1 0,1 1-1,-1 0 1,1 0-1,-1 1 1,-1 2-11,1 1 0,0-1 0,0 0-1,0 0 1,1 0 0,-1 1 0,1-1 0,0 0 0,2 9 0,-1-14-1,-1 0 0,1 0 1,-1 0-1,1 0 0,-1 0 1,1 0-1,-1-1 0,1 1 1,-1 0-1,1 0 0,-1-1 1,1 1-1,-1 0 0,0 0 1,1-1-1,-1 1 0,1-1 1,-1 1-1,0 0 0,1-1 1,-1 1-1,0-1 1,0 1-1,1-1 0,-1 1 1,0-1-1,0 1 0,1-1 1,-1 1-1,0-1 0,0 0 1,9-18 87,-7 12-83,0 0 0,-1-1-1,1 1 1,-1-1 0,-1 1 0,1-1 0,-1 1 0,-1-1 0,1 1 0,-3-8 0,3 14-2,0 1 0,0 0 0,-1 0 0,1-1 0,0 1 0,0 0 0,-1-1 0,1 1 0,0 0 0,0 0 0,-1-1 0,1 1 0,0 0 0,-1 0 0,1 0 0,0 0 0,-1-1 0,1 1 0,0 0 0,-1 0 0,1 0 0,0 0 0,-1 0 0,1 0 0,-1 0 0,1 0 0,0 0 0,-1 0 0,1 0 0,0 0 0,-1 0 0,1 0 0,-1 0 0,1 1 0,0-1 0,-1 0 0,1 0 0,0 0 0,-1 0 0,1 1 0,0-1 0,0 0 0,-1 0 0,1 1 0,0-1 0,0 0 0,-1 1 0,1-1 0,0 0 0,0 0 0,0 1 0,-1-1 0,1 0 0,0 1 0,0-1 0,0 1 0,0-1 0,0 1 0,-10 21 0,1 49-1927,9-67 1652,0 0 1,0 0-1,0 0 0,1 0 1,-1 0-1,1 0 1,0-1-1,0 1 1,0 0-1,0 0 0,1-1 1,-1 1-1,1-1 1,0 1-1,4 3 0,-6-6-90,1 0-1,0-1 0,0 1 0,-1-1 0,1 1 0,0-1 1,0 1-1,0-1 0,0 0 0,0 1 0,0-1 1,0 0-1,0 0 0,0 1 0,0-1 0,0 0 0,0 0 1,1-1-1,20-5-11443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5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0 10858,'-1'13'1201,"-3"23"75,1 1 0,3 0 0,5 55 0,-2-69-1198,1 0 0,1 0 0,1-1 0,12 29 0,-12-34-351,-5-13-2892,-5-4-124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53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80 316 8168,'0'0'614,"-9"-6"-860,4 4 513,1-1 0,0 1 0,0-1 0,0 0 0,1 0 0,-1-1 0,1 1-1,0-1 1,0 1 0,0-1 0,0 0 0,0 0 0,1 0 0,0-1 0,0 1 0,0 0 0,0-1 0,1 0 0,0 1-1,0-1 1,0 0 0,0 0 0,1 1 0,0-8 0,0 9-50,3-29 2254,-2 31-2385,-1 0-1,0 0 1,1 1-1,-1-1 1,1 0-1,-1 0 1,1 0-1,0 0 1,-1 1-1,1-1 1,0 0-1,-1 1 1,1-1-1,0 0 1,0 1-1,0-1 1,0 1-1,-1-1 1,1 1-1,0 0 1,0-1-1,0 1 1,0 0-1,0 0 1,0 0-1,0-1 1,0 1-1,0 0 0,0 0 1,1 1-1,0-1 9,-1 1 0,0 0-1,0-1 1,0 1-1,1 0 1,-1 0-1,0 0 1,0 0 0,0 0-1,0 0 1,0 0-1,-1 0 1,1 0-1,0 1 1,0-1-1,-1 0 1,1 0 0,-1 1-1,1-1 1,-1 0-1,0 1 1,1-1-1,-1 1 1,0-1 0,0 3-1,5 47 1182,-4-42-1000,1 196 1663,-5-183-575,1-33-319,-1-38-558,4-229-91,-13 333 272,5 134-592,19-234-118,-2 17 97,0-12-12,-2-2-1,-2 1 1,-1-1-1,-2-67 1,-10 84 38,7 24-79,0 1 0,-1-1 1,1 1-1,-1-1 1,1 1-1,0 0 0,-1-1 1,1 1-1,-1 0 0,1-1 1,-1 1-1,1 0 1,-1 0-1,1-1 0,-1 1 1,1 0-1,-1 0 1,0 0-1,1 0 0,-1 0 1,1 0-1,-1 0 1,1 0-1,-2 0 0,0 1-7,0-1 0,1 1 0,-1 0-1,0 0 1,0 0 0,1 1 0,-1-1-1,1 0 1,-1 1 0,1-1 0,0 1-1,-1-1 1,1 1 0,0-1 0,0 1-1,0 0 1,0 0 0,0-1 0,0 4-1,-10 29 4,1 1 0,3 0 0,0 0 0,2 1 0,2 0 0,1 43 0,2-78 1,0 0 1,0 0-1,0 0 0,0 0 1,0 0-1,0 0 0,0-1 1,0 1-1,0 0 0,0 0 1,0 0-1,1 0 0,-1-1 1,0 1-1,1 0 0,-1 0 1,0 0-1,1-1 0,-1 1 1,1 0-1,-1-1 0,1 1 1,1 1-1,-1-2-1,0-1 1,0 1-1,0-1 0,0 1 1,0-1-1,0 1 0,0-1 1,0 1-1,0-1 0,0 0 1,0 1-1,0-1 0,0 0 1,0 0-1,-1 0 0,1 0 1,0 0-1,-1 0 0,1 0 1,0-1-1,16-27 35,-1 0 0,-2-1 0,-1 0 0,-1-1 0,-2-1 0,-1 1 0,10-65 0,-20 77-1,-7 27-67,-9 29-71,-1 15 105,1 1 0,4 1 0,1 0 0,-4 64-1,44-196-71,-20 52 50,-2-1 0,-1 1 0,0-1 0,-3-1 0,1-37 0,-14 81-201,2 10-3,1 0 0,1 1 0,2 0 0,-4 43 0,5-9-3145,3-3-4483,1-48-957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13613,'0'0'7415,"11"0"-6684,288-26 3935,-60 1-3166,207 16 178,-243 10-96,343-43 0,-539 40-1582,133-21-224,255-11 0,-397 34-659,0-1-1,0 1 1,-1 0 0,1-1 0,0 0 0,0 1 0,0-1 0,0 0 0,0 0 0,0 0 0,-2-2 0,-15-13-12831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10954,'0'0'7015,"23"57"-5542,2-52 385,6-1-352,5-3-353,10-1-513,2 0-448,7-1-95,2-7-65,-1-2-641,0 2-993,-2 3-640,-3 0-512,-5 1-1730,-4 2-3716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 14382,'0'0'1729,"66"21"-1280,-41-18-353,7-3-256,1 0-801,8-11-1762,2-4-1697</inkml:trace>
  <inkml:trace contextRef="#ctx0" brushRef="#br0" timeOffset="1">455 24 3876,'0'0'7239,"50"45"-6951,-17-45-128,8-6-1441,3-10-4068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12075,'0'0'3241,"10"3"-2926,12 1-663,1-1 0,0-1 0,-1-1 0,1 0 0,36-5 0,-48 2-450,0 1 0,0 1-1,1 0 1,-1 0-1,0 1 1,17 4-1,11 13 982,-3 18 3739,-33-32-3777,1 0-1,0 0 0,0-1 0,0 0 1,0 0-1,1 0 0,0 0 0,-1 0 0,1-1 1,0 0-1,0 0 0,0-1 0,0 1 1,0-1-1,1 0 0,6 1 0,12-1-309,0 0-1,35-5 0,-10 2 710,-33 1 209,-1 2 1,0 0-1,1 0 0,-1 1 1,0 1-1,0 1 0,23 9 1,-25-9-873,-1 0 0,1-1 0,24 3 0,16-3-3174,1-3-2857</inkml:trace>
  <inkml:trace contextRef="#ctx0" brushRef="#br0" timeOffset="1">1535 108 6534,'0'0'12844,"49"22"-11402,-24-16-193,1-2-1025,0-4-1345,0 0-2947,-4-5-8135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5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15535,'0'0'2370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0 150 11787,'0'0'10538,"51"38"-10474,-22-38-736,9-4-2339,2-13-4388</inkml:trace>
  <inkml:trace contextRef="#ctx0" brushRef="#br0" timeOffset="1">453 73 833,'0'0'15438,"86"-2"-12459,-44 2-865,2 0-929,1 0-960,2 0-193,1 0-481,2-1-1184,1-6-994,1-6-1889,4 1-3235</inkml:trace>
  <inkml:trace contextRef="#ctx0" brushRef="#br0" timeOffset="2">1174 0 9225,'0'0'5573,"77"0"-1537,-49 8-1121,0 6-962,1 1-1152,-1 2-609,2-1-160,3-4-1313,6-5-1249,3-6-2339,3-1-3523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16400,'0'0'3042,"49"44"-223,-27-22-1890,7-2-833,2-3-673,5-8-992,4-8-1890,5-1-3908</inkml:trace>
  <inkml:trace contextRef="#ctx0" brushRef="#br0" timeOffset="1">870 89 20339,'0'0'1890,"66"30"-577,-32-17-608,4-2-641,3-6-2434,0-5-2531,1 0-8584</inkml:trace>
  <inkml:trace contextRef="#ctx0" brushRef="#br0" timeOffset="2">1505 193 18033,'0'0'2434,"68"41"-384,-33-23-1858,2-3-1281,4-6-1761,2-5-1346,6-4-5702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16784,'0'0'3299,"63"19"-897,-34-9-1793,3-4-577,1-2-769,3-4-576,3 0-1858,5-10-3972</inkml:trace>
  <inkml:trace contextRef="#ctx0" brushRef="#br0" timeOffset="1">573 0 16143,'0'0'3828,"11"7"-1570,-9-5-2201,8 5-147,1 0 0,0-1 0,1 0 0,-1 0 0,1-1 0,0 0 0,0-2 0,1 1 0,18 2 0,4-6-4045,0-1 0,0-2 0,40-9 1,9-1 3460,-42 10 4971,1 2 4166,-36 2-7822,1 0 0,-1 1 0,0 0 0,0 0-1,0 0 1,0 1 0,0 0 0,0 0 0,6 6-1,25 9-1323,6-8-4166,-13-10-1397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7335,'0'0'1345,"68"-5"-9897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7847,'0'0'12268,"53"-23"-11563,-37 23-385,3 4-320,8 2-545,4-2-1088,7-4 192,9 0-353,4 0-192,2-1-1281,2-7-5638</inkml:trace>
  <inkml:trace contextRef="#ctx0" brushRef="#br0" timeOffset="1">944 55 17360,'0'0'1025,"77"0"-192,-34 0-1890,5-7-6438</inkml:trace>
  <inkml:trace contextRef="#ctx0" brushRef="#br0" timeOffset="2">1544 43 15791,'0'0'1537,"97"-6"-608,-39-10-865,3-5-4003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6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17296,'0'0'5285,"59"16"-3075,-23-15-256,5-1-2018,6 0-3075,3-12-2979,2-1-8007</inkml:trace>
  <inkml:trace contextRef="#ctx0" brushRef="#br0" timeOffset="1">559 1 9225,'0'0'9545,"67"37"-7463,-28-20-1474,9-8-2049,8-9-7720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3267,'0'0'18033,"0"54"-17905,0-16 64,0 9-95,0 3-65,3 1 0,5-2-193,0-4-671,1-9-482,0-8 1,-1-9-160,-1-6-1634,-2-2-2755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1 10602,'-33'356'6838,"31"-278"-9463,1 2-4033,-3 16 8046,-31 167 1,19-167 778,-7 171 0,19-122-8074,-9 70 8878,10-73-5128,3-102-2733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0 11627,'0'0'6598,"-39"52"-5669,32-28-416,4 2-65,2 1-224,1 4-160,0-4-32,0 0 0,0-1-32,0-3-160,0-2-384,1-3-481,5-2-769,-1 2-1217,2-1-832,-1 5-1474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5830,'0'0'1985,"-14"91"386,7-47-385,5-5-833,2-2-481,0-1-287,0-1-321,0-2-32,6-1-545,0-1-1184,-1-4 383,1-1-95,-6-7-1762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0 11179,'-4'12'2039,"0"-1"-1654,-16 60 2413,19-67-2834,1 0 0,-1 0 1,0 0-1,1 0 0,0-1 1,0 1-1,0 0 0,1 0 1,-1 0-1,1 0 0,0 0 1,0-1-1,0 1 1,1 0-1,-1-1 0,1 1 1,3 4-1,-2-3-495,1-1 0,-1 1-1,0 0 1,0 0 0,0 0 0,-1 1 0,0-1 0,3 9-1,-3-4 264,0 0 0,-1 0 0,0 0 0,0 14 0,-4 10 884,0 1 0,-10 33 0,1 5-496,3 27-153,5-33-2726,2-32-2051</inkml:trace>
  <inkml:trace contextRef="#ctx0" brushRef="#br0" timeOffset="1">24 1187 8488,'0'0'2947,"-18"85"-1250,14-52-608,3-7-960,1-5-610,0-4-928,0-4-769,0-1-2178,0 2 1217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4228,'0'0'5573,"-7"74"-5445,6-39-96,1-2-96,0-2-993,0-3 801,0 1 384,0-2 96,0 1 289,0-1-385,0 1-576,0 2-2083,-2 1-2017</inkml:trace>
  <inkml:trace contextRef="#ctx0" brushRef="#br0" timeOffset="1">21 596 6054,'0'0'480,"-12"58"-416,6-31-224,3-3-2595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2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2146,'-3'10'1852,"-7"25"-345,2 2 0,2-1 0,-3 49-1,9-3-4891,0-37 6653,-7 68-1,3-18 684,-1-105-8094,-2-4-4292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3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13549,'0'0'12919,"6"12"-11622,11 28-288,14 51-1,-14-39-518,25 54 0,-35-92-474,0 1 0,1-1 1,1-1-1,0 0 1,1 0-1,1-1 0,0 0 1,15 13-1,-3-11-367,-11-12-2741,-18-12-2850,-11 0 497,-8-1-3235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1 336 16496,'0'0'9000,"0"-54"-6822,20 18-544,7-5-257,6-4-640,2 2-449,2 4-224,-1 6-96,-3 11-577,-6 9-1056,-1 5-1794,-10 6-1314,-3 2-2145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 12780,'0'0'12834,"2"13"-11697,15 176-106,-12-106-50,-5-83-932,-1 1 0,1 0 0,0-1 0,0 1 0,0 0 0,0 0 0,0-1-1,0 1 1,0 0 0,0 0 0,0 0 0,0-1 0,1 1 0,-1 0 0,0-1 0,0 1 0,1 0 0,-1-1 0,0 1-1,1 0 1,-1-1 0,1 1 0,-1 0 0,1-1 0,-1 1 0,1-1 0,-1 1 0,1-1 0,0 1 0,-1-1-1,1 0 1,0 1 0,1-2 5,-1 1 0,1-1 0,-1 0-1,0 0 1,0 0 0,0 0 0,1 0-1,-1 0 1,0 0 0,0 0 0,0-1-1,-1 1 1,1 0 0,1-2 0,28-55 530,-30 57-567,78-188 741,-78 188-756,0 1 1,0 0-1,0-1 0,0 1 1,0 0-1,0-1 1,0 1-1,0 0 0,1-1 1,-1 1-1,0 0 0,0-1 1,0 1-1,0 0 1,1-1-1,-1 1 0,0 0 1,0 0-1,1-1 1,-1 1-1,0 0 0,1 0 1,-1-1-1,0 1 1,1 0-1,-1 0 0,0 0 1,1 0-1,-1 0 0,0 0 1,1-1-1,-1 1 1,1 0-1,0 0 0,3 14 34,-3 32 22,-1-40-27,-3 203-15,4-209-16,-1-1 0,0 1 0,0 0 0,1-1 0,-1 1 0,0 0 0,0-1 0,1 1 0,-1 0 0,1 0 0,-1-1 0,0 1 0,1 0 0,-1 0 0,0 0 0,1 0 0,-1-1 0,1 1 0,-1 0 0,1 0 0,-1 0 0,0 0 0,1 0 0,-1 0 0,1 0 0,-1 0 0,1 0 0,-1 0 0,0 0 0,1 1 0,-1-1 0,1 0 0,-1 0 0,0 0 0,1 0 0,-1 1 0,1-1 0,-1 0 0,0 0 0,1 1 0,-1-1 0,0 0 0,0 1 0,1-1 0,-1 0 0,0 1 0,0-1 0,1 0 0,-1 1 0,0-1 0,0 1 0,0-1 0,0 0 0,1 1 0,-1-1 0,0 1 0,0-1 0,0 1 0,0-1 0,0 0 0,0 1 0,0-1 0,0 1 0,0-1 0,-1 1 0,1-1 0,0 0 0,0 2 0,23-29 0,4-13 0,28-59 0,-45 79 0,-1 0 0,-2 0 0,0-1 0,-1 0 0,5-31 0,-10 41-3074,-4 2-6894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9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3619,'0'0'14014,"8"-3"-11858,-1 1-1964,-5 1-58,-1 1 1,1-1-1,0 0 0,0 1 0,0-1 0,0 1 1,0 0-1,0 0 0,0 0 0,0 0 0,0 0 1,3 0-1,-4 1-23,0 0 0,0 0 0,0 0 0,0 0 1,0 0-1,-1 0 0,1 0 0,0 0 0,0 0 0,-1 1 0,1-1 0,0 0 1,-1 0-1,1 1 0,-1-1 0,0 0 0,1 1 0,-1-1 0,0 0 0,0 1 1,0-1-1,0 0 0,0 1 0,0-1 0,-1 3 0,-1 15 409,0 1 0,-2-1 0,0 0 0,-1 0 0,-1 0 0,-1-1 0,-1 0 0,-16 30 0,11-23-97,1 0 1,1 1 0,-8 34-1,18-59-403,1 0 0,-1 0-1,1 0 1,0 0-1,-1 1 1,1-1 0,0 0-1,0 0 1,0 1-1,0-1 1,0 0 0,0 0-1,0 1 1,1-1-1,-1 0 1,0 0 0,1 0-1,-1 1 1,1-1-1,-1 0 1,1 0-1,-1 0 1,1 0 0,0 0-1,1 2 1,0-3-8,-1 1 0,1 0 1,-1-1-1,1 0 0,0 1 0,-1-1 1,1 0-1,0 0 0,-1 0 0,1 0 1,0 0-1,-1 0 0,1 0 0,0 0 1,-1-1-1,3 0 0,10-4 13,-1 0 0,1-1-1,16-10 1,-26 13 2,10-4-151,72-46-2134,-78 47 308,0-1-1,0 1 1,-1-1-1,9-11 1,-4 0-6891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8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18514,'0'0'11242,"65"0"-9640,-10 0-802,5-5-479,7-3-257,-6-2-128,-4-2-1346,-10-1-2497,-12-3-3749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5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29 5445,'0'0'18327,"1"10"-17953,5 203-602,-6-172-1845,0-40 1932,1 0 0,-1-1 1,0 1-1,0 0 1,0 0-1,0-1 1,0 1-1,0 0 0,0 0 1,0 0-1,0-1 1,0 1-1,-1 0 0,1 0 1,0-1-1,0 1 1,-1 0-1,1-1 1,0 1-1,-1 0 0,1-1 1,-1 1-1,1 0 1,-1-1-1,1 1 0,-1-1 1,1 1-1,-1-1 1,0 1-1,0-1 1,0 0-60,0 0 1,-1 0-1,1-1 1,0 1 0,0-1-1,0 1 1,0-1 0,0 0-1,-1 1 1,1-1 0,0 0-1,1 0 1,-1 0 0,0 1-1,-1-3 1,-31-42-4131,25 31 2637,1 0 0,-11-30-1,13 30 2700,1 0 0,1-1 0,0 0 0,1 0 0,0-29-1,3 41-812,0-1 0,0 1 0,0 0 0,0 0 0,0-1 0,1 1 0,0 0 0,0 0 0,-1 1 0,2-1 0,-1 0 0,0 1 0,0-1 0,1 1 0,0 0 0,-1-1 0,1 1 0,0 1 0,0-1 0,0 0 0,0 1 0,0-1 0,1 1 0,-1 0 0,0 0 0,1 0 0,-1 1 0,7-1 0,-6 0-119,0 0-1,1 0 1,-1 0-1,0 1 1,1 0-1,-1 0 1,1 0-1,-1 0 0,1 1 1,-1 0-1,0 0 1,1 0-1,-1 0 1,0 1-1,0 0 1,0 0-1,0 0 1,0 0-1,0 0 1,-1 1-1,1 0 1,3 3-1,-2 0 115,-2 1 0,1-1 1,-1 1-1,1 0 0,-2-1 0,1 1 0,-1 1 0,0-1 0,-1 0 1,1 0-1,-2 1 0,1-1 0,-1 0 0,0 1 0,0-1 0,-1 1 0,0-1 1,0 0-1,-3 9 0,2-11 13,0 0 1,-1 0-1,1 0 1,-1 0-1,0 0 1,0-1-1,0 1 0,-1-1 1,0 0-1,1 0 1,-1 0-1,-1-1 1,1 1-1,-1-1 1,1 0-1,-1 0 1,0 0-1,0-1 1,0 0-1,0 0 0,-1 0 1,1-1-1,0 1 1,-1-1-1,-10 0 1,11 0-134,-1-1 1,0 1-1,1-2 0,-1 1 1,0 0-1,1-1 1,-1 0-1,1 0 1,-1-1-1,1 0 0,-10-4 1,13 5-202,1 0 1,-1 0 0,1 0-1,-1-1 1,1 1 0,0 0-1,0-1 1,0 1-1,0 0 1,0-1 0,0 0-1,0 1 1,0-1 0,1 1-1,-1-1 1,0-2 0,0 0-413,1 1 0,0-1 1,0 1-1,0-1 0,0 1 1,1-1-1,-1 1 0,1-1 1,0 1-1,0-1 1,2-3-1,10-19-6625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0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6790,'0'0'5056,"-1"8"-4394,1-2-593,-1-3 54,0 1 1,0-1-1,1 1 1,-1-1-1,1 1 1,0-1-1,1 1 1,-1-1 0,0 1-1,1-1 1,0 1-1,0-1 1,0 1-1,0-1 1,0 0-1,1 1 1,0-1-1,-1 0 1,1 0-1,0 0 1,3 3-1,5 2 155,1-1 0,0 0 0,0 0 0,1-1 0,-1 0 0,1-1-1,1 0 1,-1-1 0,1-1 0,-1 0 0,25 2 0,16 0 134,85-4 1,-72-3-99,374-21-150,100 1-13,-519 23 21,-1 1 0,0 1 0,0 1 0,0 1 0,0 1 0,-1 0 0,1 2 0,25 13 0,-4 3 451,-1 2 0,53 46 0,4 18 2430,-96-89-3070,0 0 0,1 0 0,-1 0 0,0 0 0,0 0-1,1 0 1,-1-1 0,0 1 0,1 0 0,-1-1 0,1 1 0,-1-1 0,1 1 0,-1-1 0,1 0-1,-1 0 1,1 0 0,-1 0 0,1 0 0,0 0 0,-1 0 0,1 0 0,-1 0 0,1-1-1,-1 1 1,1-1 0,-1 1 0,0-1 0,1 0 0,-1 1 0,1-1 0,0-1 0,2-1-582,-1 0 1,0 0-1,0 0 1,-1 0-1,1-1 1,-1 1-1,1-1 1,-1 0-1,0 1 1,1-6-1,9-23-7403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0 790 9417,'0'0'3507,"15"-11"-2535,24-15-36,1 1 0,84-36 0,328-90 32,14 31-520,-118 32 255,-184 42-460,366-79 2221,-502 120-1984,0 2 0,57 0 0,-77 4-424,1 0 1,-1 0-1,1 0 1,-1 1-1,1 0 1,-1 1-1,0 0 1,0 0 0,0 1-1,-1 0 1,1 1-1,-1-1 1,13 12-1,-8-3 245,0 0-1,-1 1 1,13 21 0,-16-21 213,1-1 0,1-1 1,0 1-1,19 17 0,-23-26-341,1 0-1,0 0 0,0 0 0,0-1 0,1 0 0,-1 0 1,1-1-1,0 0 0,0-1 0,-1 1 0,1-1 0,0-1 1,0 0-1,0 0 0,14-2 0,-4 0-45,-1-1 1,1-1-1,0 0 0,-1-1 0,30-14 0,-30 11-75,-1-1 0,1 0 0,-2-2 0,0 0 0,0 0 0,26-27 0,-35 31-30,-1 1 1,0-1-1,0 0 0,0 0 0,-1 0 0,0-1 1,0 1-1,-1-1 0,0 0 0,-1 0 0,0 0 1,0-1-1,0 1 0,-1 0 0,0-1 0,-1 1 1,-1-15-1,1 20-214,-1 0 0,1 0 1,-1 1-1,0-1 0,0 0 1,-1 0-1,1 0 0,0 1 1,-1-1-1,-3-4 0,-12-13-4624,14 17 3546,-16-16-7714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14350,'0'0'1612,"3"8"-251,18 47 1936,50 90 1,-59-124-3172,1-1 0,1 0-1,1 0 1,1-2 0,0 0 0,1 0 0,27 20 0,-29-30-117,-12-7-206,0 1-1,0-1 0,0 1 0,0-1 0,0 1 0,0 0 0,-1 0 0,1 0 1,-1 0-1,1 1 0,2 3 0,-8-5-568,0-1 1,0 1-1,0 0 0,0-1 0,0 1 1,0-1-1,0 0 0,0 0 0,-6-1 1,5 1-872,-27 0-5960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0 437 12460,'0'0'9513,"22"-73"-8232,9 33-352,11-6-353,4-3-287,3 0-161,0 3-64,-2 7-320,-13 5-1858,-8 3-2787,-6 1-7142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2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1121,'-6'0'897,"3"0"-673,-1 0-192,-1 0-160,0 0 96,2 0 32,-2 0 192,2 3 128,1-1 257,-1 1-257,1-2-224,2 2-160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163 151 3908,'10'-38'1734,"-7"12"4588,-1-46 1,-2 63-5402,0 9-879,0 0 0,0 0 0,0 0 1,0-1-1,0 1 0,0 0 0,0 0 1,0 0-1,0-1 0,0 1 0,0 0 1,0 0-1,0 0 0,0-1 1,0 1-1,0 0 0,0 0 0,-1 0 1,1 0-1,0-1 0,0 1 0,0 0 1,0 0-1,0 0 0,0 0 0,-1 0 1,1 0-1,0-1 0,0 1 0,0 0 1,0 0-1,-1 0 0,1 0 1,0 0-1,0 0 0,0 0 0,0 0 1,-1 0-1,1 0 0,0 0 0,0 0 1,0 0-1,-1 0 0,1 0 0,0 0 1,0 0-1,0 0 0,-1 0 1,1 0-1,-13 7 433,-9 13-560,-5 11 145,-27 37 457,53-67-515,1-1 0,0 1 1,0-1-1,0 1 0,0-1 1,0 1-1,0-1 0,0 1 1,0-1-1,0 1 0,0 0 0,0-1 1,0 1-1,0-1 0,0 1 1,1-1-1,-1 1 0,0-1 1,0 1-1,0-1 0,1 1 1,-1-1-1,0 1 0,1-1 1,-1 0-1,1 1 0,-1-1 0,0 1 1,1-1-1,-1 0 0,1 1 1,-1-1-1,1 0 0,-1 0 1,1 1-1,-1-1 0,1 0 1,-1 0-1,1 0 0,-1 0 0,1 0 1,0 0-1,-1 0 0,1 0 1,-1 0-1,2 0 0,36 6 83,-28-5-65,-5 0-40,0 0 0,0 0 0,0 1 0,0-1 0,0 1 0,-1 0 0,1 1 0,-1-1 0,1 1 0,-1-1 0,0 1 0,0 1 0,0-1 0,3 5 0,-5-6 31,-1 0 0,0 0 1,0 0-1,0 0 1,0 0-1,0 0 0,0 1 1,0-1-1,-1 0 1,1 1-1,-1-1 0,0 1 1,1-1-1,-1 0 1,0 1-1,-1-1 0,1 1 1,0-1-1,-1 1 1,1-1-1,-1 0 0,0 1 1,0-1-1,0 0 1,0 0-1,0 0 0,0 0 1,0 0-1,-1 0 1,1 0-1,-3 2 0,-3 3 251,1 0-1,-1-1 0,0 0 1,-1 0-1,1-1 0,-1 0 0,0 0 1,-1-1-1,1 0 0,-1 0 1,0-1-1,0 0 0,0-1 1,0 0-1,0 0 0,0-1 0,-1 0 1,-17-1-1,19-4-1193,17-3-1588,16-6-2996,-3 2-362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15054,'0'0'7645,"-2"12"-6081,-9 34 219,-30 75 0,35-89-1071,6-32-682,1 1 1,-1 0 0,0 0-1,0 0 1,1 0-1,-1 0 1,0-1 0,1 1-1,-1 0 1,1 0 0,-1 0-1,1-1 1,-1 1-1,1 0 1,-1-1 0,1 1-1,0-1 1,-1 1 0,3 1-1,1-1 29,1 0 1,-1 1-1,1-1 0,0-1 1,-1 1-1,1-1 0,0 0 1,8 0-1,-1 0-113,6 0-82,39-2 84,-54 2-335,0-1-1,0 1 1,0-1-1,0 0 1,0 0 0,-1 0-1,1-1 1,0 1-1,2-3 1,-4 4 209,-1 0 1,0 0-1,1 0 0,-1-1 1,0 1-1,0 0 0,0 0 1,1 0-1,-1-1 1,0 1-1,0 0 0,0 0 1,1-1-1,-1 1 1,0 0-1,0-1 0,0 1 1,0 0-1,0 0 0,0-1 1,0 1-1,0 0 1,0-1-1,0 1 0,0 0 1,0-1-1,0 1 0,0 0 1,0-1-1,0 1 1,0 0-1,0 0 0,0-1 1,0 1-1,-1 0 0,1-1 1,0 1-1,0 0 1,0 0-1,0-1 0,-1 1 1,1 0-1,0-1 0,-15-5-7391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13645,'0'0'10858,"51"-25"-9833,-8 17-448,9 1-321,0 1-160,-3 4-288,-4 2-1922,-12 0-3139,-12 0-3011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8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1 142 9673,'0'0'17078,"2"9"-16475,16 70 176,-17-78-758,-1 0 0,1 0 0,-1 0 0,1 0 0,0 0 0,-1 0 0,1 0 0,0 0 0,0-1 0,-1 1 0,1 0 0,0 0 0,0-1 0,0 1 0,0 0 0,0-1 0,0 1 0,0-1 0,0 1 0,1-1 0,-1 0 0,0 0 0,0 1 0,0-1 0,0 0 0,0 0 0,1 0 0,-1 0 0,0 0 0,0 0 0,0 0 0,0-1 0,0 1 0,1 0 0,-1-1 0,0 1 0,0-1 0,0 1 0,1-2 0,4 0 117,0-1-1,-1 0 1,1 0 0,-1-1-1,10-7 1,12-17 19,26-33 0,-2 1 20,-49 79 143,-16 18-11,11-32-287,0-1 0,1 1 0,-1 1 0,1-1-1,1 0 1,-1 0 0,1 1 0,0-1 0,0 1-1,0-1 1,1 1 0,1 10 0,-1-15-15,1-1-1,-1 0 1,1 1-1,-1-1 1,1 0 0,-1 0-1,1 1 1,0-1 0,-1 0-1,1 0 1,-1 0 0,1 0-1,0 0 1,-1 0 0,1 0-1,0 0 1,-1 0 0,1 0-1,0 0 1,-1 0 0,1 0-1,-1-1 1,1 1-1,-1 0 1,1 0 0,0-1-1,-1 1 1,1 0 0,-1-1-1,1 1 1,0-1 0,18-11 148,12-16-260,-1 0-1,-1-2 1,31-43-1,-51 56-4912,-7 5-1575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3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1 131 6790,'9'-2'1314,"129"-12"2383,199 4 0,-213 9-3356,-76 1-368,635 13-773,-858-13 86,74 2 819,-529-13 189,258 8 3837,404 3-4114,548-8 281,65-1-1395,-631 9 1095,-1179-14 1612,1157 14-1608,-61-5 881,69 5-868,0 0 0,0 0-1,0 0 1,0 0-1,0 0 1,0 0 0,0 0-1,0 0 1,0-1-1,0 1 1,0 0 0,0 0-1,0 0 1,0 0-1,0 0 1,0 0 0,0-1-1,0 1 1,0 0-1,0 0 1,0 0 0,0 0-1,0 0 1,0 0-1,0 0 1,0 0 0,0-1-1,0 1 1,0 0-1,0 0 1,-1 0 0,1 0-1,0 0 1,0 0-1,0 0 1,0 0 0,0 0-1,40-6 235,922-15-1096,-665 23 616,277-2-955,-1556 11 1320,841-8 651,684-16-546,-107 1-137,-92 6-48,346-3-380,-906 19 305,419-26 1115,468 7-1057,-504 9-42,-265 17-278,-442 0 554,505-17-190,320-2 120,310 4-209,-560 1 64,-55-1 106,-62 0 61,79-1-227,-132 1 118,-198 9 194,310-7-240,14-1-69,12-1-98,46 4 12,1-3 1,81-4-1,-43-1-133,-40 2 91,-6 1 90,1-2 0,69-10 0,-93 4 439,-35 3-129,-33 0-211,34 4-77,0 0 0,0 0 0,0 1 0,0 1 0,0 1 0,1 0 0,-1 0 0,1 2 0,-15 6 0,-11 2-3864,22-12-1618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1092 1 11659,'-8'12'580,"0"0"0,1 1 0,0 0 0,1 0-1,0 1 1,1 0 0,-4 19 0,1 10 979,-4 49 0,10-64-1257,-1 0 1,-1-1-1,-2 1 1,-1-1-1,-19 51 1,13-56 30,-1 0 1,-1-1 0,0 0-1,-2-1 1,0-1-1,-1-1 1,-1 0 0,-1-1-1,0-2 1,-1 0 0,-38 20-1,4-6 611,-1-3-1,-2-2 1,-98 28 0,113-41-729,1-1 0,-1-2 1,-1-2-1,0-1 0,-49-3 1,89-2-320,1 0 0,-1 0 0,1 0 0,-1-1 0,1 1 0,-1-1 0,1 0 0,0 0 0,-1 0 0,1-1 0,0 1 0,0-1 0,0 1 1,0-1-1,0 0 0,0 0 0,1-1 0,-1 1 0,1 0 0,-1-1 0,1 0 0,0 0 0,0 1 0,0-1 0,0 0 0,1 0 0,-1-1 0,1 1 0,0 0 0,0 0 1,0-1-1,0 1 0,1-1 0,-1-5 0,1-3-982,0 0 1,1 0-1,0 0 0,1 0 1,0 1-1,1-1 1,1 1-1,-1-1 1,8-12-1,9-20-3927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1 269 14926,'0'0'6486,"12"0"-4761,42 1-890,0-3 0,0-2 1,60-13-1,-39-2-870,-1-3-1,-1-4 1,-1-3-1,-1-3 0,123-77 1,-173 100-44,-20 9 67,-1 0 1,1 0-1,-1 0 1,0 0-1,1 0 1,-1 0-1,1 0 1,-1 0-1,1 0 0,-1 1 1,0-1-1,1 0 1,-1 0-1,1 1 1,-1-1-1,0 0 1,1 0-1,-1 1 1,0-1-1,0 0 0,1 1 1,-1-1-1,0 0 1,0 1-1,1-1 1,-1 1-1,0 0 1,2 39-518,-3-23 638,0 2-321,-1 24 531,8 81 0,-4-109-575,1 0-1,0 0 1,8 20-1,-7-25-476,1-1-1,0 1 0,0-1 0,1 1 0,11 13 1,15 8-7152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 11723,'0'0'1847,"-3"8"-977,-1 8-504,1 0 0,0 0 0,1 0 0,1 0 0,1 0 0,0 1 0,3 17 0,23 125 2445,-12-87-1701,-14-67-1019,1 0 84,0 1 0,0 0 0,1-1 0,-1 1 0,1-1 0,0 1 0,4 6 0,-5-11-113,0 1 0,0-1 0,1 0 0,-1 0-1,0 0 1,1 0 0,-1 0 0,1 0 0,-1 0 0,1 0 0,0 0 0,-1-1 0,1 1-1,0-1 1,-1 1 0,1-1 0,0 0 0,0 1 0,-1-1 0,1 0 0,0 0 0,0 0-1,-1 0 1,1-1 0,0 1 0,0 0 0,-1-1 0,1 0 0,2 0 0,6-3 59,1 0 1,-1-1 0,0-1-1,0 0 1,-1 0 0,1 0 0,-1-2-1,-1 1 1,0-1 0,9-9-1,1-4-71,0-1 0,-2 0-1,14-26 1,-25 46-12,-1 13 6,-1 30 45,2 2-4,-4-41-74,-1 0-1,1 0 0,0 1 0,-1-1 0,1 0 1,0-1-1,0 1 0,1 0 0,-1 0 0,0 0 1,0-1-1,1 1 0,-1 0 0,1-1 1,0 1-1,-1-1 0,1 0 0,0 0 0,0 0 1,0 1-1,4 0 0,-3-1 38,0-1 0,1 1 0,-1-1 0,1 0 0,-1 0 0,1 0 0,-1 0 0,1-1 0,-1 0 0,1 1 0,-1-1 0,5-2 0,6-3 94,-1-1 0,1 0 0,-1-1 0,23-17 0,-55 72-366,17-43 97,0 0 0,1 0 0,-1 0-1,1 1 1,0-1 0,0 1 0,0-1 0,1 0 0,-1 1 0,1-1-1,1 8 1,0-11-59,-1 1 0,1-1 0,0 1-1,0-1 1,0 1 0,0-1 0,0 1 0,0-1-1,0 0 1,1 0 0,-1 0 0,0 1 0,1-1-1,-1 0 1,1-1 0,-1 1 0,1 0 0,-1 0-1,1-1 1,0 1 0,-1-1 0,1 1-1,0-1 1,-1 0 0,1 1 0,0-1 0,0 0-1,-1 0 1,1-1 0,0 1 0,1 0 0,1 0-308,0-1 0,0 1 0,0-1 0,0 1 1,0-1-1,0 0 0,0-1 0,0 1 0,0-1 1,-1 0-1,1 0 0,0 0 0,3-3 0,24-17-4865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8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1 5830,'0'0'9641,"-11"8"-8414,2-3-1153,-47 38 3200,53-40-2983,-1 0 0,0 1 1,1-1-1,0 1 0,0 0 1,0 0-1,0 0 0,1 0 1,-1 0-1,1 1 0,0-1 1,0 1-1,-1 6 0,3-10-281,0-1 0,0 0-1,0 1 1,0-1 0,0 1 0,0-1 0,0 1-1,0-1 1,1 1 0,-1-1 0,0 1-1,0-1 1,0 1 0,0-1 0,1 0-1,-1 1 1,0-1 0,1 1 0,-1-1-1,0 0 1,1 1 0,-1-1 0,0 0 0,1 1-1,-1-1 1,0 0 0,1 0 0,-1 1-1,1-1 1,-1 0 0,1 0 0,-1 0-1,1 0 1,-1 0 0,1 1 0,0-1 0,21 0 334,-14 0-180,28-2 376,54-9 0,-54 5-631,55-1-1,-90 7 99,-1 0-1,1 1 0,0-1 1,-1 0-1,1 1 1,-1-1-1,1 1 1,0-1-1,-1 1 0,1-1 1,-1 1-1,1-1 1,-1 1-1,0 0 0,1-1 1,-1 1-1,0 0 1,1-1-1,-1 1 1,0 0-1,0 0 0,1-1 1,-1 1-1,0 0 1,0-1-1,0 1 1,0 0-1,0 0 0,0-1 1,0 1-1,0 0 1,0 0-1,-1-1 0,1 2 1,-6 40 1163,3-23-696,3-18-462,1-1 1,-1 1-1,1-1 1,-1 1-1,1-1 1,-1 1 0,1-1-1,0 1 1,-1-1-1,1 0 1,0 1 0,0-1-1,-1 0 1,1 0-1,0 1 1,0-1-1,-1 0 1,1 0 0,0 0-1,0 0 1,-1 0-1,1 0 1,0 0-1,0 0 1,-1 0 0,2-1-1,24-1 273,-12 0-152,0-2 0,0 1-1,18-10 1,-21 9-313,0 0 0,0 0-1,0 1 1,1 0 0,-1 1-1,17-1 1,-28 3 174,1 0 0,-1 0 0,1 0 0,0 0 0,-1 0 0,1 0 0,0 0 0,-1 0 0,1 1 0,-1-1 0,1 0 0,0 0 0,-1 1 0,1-1 0,-1 0 0,1 1 0,-1-1 0,1 1 0,-1-1 0,1 0 0,-1 1 0,1-1 0,-1 1 0,0-1 0,1 1 0,-1 0 0,0-1 0,1 1-1,-1-1 1,0 1 0,1 1 0,-1 24-186,1 1 47,-1-26 143,0 0 0,0 0 0,1-1 0,-1 1 0,0 0 0,1 0 0,-1-1 0,0 1 0,1 0 0,-1-1 0,1 1 0,-1-1 0,1 1 0,-1 0-1,1-1 1,-1 1 0,1-1 0,0 1 0,-1-1 0,1 0 0,0 1 0,-1-1 0,1 0 0,0 1 0,0-1 0,-1 0 0,2 1 0,10 0-58,0-1-1,0 0 1,-1 0 0,1-1 0,0-1 0,0 0 0,-1 0 0,1-1 0,-1-1 0,16-6 0,-2-1-107,0-2 0,0 0 0,30-22-1,-13-3 251,-40 37 3,-1-1 1,1 0 0,-1 0 0,1 1-1,-1-1 1,0 0 0,0 0 0,0-1 0,0 1-1,0 0 1,0 0 0,0 0 0,-1-1-1,1 1 1,-1 0 0,0-1 0,0 1-1,0 0 1,0-1 0,0 1 0,-1-4 0,1 6-80,-1-1 1,0 0 0,0 1 0,0-1-1,0 0 1,-1 1 0,1 0 0,0-1-1,0 1 1,0-1 0,0 1 0,0 0-1,-1 0 1,1 0 0,0 0-1,0 0 1,0 0 0,0 0 0,-1 0-1,1 0 1,0 0 0,0 1 0,-2 0-1,-29 7-107,23-3 105,1 1 1,-1 0-1,1 1 1,1-1-1,-1 1 0,1 1 1,-8 10-1,13-15-1,0 0 0,0 0 0,0 0 0,0 0 0,1 1 0,-1-1 0,1 0 0,0 1 0,0-1 0,0 1 0,0 3 0,1-5-3,0-1-1,0 1 0,0-1 0,1 1 0,-1-1 0,0 1 1,1-1-1,-1 1 0,1-1 0,0 1 0,-1-1 1,1 0-1,0 1 0,0-1 0,0 0 0,0 1 0,0-1 1,0 0-1,0 0 0,0 0 0,1 0 0,-1 0 1,0 0-1,1-1 0,1 2 0,18 6-40,-1-1 0,1-1 0,0-2 0,0 1-1,0-2 1,26 0 0,-3 2-1766,21 0-6917,-45-5 689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12588,'0'0'5205,"-1"13"-4687,4 119 1194,0-91-803,-1 0 1,-3 0-1,-1 1 1,-2-1 0,-13 56-1,1-45 434,7-28-917,2-1 1,1 1-1,-4 27 0,16-117 631,20-88 0,-14 104-1735,28-77-1,-35 115 376,0-1 0,1 1-1,0 0 1,1 1 0,1-1-1,-1 1 1,2 1 0,0-1-1,0 1 1,0 1 0,18-13 0,-19 18 143,-1 0-1,2 0 1,-1 1 0,0 1 0,1-1 0,-1 1 0,1 1 0,0-1 0,0 2 0,13-1 0,-19 1 101,1 0 0,-1 1 0,0-1 0,1 1 0,-1 0 0,0 0 0,1 0 0,-1 0 0,0 0 0,0 1 0,0-1 0,0 1 0,3 2 0,-5-2 33,1-1 1,-1 1-1,0 0 1,1-1-1,-1 1 0,0 0 1,0 0-1,0 0 0,0 0 1,-1 0-1,1 0 0,0 0 1,-1 1-1,0-1 0,1 0 1,-1 0-1,0 0 1,0 0-1,0 1 0,0-1 1,-1 0-1,0 3 0,0-1 36,0 0 0,-1 1 0,0-1 1,0 0-1,0 0 0,0 0 0,-1 0 0,0 0 0,1-1 0,-1 1 0,-1-1 0,1 0 0,0 0 0,-1 0 0,0 0 0,-4 2 0,-11 7 217,-1-1 0,-20 8-1,29-14-62,-7 4 28,-1-2 1,1 0 0,-1-1 0,-1-1 0,1-1 0,-1 0-1,-27 0 1,47-4-220,-1 1 0,0-1-1,0 0 1,0 0-1,0 0 1,0 0-1,1 0 1,-1-1 0,0 1-1,0 0 1,0 0-1,1 0 1,-1-1-1,0 1 1,0 0 0,0-1-1,1 1 1,-1-1-1,0 1 1,1-1 0,-1 1-1,0-2 1,4-13-1961,26-15-3044,10 2-973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11979,'0'0'3374,"-7"10"-1356,-2 3-1293,0 1 1,1 0-1,1 0 1,-8 20-1,13-29-595,0 0 0,0 0 0,1 0 0,0 0 0,0 0 0,0 0 0,0 0 0,1 0 1,0 0-1,0 0 0,0 1 0,1-1 0,-1 0 0,1 0 0,0 0 0,1 0 0,0 0 0,-1 0 0,1-1 0,5 9 0,-7-12-114,1-1-1,-1 1 1,1 0 0,-1-1 0,0 1-1,1-1 1,-1 1 0,1-1-1,0 1 1,-1-1 0,1 1-1,-1-1 1,1 1 0,0-1-1,-1 0 1,1 1 0,0-1-1,-1 0 1,1 1 0,0-1 0,-1 0-1,1 0 1,0 0 0,0 0-1,-1 0 1,1 0 0,0 0-1,0 0 1,-1 0 0,1 0-1,1 0 1,-1-1 31,1-1 0,-1 1-1,0 0 1,1 0 0,-1 0 0,0-1 0,0 1-1,0 0 1,0-1 0,-1 1 0,1-1-1,0 1 1,0-3 0,12-50 584,-11 35-424,0 9-115,-1 1-1,0 0 1,-1-1-1,0 1 1,-1-1-1,0 1 1,0 0-1,-3-11 1,1 15-108,3 4-118,6 9-335,2-2-96,1 0 1,-1 0 0,1-1 0,0 0 0,1 0 0,-1-1 0,11 3-1,-6-3-1414,0 0 0,0-1 0,1-1 0,22 1 0,5-3-5377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1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5 7815,'0'0'4250,"-9"-2"-1741,-3 1-1988,-1 0 0,0 0 0,1 1 0,-1 1 0,1 0-1,-1 1 1,-14 4 0,22-5-397,1 0-1,-1 0 0,1 1 0,-1-1 1,1 1-1,0 0 0,0 1 0,0-1 1,0 1-1,0-1 0,0 1 0,1 0 1,0 1-1,-1-1 0,1 1 0,0-1 1,1 1-1,-1 0 0,0 0 1,1 0-1,0 0 0,0 1 0,1-1 1,-1 0-1,0 6 0,1-9-88,1 1 0,0-1 0,0 1 0,0-1 0,0 1 0,0-1 0,0 1 0,0-1 0,0 0 0,1 1 0,-1-1 0,1 1 0,-1-1 0,1 1 0,-1-1 0,1 0 0,0 1 0,0-1 0,-1 0 0,1 0 0,0 0 0,0 0 0,0 0 0,2 2 0,0-1 15,0 0 0,1-1 0,-1 1 0,0-1-1,1 1 1,-1-1 0,1 0 0,-1-1 0,8 2 0,1-1 15,0-1-1,0 0 1,0-1 0,0 0-1,18-4 1,-24 3-101,0 0 1,0-1 0,0 1-1,0-1 1,-1 0-1,1 0 1,-1-1 0,0 0-1,8-7 1,-10 8 41,0 0 1,0 0-1,-1 0 0,0 0 1,1 0-1,-1-1 1,0 1-1,-1 0 0,1-1 1,-1 0-1,1 1 0,-1-1 1,0 0-1,-1 0 0,1 0 1,0-7-1,-2 10 6,0-1 1,0 0-1,0 1 0,0-1 0,0 1 1,0-1-1,0 1 0,-1 0 0,1-1 1,0 1-1,-1 0 0,1 0 0,-1 0 1,1 0-1,-1 0 0,0 0 1,1 1-1,-1-1 0,0 0 0,0 1 1,1 0-1,-1-1 0,0 1 0,0 0 1,0 0-1,0 0 0,0 0 0,-2 0 1,-4-1-23,-1 1 1,0 0 0,0 1 0,-16 2 0,24-3-52,1 0 1,-1 1-1,0-1 1,0 1-1,0-1 1,1 1-1,-1 0 1,0-1-1,0 1 1,1-1-1,-1 1 1,0 0-1,1 0 1,-1-1-1,1 1 1,-1 0-1,1 0 1,0 0-1,-1 0 1,1 0-1,0 0 1,-1-1-1,1 1 1,0 0-1,0 0 1,0 0-1,0 0 1,0 0-1,0 0 1,0 0-1,0 0 1,0 0-1,1 0 1,-1 0-1,0 0 1,1 0-1,-1-1 1,0 1-1,1 0 1,-1 0-1,1 0 1,-1-1-1,1 1 1,0 0-1,-1 0 1,1-1-1,0 1 1,-1-1-1,1 1 1,0 0-1,0-1 1,0 1-1,-1-1 1,1 0-1,0 1 1,0-1-1,0 0 1,0 1-1,1-1 1,10 3-1238,0 0 0,-1-1 0,1-1 0,0 0 0,0 0 0,23-3 0,10-1-4633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7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106 112 12940,'0'0'5520,"-10"5"-5061,0-1-210,0 2 0,0-1 0,1 1 0,-15 13 0,21-17-121,0-1-1,1 2 1,0-1 0,-1 0 0,1 0 0,0 1 0,0 0 0,0-1 0,1 1 0,-1 0-1,1 0 1,-1 0 0,1 0 0,0 0 0,0 0 0,0 0 0,1 0 0,-1 0 0,1 0 0,-1 1-1,1-1 1,0 0 0,1 0 0,-1 0 0,1 6 0,0-9-100,0 1 1,0 0-1,0-1 0,0 1 0,0 0 1,0-1-1,0 0 0,0 1 1,0-1-1,0 1 0,0-1 1,0 0-1,0 0 0,0 0 1,0 0-1,0 0 0,0 0 0,1 0 1,-1 0-1,0 0 0,0 0 1,0 0-1,0-1 0,1 0 1,29-6 464,-13-1-453,-1 0-1,0-1 1,-1 0 0,0-2-1,0 0 1,-1-1 0,0 0-1,-1-1 1,-1-1 0,0 0-1,-1-1 1,-1 0 0,14-24-1,-23 37-16,-2 1-1,1-1 1,0 0-1,0 0 1,0 0-1,-1 0 1,1 0-1,-1 0 0,0 1 1,1-1-1,-1 0 1,0 0-1,0 0 1,0 0-1,-1-3 1,1 4-17,-1 0 0,1 1 1,0-1-1,-1 1 0,1-1 0,-1 1 0,1-1 1,-1 1-1,1 0 0,-1-1 0,1 1 1,-1-1-1,1 1 0,-1 0 0,0 0 1,1-1-1,-1 1 0,1 0 0,-1 0 0,0 0 1,1-1-1,-1 1 0,0 0 0,1 0 1,-1 0-1,0 0 0,1 0 0,-1 1 1,-1-1-1,-1 1-11,-1 0 0,0 0 1,1 0-1,-1 1 0,1-1 0,-1 1 0,1 0 1,0 0-1,0 0 0,0 1 0,0-1 1,0 1-1,0-1 0,-3 5 0,4-4 17,0 0-1,-1 1 1,1-1-1,0 1 1,1-1-1,-1 1 1,1 0-1,-1 0 1,1-1-1,0 1 1,1 0-1,-1 0 0,1 0 1,0 0-1,-1 0 1,2 0-1,-1 0 1,0 0-1,3 7 1,-2-8 10,0 0 0,1 0 0,-1 0 0,1 0 0,0 0 0,0 0 0,0-1 0,0 1 0,0-1 0,1 0 0,-1 1 0,1-1 0,-1 0 0,1 0 0,0-1 0,0 1 0,0-1 0,0 1 0,0-1 0,0 0 0,0 0 0,0 0 0,6 0 0,2 1 24,1-1-1,-1 0 0,0-1 0,1-1 0,-1 0 1,0 0-1,16-4 0,-21 3-36,-1 1 0,0-1 0,0 1 0,0-1 0,0-1 0,0 1 0,0-1 0,-1 0 0,1 0 0,-1 0 0,0-1 0,0 1 0,0-1 0,0 0 0,0 0 0,-1-1 0,4-5 0,-5-4-27,-12 13-42,-14 15-33,21-10 125,0-1 1,1 0-1,-1 0 1,1 1 0,-1 0-1,1-1 1,0 1-1,1 0 1,-3 7-1,4-11-21,0 1-1,0 0 0,0 0 1,0 0-1,0 0 0,0 0 1,0 0-1,0 0 0,0 0 1,0 0-1,1 0 0,-1 0 1,0 0-1,1-1 0,-1 1 1,1 0-1,-1 0 0,1 0 1,-1-1-1,1 1 0,0 0 1,-1 0-1,1-1 0,0 1 1,-1-1-1,1 1 0,0 0 1,0-1-1,0 0 0,0 1 1,-1-1-1,1 1 0,0-1 1,0 0-1,0 0 0,0 0 1,0 1-1,0-1 0,0 0 1,0 0-1,0 0 0,0 0 1,0-1-1,0 1 0,-1 0 1,3-1-1,10 0 60,-1-1 0,1 0 1,-1-1-1,1 0 0,-1-1 0,0-1 0,0 0 0,-1 0 1,1-1-1,-1-1 0,-1 0 0,1 0 0,17-17 0,-35 31-107,0 1 0,1 0-1,0 0 1,0 0 0,1 0-1,0 1 1,0 0-1,1 0 1,1 1 0,-1-1-1,1 1 1,1 0 0,0 0-1,0 0 1,0 12 0,3-20 50,-1 1 1,1-1-1,0 0 1,0 0-1,0 0 0,0 0 1,0 0-1,0 0 1,0-1-1,1 1 1,-1 0-1,0-1 1,1 1-1,0-1 1,-1 1-1,1-1 1,0 0-1,0 1 1,0-1-1,0 0 1,0 0-1,0 0 1,0-1-1,0 1 1,0-1-1,0 1 1,0-1-1,1 1 1,-1-1-1,0 0 1,4 0-1,0 0-450,0 0-1,0 0 0,0 0 1,0 0-1,0-1 0,0 0 0,0-1 1,0 1-1,0-1 0,10-5 1,10-14-6210,-2-7-5481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19 10954,'0'0'13506,"-10"-5"-12881,5 3-613,1 0 0,-1 0 0,0 0 0,0 1 0,0 0 0,0 0 1,0 0-1,0 0 0,-1 1 0,1 0 0,0 0 0,0 0 0,0 1 0,0 0 0,0 0 0,-1 0 0,2 0 0,-1 1 0,0 0 0,0 0 1,0 0-1,-7 6 0,-50 32 292,58-37-236,0 0 1,0 0-1,1 0 0,0 1 0,-1-1 1,1 1-1,0 0 0,1 0 0,-1 0 1,1 0-1,0 0 0,0 1 0,-2 5 1,4-9-65,0 0 0,0 0 0,0 0 1,0 0-1,0 0 0,0-1 1,0 1-1,0 0 0,0 0 1,1 0-1,-1 0 0,0 0 0,1 0 1,-1 0-1,0 0 0,1-1 1,-1 1-1,1 0 0,0 0 0,-1-1 1,1 1-1,0 0 0,-1-1 1,1 1-1,0 0 0,-1-1 1,1 1-1,0-1 0,0 1 0,0-1 1,0 0-1,0 1 0,0-1 1,-1 0-1,1 0 0,2 1 1,41 3 88,-35-4-79,86-1-2125,-83 0 793,0 0 0,1-2 0,-1 1 0,0-2-1,19-6 1,7-11-5782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7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0 18770,'-9'5'870,"-1"0"-552,1 1 0,0 1 0,0-1 1,1 1-1,0 1 0,0 0 0,1 0 0,-1 0 0,2 1 1,-1 0-1,2 0 0,-1 1 0,1-1 0,0 1 0,1 1 1,0-1-1,1 0 0,0 1 0,-2 16 0,4 59 205,1-81-525,0 0 0,1 0 0,0-1 0,0 1 0,0 0 0,0 0 0,1-1 0,0 1 0,0 0 0,0-1 0,1 0 0,-1 0 0,1 1 0,0-2 0,4 5 0,-7-8-21,0 1 0,0-1-1,0 0 1,0 0 0,1 0-1,-1 1 1,0-1 0,0 0-1,0 0 1,1 0 0,-1 0-1,0 0 1,0 0 0,0 0-1,1 1 1,-1-1 0,0 0-1,0 0 1,1 0 0,-1 0-1,0 0 1,0 0 0,1 0-1,-1 0 1,0 0 0,0 0-1,1 0 1,-1-1 0,0 1-1,0 0 1,1 0 0,-1 0-1,0 0 1,0 0 0,0 0-1,1 0 1,-1-1 0,0 1-1,0 0 1,0 0 0,1 0-1,-1 0 1,0-1 0,0 1-1,0 0 1,0 0 0,1-1-1,3-17-104,-5-22 341,0 38-189,1-1 0,-1 0-1,1 1 1,-1-1 0,0 1 0,0 0 0,0-1 0,0 1 0,0 0 0,-1-1 0,1 1-1,-1 0 1,1 0 0,-1 0 0,0 0 0,0 0 0,0 1 0,0-1 0,0 1 0,-3-3 0,4 4-121,39 9-255,-25-6 379,1-1-1,0 0 0,0-1 1,0-1-1,-1 0 1,1-1-1,0-1 0,0 0 1,0-1-1,-1 0 1,1-1-1,-1 0 0,0-1 1,-1-1-1,1 0 1,-1 0-1,0-2 1,11-8-1,-31 23 107,0-1 0,1 2 0,0-1 0,0 1 0,-10 13 0,15-17-31,0-1-1,0 0 1,0 0-1,0 1 1,0 0-1,1-1 1,0 1 0,0-1-1,0 1 1,0 0-1,0 0 1,1 0-1,-1 0 1,1 0 0,0-1-1,1 1 1,-1 0-1,2 6 1,-1-9-55,0 0 1,0 0-1,0 1 0,0-1 1,0 0-1,1 0 0,-1 0 1,0-1-1,1 1 0,-1 0 1,1 0-1,-1-1 0,1 1 1,-1-1-1,1 1 0,0-1 1,-1 0-1,1 0 1,-1 1-1,1-1 0,0 0 1,-1 0-1,1-1 0,-1 1 1,4-1-1,41-9-29,-41 8-510,0 0 0,0-1 0,0 0 0,-1 0-1,1-1 1,-1 1 0,7-8 0,-8 7-395,0 0 0,0 1 0,0-1 0,-1 0 0,1-1 0,-1 1 0,0 0 0,-1-1 0,3-7 0,1-19-6752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15919,'0'0'6086,"15"55"-6022,20-38-256,8-1-2211,4-2-1953,-3 1-2274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0 13581,'0'0'4190,"-10"2"-1125,3 0-2669,-48 12 1986,53-13-2215,-1 0 1,0 0 0,0 0-1,1 1 1,-1-1 0,1 1-1,-1-1 1,1 1-1,0 0 1,0 0 0,0 0-1,0 0 1,0 0 0,0 0-1,0 1 1,1-1-1,-1 1 1,-1 5 0,3-8-159,0 1-1,0-1 1,0 1 0,0 0 0,0-1 0,0 1 0,0 0 0,1-1 0,-1 1 0,0-1 0,0 1 0,1 0-1,-1-1 1,0 1 0,1-1 0,-1 1 0,1-1 0,-1 1 0,1-1 0,-1 0 0,1 1 0,-1-1 0,1 1-1,-1-1 1,1 0 0,-1 0 0,1 1 0,-1-1 0,1 0 0,0 0 0,-1 0 0,1 1 0,0-1 0,-1 0-1,1 0 1,0 0 0,-1 0 0,1 0 0,1-1 0,34 2 90,-28-2-31,21 0-588,1-2 1,44-10 0,-45 6 179,0 2-1,46-1 1,-75 6 421,1 0-1,-1 1 0,1-1 0,-1 0 1,1 1-1,-1-1 0,0 1 0,1-1 0,-1 0 1,0 1-1,1-1 0,-1 1 0,0-1 1,0 1-1,1-1 0,-1 1 0,0-1 0,0 1 1,0-1-1,0 1 0,0 0 0,0-1 1,0 1-1,0-1 0,0 1 0,0-1 0,0 1 1,0-1-1,0 1 0,0-1 0,0 1 1,-1 0-1,1 0-23,0 0 0,0 0-1,-1-1 1,1 1 0,0 0 0,0 0 0,0 0 0,0 0 0,0-1 0,0 1 0,0 0 0,1 0-1,-1 0 1,0 0 0,0-1 0,1 1 0,-1 0 0,0 0 0,1-1 0,-1 1 0,1 0 0,-1-1-1,1 1 1,-1 0 0,1-1 0,0 1 0,-1-1 0,2 2 0,12 0 70,1 0 1,-1-1-1,1-1 1,-1 0-1,21-4 1,33-6-5068,-53 6-8,-7-2-2510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2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20435,'0'0'2723,"-26"77"-2179,23-40 1,3 1-65,0-2-319,13-3-97,5-5-289,5-7-800,0-4-256,-5-6-320,-3-6-1186,-10-3-2722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5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52 11499,'0'0'12492,"84"9"-12172,-23-9-192,9-7-96,6-3-64,-5 1-1313,-4-1-1794,-12 0-128,-14-4-2274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1 120 17457,'0'0'6534,"93"-54"-5285,-26 40-320,5 4-801,5 2-416,-4 0-2755,-3-3-2787,-9-4-9000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1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9129,'0'0'9753,"0"9"-8947,0 3-468,0 0-1,1 1 1,0-1 0,1 0 0,1 0-1,5 17 1,-7-26-292,0 0-1,0 0 1,1-1-1,-1 1 1,1 0-1,0-1 0,0 1 1,0-1-1,0 0 1,0 1-1,0-1 1,0 0-1,1 0 1,-1-1-1,1 1 1,-1 0-1,1-1 1,0 0-1,0 1 1,0-1-1,0 0 1,0-1-1,0 1 1,0 0-1,0-1 0,0 0 1,0 1-1,0-1 1,0-1-1,0 1 1,0 0-1,0-1 1,0 1-1,5-3 1,0 0 96,0 0-1,0-1 1,0 0 0,-1 0 0,1-1 0,-1 0-1,0 0 1,0-1 0,-1 0 0,0 0 0,0-1-1,0 1 1,-1-1 0,0 0 0,6-12 0,-10 17 429,-6 31 330,0 5-605,6-33-289,-1-1 0,1 1 0,-1 0 0,1 0 0,-1 0 0,1-1 0,0 1 0,-1 0 0,1 0 0,0-1 0,0 1 0,-1-1 0,1 1 0,0-1 0,0 1 0,0-1 0,0 1 0,0-1 0,-1 0 0,1 1 0,0-1 0,0 0 0,0 0 0,0 0 0,0 0 0,0 0 1,0 0-1,0 0 0,0 0 0,0 0 0,0 0 0,0-1 0,1 1 0,5-2 34,-1 0 0,0 0 1,0 0-1,0 0 0,0-1 1,0 0-1,-1 0 0,1-1 1,-1 0-1,0 1 0,0-2 0,0 1 1,-1-1-1,6-7 0,-3 5-33,-1 1 0,1 0-1,0 0 1,0 0-1,1 1 1,10-7-1,-16 17-74,-1 1 0,0-1-1,0 0 1,-1 0 0,1 0-1,-1 1 1,-1 8 0,1-11 29,0 7-86,3 27-1458,-3-35 1314,0-1 1,1 0-1,-1 0 1,1 1-1,-1-1 0,1 0 1,0 0-1,-1 0 0,1 0 1,0 0-1,0 0 0,0 0 1,0 0-1,0 0 0,0 0 1,0 0-1,0-1 0,0 1 1,1 0-1,-1-1 0,0 1 1,0-1-1,0 1 0,3 0 1,15 0-5227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2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0 15471,'0'0'9753,"-2"9"-9524,1-6-204,0 1-1,1 0 0,-1 0 0,1 0 0,0 0 0,0 0 0,0 0 0,1 0 0,-1-1 0,1 1 1,1 5-1,-1-7 2,0 0 1,1 0-1,-1 0 0,0-1 1,0 1-1,1 0 1,-1 0-1,1-1 1,-1 1-1,1-1 1,0 0-1,0 1 1,0-1-1,-1 0 1,1 0-1,0 0 0,0 0 1,1-1-1,-1 1 1,0 0-1,0-1 1,0 1-1,0-1 1,1 0-1,-1 0 1,4 0-1,-3 0 67,0 0-1,0 0 0,1-1 1,-1 1-1,0-1 1,0 1-1,0-1 1,0 0-1,0-1 1,0 1-1,0 0 1,0-1-1,-1 1 1,1-1-1,0 0 1,-1 0-1,1 0 1,-1 0-1,0-1 1,0 1-1,3-5 1,27-22 589,-30 58-874,-3-13 313,1-5-114,0-1 0,0 1 0,1-1 0,0 1 0,3 14 0,-3-24 26,-1 1 0,1-1 1,-1 1-1,1-1 0,0 1 1,0-1-1,-1 1 0,1-1 1,0 0-1,0 1 0,0-1 1,1 0-1,-1 0 0,0 0 1,0 0-1,1 0 0,-1 0 1,0 0-1,1 0 0,-1-1 1,1 1-1,-1 0 0,1-1 1,-1 1-1,1-1 0,0 0 1,-1 1-1,1-1 0,-1 0 1,1 0-1,0 0 1,-1 0-1,1 0 0,0-1 1,-1 1-1,1 0 0,-1-1 1,1 1-1,-1-1 0,1 0 1,-1 1-1,3-2 0,2-1 106,-1-1-1,1 0 1,-1 1 0,1-2-1,-1 1 1,0-1-1,-1 1 1,1-1-1,-1-1 1,0 1 0,0-1-1,3-6 1,0 0-150,-1 0 0,0 0 0,-1 0-1,0-1 1,3-15 0,-7 24-4425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7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11563,'0'0'15364,"-2"9"-15279,-25 70 325,19-62-10,1 1 0,0 0 0,2 0-1,0 1 1,1 0 0,1 0 0,-1 24 0,5-41-381,0 0 0,-1 0 0,1 0 0,0 0 0,0 1-1,0-1 1,0 0 0,1-1 0,-1 1 0,0 0 0,1 0 0,-1-1 0,1 1 0,0 0 0,-1-1-1,1 0 1,0 1 0,0-1 0,0 0 0,0 0 0,0 0 0,0 0 0,0-1 0,1 1 0,-1 0 0,4 0-1,66 8 80,-65-8-92,73 0-3349,-62-1-943,-15-7-8430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3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69 16271,'0'0'5638,"51"-27"-3781,-6 20-479,8 2-97,9 3-929,5 2-320,6 0-608,7-9-2819,2-10-5574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19.4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779 0 6470,'-9'3'6054,"-15"4"-5467,0 2 0,0 1 0,1 1 0,1 0 0,0 2 1,0 1-1,1 1 0,-20 17 0,-153 155 839,133-121-1335,3 2 0,3 2-1,-84 142 1,135-205-96,-24 51-18,27-55 17,0 0-1,0 0 1,0 0 0,0 0 0,0 0-1,1 0 1,-1 0 0,1 1 0,0-1-1,0 0 1,0 0 0,0 0 0,1 1 0,-1-1-1,3 6 1,-2-8-1,0 1 1,0-1-1,1 0 0,-1 0 1,1 0-1,-1 0 0,1 0 1,-1 0-1,1 0 0,-1-1 1,1 1-1,0 0 0,-1-1 1,1 0-1,0 1 0,0-1 1,-1 0-1,1 0 0,0 0 1,0 0-1,0 0 0,-1 0 1,1 0-1,0-1 0,0 1 1,-1-1-1,1 1 0,0-1 1,1 0-1,52-23 52,31-30-556,-2-4-1,141-127 1,-160 129-90,338-294-1278,-373 329 1882,-16 16 54,-14 5-53,0 0 0,1 0-1,-1 1 1,0-1 0,0 0 0,0 0-1,1 0 1,-1 1 0,0-1-1,0 0 1,0 0 0,0 1 0,0-1-1,0 0 1,0 0 0,1 1 0,-1-1-1,0 0 1,0 0 0,0 1-1,0-1 1,0 0 0,0 1 0,0-1-1,0 0 1,0 0 0,0 1-1,-1-1 1,1 0 0,0 1 0,0-1-1,0 0 1,0 0 0,0 0 0,0 1-1,-1-1 1,1 0 0,0 0-1,0 1 1,0-1 0,-1 0 0,1 0-1,0 1 1,-36 58 649,-1-1 0,-4-1 0,-48 51 0,56-67-590,-43 51 268,-169 212 2872,236-292-2964,6-9-179,-1 1 0,1-1 0,1 1 0,-1-1-1,0 1 1,1 0 0,0 0 0,0 0 0,0 1 0,0-1 0,1 0 0,0 1 0,-2 7 0,3-12-62,1 1 0,-1-1 0,0 0 0,0 0 0,1 1 0,-1-1 0,0 0 0,0 1 0,1-1 0,-1 0 0,0 0 0,1 0 0,-1 1 0,1-1 0,-1 0 0,0 0 0,1 0 0,-1 0 0,0 0 0,1 0 0,-1 0 0,1 0 0,-1 0 0,0 0 0,1 0 0,-1 0 0,0 0 0,1 0 0,-1 0 0,1 0 0,-1 0 0,0 0 0,1 0 0,-1-1 0,0 1 0,1 0 0,-1 0 0,0 0 0,1-1 0,18-5-91,0-2 1,0 0 0,-1-1-1,0 0 1,-1-2-1,0 0 1,-1-1 0,16-14-1,-5 6-191,244-204-3449,5-3 323,-263 216 3384,-11 9 29,1 0 1,-1-1-1,1 1 0,0 0 1,0 0-1,0 1 1,0-1-1,0 0 1,0 1-1,0 0 0,0 0 1,1 0-1,4-1 1,-8 2 2,1 0 1,-1 0 0,0 0-1,0 0 1,0 1 0,1-1-1,-1 0 1,0 0 0,0 0-1,0 0 1,1 0-1,-1 1 1,0-1 0,0 0-1,0 0 1,1 0 0,-1 0-1,0 1 1,0-1 0,0 0-1,0 0 1,0 0 0,0 1-1,0-1 1,1 0-1,-1 0 1,0 1 0,0-1-1,0 0 1,0 0 0,0 1-1,0-1 1,0 0 0,0 0-1,0 1 1,0-1 0,0 0-1,-1 0 1,1 0-1,0 1 1,0-1 0,0 0-1,0 0 1,0 1 0,-2 8 261,0 1 0,0-1 0,0 0 0,-1 0 0,-1 0 0,1-1 0,-1 1 0,-1-1 1,-7 11-1,-63 81 1019,43-60-830,-193 248 2981,221-283-3414,0 0-1,0 1 0,1-1 1,0 1-1,0-1 1,1 1-1,-2 6 0,3-11-26,1-1-1,0 1 0,0-1 1,0 0-1,0 1 0,0-1 1,0 0-1,0 1 1,0-1-1,0 1 0,0-1 1,0 0-1,0 1 0,0-1 1,1 0-1,-1 1 0,0-1 1,0 0-1,0 1 0,0-1 1,1 0-1,-1 1 0,0-1 1,0 0-1,1 0 1,-1 1-1,0-1 0,0 0 1,1 0-1,-1 1 0,0-1 1,1 0-1,-1 0 0,0 0 1,1 0-1,-1 1 0,0-1 1,1 0-1,31-8-153,-2-8-134,-1-1 0,0-1-1,46-39 1,75-79-1255,-121 108 1294,147-149 45,88-80 350,-263 256-141,4-3 27,-1 0 0,1 0 0,1 0 0,-1 1 1,0 0-1,1 0 0,6-3 0,-12 6-26,0 0 1,0 0-1,1 0 0,-1 0 0,0 0 0,0 0 1,0 0-1,0 0 0,0 0 0,1 0 1,-1 0-1,0 0 0,0 0 0,0 0 1,0 0-1,0 0 0,1 0 0,-1 0 1,0 0-1,0 0 0,0 1 0,0-1 1,0 0-1,1 0 0,-1 0 0,0 0 0,0 0 1,0 0-1,0 0 0,0 0 0,0 1 1,0-1-1,0 0 0,0 0 0,1 0 1,-1 0-1,0 0 0,0 1 0,0-1 1,0 0-1,0 0 0,0 0 0,0 0 1,0 0-1,0 1 0,0-1 0,0 0 0,0 0 1,0 0-1,0 0 0,0 0 0,0 1 1,0-1-1,0 0 0,-1 0 0,1 0 1,0 0-1,0 0 0,0 1 0,0-1 1,-2 10 169,-1 0 1,0 1 0,0-1-1,-1-1 1,0 1 0,-1 0-1,0-1 1,0 0 0,-1 0-1,-13 14 1,0 4 8,-90 122 215,-29 45 1069,135-189-1423,0-1 0,0 1-1,0 0 1,1 0 0,0 0 0,0 0-1,0 0 1,-1 10 0,3-14-52,1 0 0,-1-1 0,1 1 0,-1 0 0,1-1 0,-1 1 1,1-1-1,0 1 0,0-1 0,-1 1 0,1-1 0,0 1 0,0-1 1,-1 0-1,1 1 0,0-1 0,0 0 0,0 0 0,-1 0 0,1 0 0,0 0 1,0 0-1,0 0 0,0 0 0,0 0 0,-1 0 0,1 0 0,0 0 1,0 0-1,1-1 0,2 0-53,17-1-124,0-2 0,-1 0 0,0-1 0,1-2 0,-2 0 0,38-19-1,-3 3-191,38-21 320,-1-4 0,142-99 1,-204 127-75,-22 16 124,0-1-1,1 1 1,-1 0-1,14-5 1,-20 9 4,-1 0 1,0 0-1,0 0 1,1-1 0,-1 1-1,0 0 1,0 0-1,1 0 1,-1 0-1,0 0 1,1 0-1,-1 0 1,0 0-1,0 0 1,1 1 0,-1-1-1,0 0 1,0 0-1,1 0 1,-1 0-1,0 0 1,0 0-1,1 0 1,-1 1 0,0-1-1,0 0 1,0 0-1,1 0 1,-1 1-1,0-1 1,0 0-1,0 0 1,0 1-1,1-1 1,-1 0 0,0 0-1,0 1 1,0-1-1,0 0 1,0 0-1,0 1 1,0-1-1,-1 18-9,-9 19 169,-8 1 0,-2-1-1,-1-1 0,-42 54 1,34-50 215,2 1 0,-23 45 0,44-64 26,6-21-393,1-1 0,-1 1 0,0-1 0,0 1 0,0-1 0,0 0 0,0 1 0,1-1 0,-1 1 0,0-1 0,0 1 1,1-1-1,-1 0 0,0 1 0,1-1 0,-1 0 0,0 1 0,1-1 0,-1 0 0,0 0 0,1 1 0,-1-1 0,1 0 0,-1 0 0,1 0 0,0 1 0,2-1-12,0 0-1,0 0 0,0 0 1,1 0-1,-1-1 1,0 1-1,0-1 0,0 0 1,0 0-1,5-2 0,21-11-307,0-1-1,-1-2 0,0-1 0,-2-1 0,31-29 0,-24 22-216,142-129-2182,65-49 1923,-193 176 1688,-46 28-870,0-1 0,0 0 0,0 1 1,0-1-1,-1 1 0,1-1 0,0 1 1,0 0-1,0-1 0,1 1 0,-1 0 1,0 0-1,0-1 0,0 1 0,0 0 1,0 0-1,0 0 0,0 0 0,0 1 1,0-1-1,0 0 0,0 0 0,0 1 1,0-1-1,0 0 0,0 1 0,0-1 1,0 1-1,0 0 0,0-1 0,0 1 1,0 0-1,-1-1 0,1 1 0,0 0 1,0 0-1,-1-1 0,1 1 0,-1 0 1,1 0-1,-1 0 0,1 0 0,-1 0 1,1 0-1,-1 2 0,1 8 112,-1 1 1,0-1-1,0 1 0,-2-1 0,1 0 0,-2 0 1,1 1-1,-1-2 0,-1 1 0,-6 13 1,-59 110 413,56-110-516,-48 76 406,33-56 359,1 1 0,-30 71 0,56-115-796,0 1 1,1-1-1,-1 1 0,0 0 1,1-1-1,-1 1 0,1-1 1,0 1-1,-1 0 0,1-1 1,0 1-1,0 0 0,0 0 1,0-1-1,1 1 0,-1 0 1,0-1-1,1 1 0,-1-1 1,2 4-1,-1-4-36,0-1 1,0 1-1,0-1 1,0 1-1,0-1 1,0 1-1,0-1 1,0 0-1,0 0 1,0 1-1,0-1 1,0 0-1,1 0 1,-1 0-1,0 0 1,0 0-1,0-1 1,0 1-1,0 0 1,0 0-1,0-1 1,2 0-1,9-4-354,-1 0 0,0 0 1,0-1-1,11-8 0,13-12-1376,-2-1 0,59-61 0,49-75-912,-28 29 6064,-112 132-3220,0 0-1,1 1 0,-1-1 0,0 1 1,1 0-1,-1-1 0,1 1 1,0 0-1,-1 0 0,1 0 0,0 0 1,0 0-1,0 0 0,-1 0 0,4 0 1,-4 1-114,0 0 1,-1 1 0,1-1-1,-1 0 1,1 0 0,0 1-1,-1-1 1,1 0 0,-1 1-1,1-1 1,-1 1 0,1-1 0,-1 1-1,1-1 1,-1 1 0,1-1-1,-1 1 1,0-1 0,1 1-1,-1-1 1,0 1 0,0 0-1,1-1 1,-1 1 0,0 0-1,0-1 1,0 1 0,0 0-1,0 0 1,2 11 345,-2-1 1,0 1-1,-2 22 1,1-22-195,-9 66 471,5-55-496,2 0 0,1 0-1,2 41 1,0-62-185,0 0 0,0 0 1,0 1-1,1-1 0,-1 0 0,1 0 0,0 0 1,-1 0-1,1 0 0,0 0 0,0 0 0,0 0 1,1 0-1,-1 0 0,0 0 0,1-1 0,-1 1 1,1-1-1,-1 1 0,1-1 0,0 1 0,0-1 0,3 2 1,-1-2-90,-1 0 1,1 0-1,0 0 1,0-1-1,0 1 1,0-1-1,0 0 1,0 0-1,0 0 1,0-1-1,0 1 1,5-2-1,6-2-587,0-1-1,-1-1 1,1 0-1,-1 0 1,24-17-1,-5-1-2017,-2-1 0,52-54-1,4-17 904,-5 6 7437,-81 89-5425,-1 0 0,1 0 0,-1 1 0,1-1-1,0 0 1,-1 1 0,1-1 0,0 0 0,0 1 0,-1-1 0,1 1 0,0-1-1,0 1 1,0 0 0,0-1 0,-1 1 0,1 0 0,0 0 0,0-1 0,0 1-1,0 0 1,2 0 0,-3 1-100,1-1 0,-1 1 0,1-1-1,0 1 1,-1-1 0,1 1 0,-1 0 0,1-1-1,-1 1 1,0 0 0,1-1 0,-1 1-1,0 0 1,1 0 0,-1-1 0,0 1 0,0 0-1,0 0 1,1-1 0,-1 3 0,-2 59 1378,1-42-693,-1 25-205,1-20-437,0-1 0,5 38 0,-4-59-161,1 0-1,-1-1 1,1 1 0,0-1 0,0 1-1,0 0 1,0-1 0,0 1-1,1-1 1,-1 0 0,1 0-1,-1 1 1,1-1 0,0 0-1,0 0 1,0 0 0,0-1-1,0 1 1,0 0 0,1-1-1,-1 0 1,0 1 0,1-1-1,0 0 1,-1 0 0,1 0-1,-1-1 1,1 1 0,0-1-1,-1 1 1,1-1 0,3 0-1,5 0-144,-1 0 0,0-1 0,0-1 0,1 0 0,-1 0 0,0-1 0,16-6 0,3-4-911,-1-2 0,0 0 0,-1-2 0,36-29 0,95-94-4244,-68 57 4506,-88 81 831,2-2 412,1-1-1,1 1 0,-1 0 0,0 0 0,1 0 0,0 1 1,9-4-1,-15 7-389,0 0 0,1 0 0,-1 0-1,0 0 1,0 0 0,1 0 0,-1 0 0,0 0 0,1 0 0,-1 0 0,0 0 0,1 0 0,-1 0-1,0 1 1,0-1 0,1 0 0,-1 0 0,0 0 0,0 0 0,1 1 0,-1-1 0,0 0 0,0 0-1,0 1 1,1-1 0,-1 0 0,0 0 0,0 1 0,0-1 0,0 0 0,0 1 0,0-1 0,1 0-1,-1 0 1,0 1 0,0-1 0,0 0 0,0 1 0,0-1 0,0 0 0,0 1 0,0-1 0,0 19 691,0-14-248,-2 27 873,-1 0-1,-8 35 0,4-33-808,-3 63-1,10-94-555,0 1 0,-1-1 0,2 0-1,-1 0 1,0 0 0,1 0 0,-1 1 0,1-1 0,0 0-1,0 0 1,0 0 0,1-1 0,-1 1 0,3 4-1,-2-6-17,0 1 1,0-1-1,0 1 0,0-1 0,0 0 0,1 0 0,-1 0 0,0 0 0,1 0 0,-1 0 0,0-1 0,1 1 0,-1-1 0,1 0 0,-1 1 0,1-1 0,-1 0 0,6-1 0,5-1-290,-1 0 0,1 0-1,-1-1 1,0-1 0,0 0-1,0-1 1,0 0 0,-1-1 0,1 0-1,12-11 1,18-13-1673,45-44 0,-59 50 1340,9-11-17,-22 20 598,1 0 0,0 2 0,29-19 0,-44 32 103,-1-1 1,1 1-1,-1 0 0,1-1 1,-1 1-1,1 0 0,-1-1 0,1 1 1,-1 0-1,1 0 0,0 0 1,-1-1-1,1 1 0,-1 0 1,1 0-1,0 0 0,-1 0 1,1 0-1,0 0 0,-1 0 1,1 0-1,-1 0 0,1 1 0,0-1 1,-1 0-1,1 0 0,-1 0 1,1 1-1,0-1 0,-1 0 1,1 1-1,-1-1 0,1 1 1,3 22 1276,-13 33 903,8-55-2104,-21 75 1936,12-49-1720,2 1-1,1 1 1,-3 36 0,9-64-345,1 1 1,-1 0 0,1 0 0,0-1 0,0 1 0,0 0 0,0 0 0,0 0 0,0-1 0,0 1 0,1 0 0,-1 0 0,1-1 0,-1 1 0,1 0 0,0-1-1,0 1 1,-1-1 0,1 1 0,0-1 0,0 1 0,1-1 0,-1 0 0,0 1 0,0-1 0,1 0 0,-1 0 0,1 0 0,-1 0 0,1 0 0,-1 0 0,1 0-1,-1-1 1,1 1 0,0-1 0,-1 1 0,1-1 0,0 1 0,0-1 0,-1 0 0,1 0 0,0 0 0,0 0 0,2 0 0,6-2-95,0 1 1,-1-2 0,1 1 0,0-1-1,-1 0 1,0-1 0,11-6 0,17-11-1068,0-2 1,-1-1 0,43-39 0,90-98-2520,-10 10 3319,-155 148 427,22-17 1118,-25 20-1135,-1 0 0,1 0-1,-1-1 1,1 1 0,-1 0 0,1 0 0,-1 0-1,1 0 1,-1 0 0,1 0 0,-1 0-1,1 0 1,-1 0 0,1 0 0,-1 0-1,1 0 1,-1 1 0,1-1 0,-1 0 0,1 0-1,-1 0 1,1 1 0,-1-1 0,1 0-1,-1 1 1,0-1 0,1 0 0,-1 1-1,1-1 1,-1 0 0,0 1 0,0-1 0,1 1-1,-1-1 1,0 1 0,0-1 0,1 1-1,-1-1 1,0 1 0,0-1 0,0 1 0,0-1-1,0 1 1,0-1 0,0 1 0,0-1-1,0 1 1,0-1 0,0 1 0,0-1-1,0 1 1,0-1 0,0 1 0,-1 0 0,1 31 1449,-3-1 0,-8 47 1,4-38-1080,-1 42 0,8-78-406,-1 0 0,1 0 0,1 0-1,-1 0 1,0 0 0,1 0 0,0-1 0,0 1-1,0 0 1,0 0 0,1-1 0,2 6 0,-2-7-17,0 0 1,0 0 0,0-1 0,0 1 0,0 0 0,0-1 0,0 0 0,1 1 0,-1-1 0,0 0 0,1 0 0,-1 0 0,1 0 0,-1-1 0,1 1-1,0-1 1,-1 0 0,1 1 0,4-2 0,5 1-242,1-1 0,0 0 0,0-1 1,-1 0-1,1-1 0,-1-1 0,0 0 0,0-1 0,14-7 0,106-65-3770,-79 43 2634,-32 20 992,26-14-9,-45 26 415,1 1-1,0-1 0,0 1 0,0 0 0,0 0 0,0 1 1,0-1-1,0 1 0,0-1 0,0 1 0,1 0 1,-1 0-1,4 1 0,-6 0 76,0-1 0,0 1-1,0 0 1,0 0 0,0 0 0,0 0 0,0 0 0,0 0 0,0 0-1,0 0 1,-1 1 0,1-1 0,0 0 0,-1 0 0,1 1-1,-1-1 1,0 0 0,1 1 0,-1-1 0,0 0 0,0 1 0,1-1-1,-1 0 1,-1 3 0,1 44 1848,-1-34-1169,1 154 3161,0-165-3912,0 1-1,0-1 1,1 0 0,0 0-1,-1 0 1,1 1 0,0-1 0,0 0-1,1 0 1,-1 0 0,0-1-1,1 1 1,0 0 0,0 0-1,0-1 1,0 1 0,0-1-1,0 0 1,5 4 0,-2-3-7,0-1 1,0 1-1,0-1 1,0 0-1,0-1 1,0 1-1,0-1 1,1 0-1,-1 0 1,0-1 0,6 1-1,8-2-62,-1 0-1,1-1 1,-1-1 0,0-1-1,0 0 1,19-8-1,41-23-2215,-2-2 0,-2-4 0,90-65-1,-109 70 1457,-40 26 696,40-24-276,-52 33 461,0-1 0,0 1 0,0 0 1,0 0-1,0 0 0,1 0 0,-1 0 0,0 1 1,0-1-1,1 1 0,-1 0 0,0 0 0,1 1 1,-1-1-1,5 1 0,-7 0 73,1 0 1,-1 0-1,1 0 0,-1 1 0,0-1 1,1 0-1,-1 0 0,0 1 1,0-1-1,0 1 0,0-1 0,0 1 1,0-1-1,0 1 0,0 0 1,-1-1-1,1 1 0,-1 0 0,1 0 1,-1 3-1,5 44 1957,-4-33-1242,0-4-526,0 1 0,1-1-1,1 0 1,0 0 0,1-1 0,0 1-1,10 19 1,-12-26-318,1-1 0,1 0-1,-1 0 1,0 0 0,1 0 0,0 0-1,0-1 1,0 0 0,0 0 0,1 0-1,-1 0 1,1-1 0,0 1 0,0-1-1,0 0 1,0-1 0,0 1 0,0-1-1,0 0 1,9 0 0,5 0-179,0-1 1,0-1 0,0-1-1,0 0 1,-1-1-1,1-2 1,-1 1-1,1-2 1,31-15-1,11-10-2460,81-53 0,-61 33 745,-80 51 1871,4-3-23,0-1 0,0 2-1,0-1 1,0 0 0,0 1-1,1 0 1,-1 0 0,1 1-1,9-2 1,-14 4 104,0-1 0,0 1 0,0-1 1,0 1-1,0 0 0,-1-1 0,1 1 0,0 0 0,0 0 1,-1 0-1,1 0 0,-1 0 0,1 0 0,-1 0 1,1-1-1,-1 1 0,1 1 0,-1-1 0,0 0 0,0 0 1,1 0-1,-1 0 0,0 0 0,0 0 0,0 0 1,0 0-1,0 0 0,-1 2 0,0 42 1798,0-37-1350,-5 54 1849,3-46-2047,1 0 0,0 0 0,1-1 0,1 1 0,1 0 0,4 28 0,-3-41-316,-1 0-1,0 0 1,1 0 0,0 0-1,0 0 1,0 0 0,0-1 0,0 1-1,1 0 1,-1-1 0,1 0-1,0 0 1,-1 0 0,1 0 0,0 0-1,0 0 1,0-1 0,1 1-1,-1-1 1,0 0 0,0 0 0,1 0-1,-1-1 1,1 1 0,4 0-1,8 0-35,-1 0 0,1-1 1,0-1-1,21-3 0,-13 0-600,1-2 1,-1 0 0,-1-2 0,43-19-1,86-57-3288,-68 35 2942,-82 48 1021,1-1 1,-1 1-1,0-1 1,1 1-1,-1 0 1,1 0-1,-1 0 1,1 1-1,-1-1 1,1 1-1,-1-1 1,1 1-1,0 0 1,4 0-1,-6 1 72,0 0 1,0 0-1,0 0 0,0 0 1,0 0-1,0 0 0,0 0 1,-1 0-1,1 1 0,0-1 1,0 0-1,-1 1 0,1-1 1,-1 0-1,0 1 0,1-1 1,-1 1-1,0-1 0,0 1 1,0-1-1,0 0 0,0 1 1,0-1-1,0 1 0,-1 2 1,1 21 1521,-1-13-1164,0 0 1,2-1 0,-1 1-1,5 21 1,-4-30-466,0 0 0,0 0 1,0-1-1,0 1 0,0 0 0,0-1 0,1 1 0,0-1 1,-1 0-1,1 0 0,0 1 0,0-1 0,0 0 0,0 0 0,0-1 1,1 1-1,-1 0 0,1-1 0,-1 1 0,1-1 0,-1 0 1,1 0-1,0 0 0,-1 0 0,4 0 0,10 1-60,0 0 0,0-1-1,-1-1 1,1-1-1,0 0 1,-1-1 0,1-1-1,-1 0 1,1-1 0,-1-1-1,24-11 1,14-8-2056,87-57 0,-128 74 1711,45-33-944,-42 28 1189,1 1 0,0 0 1,1 1-1,0 1 1,0 1-1,25-9 1,-41 17 197,0-1 0,0 1 0,0 0 1,0 0-1,0 0 0,0 0 1,0 0-1,0 0 0,0 0 1,0 0-1,0 1 0,0-1 1,0 0-1,0 0 0,-1 1 0,1-1 1,0 1-1,0-1 0,0 1 1,0-1-1,-1 1 0,1-1 1,0 1-1,0 0 0,-1-1 1,1 1-1,-1 0 0,1 0 0,0 0 1,-1-1-1,0 1 0,1 0 1,-1 0-1,1 0 0,-1 0 1,0 0-1,0 0 0,0 0 1,1 1-1,2 48 2244,-3-29-1389,1-7-553,1 0-1,0 0 1,0-1 0,7 17-1,-8-26-333,1 0 0,0 0-1,-1 0 1,2 0-1,-1 0 1,0-1 0,1 1-1,0-1 1,-1 0-1,1 0 1,1 0 0,-1 0-1,0 0 1,1-1-1,-1 0 1,1 1 0,0-1-1,5 2 1,5 0-45,-1-1 1,1 0-1,0-1 1,0-1-1,0 0 1,1-1-1,-1 0 1,0-1-1,0-1 1,0 0-1,0-1 0,14-4 1,20-8-1746,90-43-1,-18-5-1070,-71 35 1745,70-28-1,-117 55 1173,1 0-1,-1 0 1,0 0-1,1 0 1,-1 0-1,0 0 1,1 1-1,-1-1 1,1 1 0,-1 0-1,1-1 1,-1 1-1,1 0 1,0 1-1,-1-1 1,1 0-1,-1 1 1,1-1-1,-1 1 1,0 0 0,1 0-1,-1 0 1,3 1-1,-3 2 199,0-1 0,0 0 0,0 1 0,0-1 0,-1 1 0,1 0 0,-1-1 0,0 1 0,0 0-1,0 0 1,-1 0 0,1 0 0,-1 7 0,2 23 1209,-1-11-1054,0 0 0,2-1 0,1 1 0,7 24-1,-9-41-423,0 0 0,0-1 0,1 0-1,0 1 1,-1-1 0,2 0 0,-1 0-1,1-1 1,-1 1 0,1-1 0,1 1-1,-1-1 1,0-1 0,1 1 0,0-1-1,0 1 1,0-1 0,0-1-1,1 1 1,-1-1 0,7 2 0,2 0-200,0-2 1,1 0-1,-1 0 1,0-1-1,1-1 1,-1-1-1,1 0 1,-1-1-1,0 0 1,0-1-1,0 0 0,0-2 1,16-6-1,17-10-1108,-1-2 0,58-39 0,-50 28 1369,-28 25 288,-25 9-292,0 0-1,-1 0 1,1 0-1,-1 0 0,1 0 1,-1 0-1,1 1 1,0-1-1,-1 0 1,1 0-1,-1 1 1,1-1-1,-1 0 0,1 1 1,-1-1-1,1 1 1,-1-1-1,0 0 1,1 1-1,-1-1 0,1 1 1,-1-1-1,0 1 1,0-1-1,1 2 1,0 3 360,0 0 1,0 0-1,-1 1 1,1-1-1,-1 0 1,0 0-1,-2 8 1,1 3-192,-4 43 722,3-39-884,0-1 0,1 1 0,1 0-1,3 20 1,-3-38-74,1 0 1,-1 0-1,0 0 0,1 0 0,-1 0 0,1 0 0,0 0 0,0 0 1,0-1-1,0 1 0,0 0 0,0-1 0,0 1 0,0 0 1,1-1-1,-1 1 0,1-1 0,-1 0 0,1 0 0,-1 1 0,1-1 1,2 1-1,-1-1-65,0 0 0,0-1 0,0 1 0,0-1 0,0 0 0,0 1 0,0-1 0,1-1 0,-1 1 0,0 0 0,0-1 0,0 0 0,3 0 0,3-2-269,-1-1 0,1 1 0,-1-2 0,0 1 0,0-1 0,0 0 0,0 0 0,10-11 0,-5-1 191,-1 0 1,11-20-1,-21 34 2251,-41 96 141,36-84-2212,0 0 0,1 0 0,0 0-1,0 0 1,1 0 0,0 1 0,0-1 0,1 0 0,2 11-1,-2-20-36,0 1-1,0-1 0,1 1 0,-1-1 1,0 1-1,0-1 0,1 0 0,-1 1 1,0-1-1,1 1 0,-1-1 0,1 0 0,-1 1 1,1-1-1,-1 0 0,0 0 0,1 1 1,-1-1-1,1 0 0,-1 0 0,1 0 1,-1 1-1,1-1 0,-1 0 0,1 0 1,-1 0-1,1 0 0,0 0 0,-1 0 1,1 0-1,-1 0 0,1 0 0,-1 0 1,1-1-1,-1 1 0,1 0 0,-1 0 1,1 0-1,-1-1 0,1 1 0,-1 0 1,0 0-1,1-1 0,-1 1 0,1 0 0,-1-1 1,0 1-1,1-1 0,-1 1 0,0 0 1,1-1-1,22-20-298,-7 3-48,-1-1 1,-1 0-1,-1-1 0,0-1 1,-2 0-1,0-1 0,15-44 1,-29 74 485,-15 63 1350,16-64-1391,1-1 0,0 0 0,1 1 0,-1-1 0,1 0 1,1 1-1,-1-1 0,1 0 0,0 1 0,3 9 0,-3-14-123,0-1 0,0 0 1,0 1-1,1-1 0,-1 0 0,0 0 0,1 0 0,-1 0 0,0 0 0,1 0 0,-1 0 0,1 0 1,0-1-1,-1 1 0,1 0 0,0-1 0,-1 0 0,1 1 0,0-1 0,-1 0 0,1 0 0,0 0 1,0 0-1,-1 0 0,1 0 0,0 0 0,-1-1 0,1 1 0,0-1 0,2 0 0,2-1-121,-1 1 0,1-2 0,0 1 0,0 0 0,-1-1 0,0 0 0,8-6 0,-5 3-66,-1 0 0,1-1 0,-1 0 0,0 0-1,-1-1 1,0 1 0,0-2 0,-1 1 0,0-1 0,0 1 0,4-11 0,-9 18 246,0 1 1,0 0-1,0-1 1,0 1 0,1 0-1,-1-1 1,0 1-1,0-1 1,0 1-1,0 0 1,0-1-1,0 1 1,0 0 0,0-1-1,0 1 1,0 0-1,0-1 1,-1 1-1,1-1 1,0 1-1,0 0 1,0-1-1,0 1 1,0 0 0,-1 0-1,1-1 1,0 1-1,0 0 1,-1-1-1,1 1 1,0 0-1,0 0 1,-1-1 0,1 1-1,0 0 1,-1 0-1,1 0 1,-1-1-1,-16 4 897,-17 15 210,-26 35-75,47-39-1005,-1-1 1,-1 0 0,0-1 0,-21 12 0,35-23-83,-1 0 0,0 0 0,0 0 0,1-1 0,-1 1 0,0 0 0,0-1 0,0 0 0,0 1 0,0-1 0,0 0 0,0 0 0,0 0 0,0 0 0,0 0 1,0-1-1,0 1 0,1 0 0,-1-1 0,0 0 0,0 1 0,0-1 0,0 0 0,1 0 0,-1 0 0,0 0 0,1 0 0,-1 0 0,1-1 0,-1 1 0,-1-2 0,-3-5-466,0-1-1,0 0 0,0 0 1,-7-19-1,-6-6-511,12 23 706,-1 0-1,-1 1 0,0 0 0,0 1 0,-1 0 0,0 0 0,0 1 0,-1 1 1,0 0-1,-18-9 0,10 8 337,0 0-1,0 2 1,-1 0 0,1 2 0,-1 0 0,-24-2-1,-7 4 834,-1 2-1,1 3 1,0 2-1,-79 17 1,78-11-550,1 1 37,-1-3 0,-71 4-1,108-12-589,-1-2 0,0 1 0,1-2 0,-1 0 0,0-1 0,1-1 0,0 0-1,0-1 1,0 0 0,1-2 0,0 1 0,-18-13 0,-58-45-2717,61 40 2363,-2 2 0,0 1 0,-1 2 0,-1 1 0,-58-23 0,55 31 1149,-1 1 0,0 2 1,-1 2-1,1 1 0,-1 2 0,0 1 1,-69 9-1,-8 10 1468,-136 40 1,159-33-1721,-1-4 0,-163 15 0,236-35-639,-1-2-1,0 0 0,0-1 0,1-1 0,-1-1 1,1-1-1,-38-15 0,15 1-1408,2-2-1,-57-39 1,46 27 666,-112-52-1,131 71 1530,-1 2-1,0 2 0,-1 1 1,-67-9-1,24 14 925,0 4 0,0 3 0,0 3-1,1 4 1,-115 29 0,114-21-1187,-123 11 1,175-27-365,0-1 1,0-2-1,0 0 1,0-2-1,0 0 0,1-2 1,0-1-1,-45-17 0,-95-59-3963,125 59 3629,0 2 0,-2 2-1,0 1 1,-1 2 0,-1 2 0,-48-8-1,38 16 1402,0 2 0,0 2 0,0 3 0,-79 11 0,-208 56 3164,63-10-3474,223-50-682,0-2 0,-1-2 1,-67-5-1,86-1-800,0-3 0,0-1 0,-41-13 0,63 15 444,-224-61-4416,187 54 4615,-1 2-1,-89-2 1,88 11 1161,0 4-1,0 2 1,1 2-1,-94 26 1,-196 89 3770,97-30-3834,215-84-855,1 0-1,-1-2 1,-61 6-1,73-12-555,1 0-1,-1-2 0,1 0 0,-1-1 0,1-1 0,0-1 0,0 0 1,-19-8-1,-2-4-1289,-24-9-538,-120-32-1,160 52 2848,0 1 0,0 1-1,0 1 1,0 2 0,-1 0 0,1 1 0,0 1 0,0 2 0,-28 7-1,20-2 364,0 2 0,1 2 0,1 0 0,0 2 0,-27 19 0,-127 102 1841,87-61-2520,93-72-159,-1 0-1,0-1 0,1 1 0,-1-1 1,0 0-1,0 0 0,0 0 1,0-1-1,-1 1 0,1-1 0,-5 1 1,7-2-172,0-1 1,0 1-1,0 0 1,1-1 0,-1 1-1,0-1 1,0 0-1,1 1 1,-1-1 0,1 0-1,-1 0 1,0 0-1,1 0 1,0 0 0,-1 0-1,1-1 1,0 1-1,-1 0 1,1-1 0,0 1-1,0-1 1,0 0-1,0 1 1,1-1 0,-1 1-1,0-1 1,0-3-1,-30-59-3971,27 56 4194,-1 1 0,-1-1 0,0 1 0,0 0 0,-7-7 0,9 11 219,0-1 0,-1 1-1,1 0 1,-1 0 0,0 1-1,1-1 1,-1 1 0,0 0-1,-1 0 1,1 1 0,0 0-1,0 0 1,-1 0-1,1 0 1,-1 1 0,1 0-1,-1 0 1,1 0 0,0 1-1,-1 0 1,1 0 0,-11 4-1,6-2 42,0 2 0,0-1 0,1 2 0,-1-1 0,1 1 0,0 1 1,1-1-1,-1 1 0,1 1 0,-9 10 0,11-11-243,0 0 0,0 1 1,1-1-1,0 1 1,0 0-1,1 0 0,0 1 1,0-1-1,1 1 0,0 0 1,1 0-1,-2 13 1,4-20-63,0-1 1,0 0 0,0 1-1,1-1 1,-1 0 0,0 0-1,1 1 1,-1-1 0,1 0-1,0 0 1,-1 0 0,1 0-1,0 0 1,0 0 0,-1 0-1,1 0 1,0 0 0,0 0-1,0 0 1,0 0 0,0 0-1,1-1 1,-1 1 0,0 0-1,0-1 1,0 1 0,0-1-1,1 0 1,-1 1 0,0-1-1,1 0 1,-1 0 0,0 0-1,1 1 1,-1-2 0,0 1-1,0 0 1,1 0 0,1-1-1,8 1-396,0-1-1,0-1 0,18-4 0,18-10-1673,-1-1 1,55-30-1,58-22-1110,-126 59 3401,0 2 0,1 0 0,-1 3 0,1 1 0,0 1 0,36 3 0,200 27 4542,-42-1-3662,-84-22-1253,257-25 1,140-55-4160,-409 55 2873,63-5 512,238-2 0,198 59 5017,-375-4-3599,1-11 0,431-29-1,-370-21-2191,278-20-694,-482 50 3316,0 5 0,1 6 0,136 25 0,-24 14 2283,-64-11-1932,254 23 1,-279-54-2042,164-15 1,134-47-7455,-273 29 1874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0.9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1627 795 5894,'0'0'11007,"-9"0"-9533,-29-5 229,3-6 2984,29 9-4551,-1 0 1,0 1-1,0 0 1,1 0 0,-1 1-1,0-1 1,-9 2-1,-36-4 48,28-6 201,0-1 1,1 0-1,0-2 0,1 0 1,1-2-1,-40-32 1,-18-10-111,-30-15-206,24 12 111,-3 5 0,-165-76 0,153 89-151,-138-79 0,221 110-33,0 0 0,0 2-1,-1 0 1,0 1-1,-1 1 1,1 0-1,-1 2 1,0 0-1,0 1 1,0 1-1,-27 0 1,45 2 4,-1 0 0,1 0 0,-1 0 0,1 0 0,-1 0 0,1 0 0,-1-1 0,1 1 0,0 0 0,-1-1 0,1 1 0,-1-1 0,1 0 0,0 1 0,-1-1 0,1 0 0,0 0 0,0 0 0,0 0 0,0 0 0,0 0 0,-2-2 0,3 2-13,0 0 0,-1-1 0,1 1 0,0 0 0,0-1 0,0 1 0,0 0 0,0 0 0,0-1 0,0 1 0,1 0 0,-1-1 0,0 1 0,1 0 0,-1 0 1,1 0-1,0-1 0,-1 1 0,1 0 0,0 0 0,-1 0 0,1 0 0,0 0 0,0 0 0,0 0 0,0 1 0,2-3 0,-2 3-149,0-1 0,0 0 0,0 0 0,0 1 0,0-1 0,0 1 0,0-1 0,0 1 0,0-1 0,0 1 0,0 0 0,1 0-1,-1-1 1,0 1 0,0 0 0,0 0 0,1 0 0,-1 0 0,0 0 0,0 0 0,0 1 0,0-1 0,0 0 0,1 1 0,1 0 0,28 19-5930,-10-6-606,1-5-3162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1.9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40 193 16688,'0'0'5509,"-7"10"-3667,-20 29-807,22-23-571,11-11-176,14-9-52,-12 0-146,0-1 0,-1 0 0,0 0 1,0 0-1,0-1 0,-1 0 0,0 0 0,10-13 0,40-62 628,-52 75-694,3-4 109,-1 0 0,0 0 0,0-1 0,-1 0-1,0 0 1,-1 0 0,6-23 0,-11 34-122,1 0-1,0 0 1,0 0 0,0 1-1,0-1 1,0 0 0,0 0-1,0 0 1,0 0 0,0 0 0,0 0-1,-1 0 1,1 0 0,0 0-1,0 0 1,0 0 0,0 0-1,0 0 1,0 0 0,0 0 0,0 0-1,-1 0 1,1 0 0,0 0-1,0 0 1,0 0 0,0 0 0,0 0-1,0 0 1,0 0 0,-1 0-1,1 0 1,0 0 0,0 0-1,0 0 1,0 0 0,0 0 0,0 0-1,0-1 1,0 1 0,0 0-1,0 0 1,-1 0 0,1 0 0,0 0-1,0 0 1,0 0 0,0 0-1,0 0 1,0-1 0,0 1-1,0 0 1,0 0 0,0 0 0,0 0-1,0 0 1,0 0 0,0 0-1,0-1 1,0 1 0,0 0-1,0 0 1,0 0 0,0 0 0,0 0-1,0 0 1,0-1 0,-11 13 239,-11 16-134,10-5 10,0 1 0,1 1 1,2 0-1,0 0 0,2 1 0,1 0 0,-6 50 0,12-74-124,-1-1 0,1 0 1,0 1-1,0-1 0,0 0 0,0 1 0,1-1 0,-1 0 1,0 1-1,0-1 0,1 0 0,-1 1 0,1-1 0,-1 0 0,1 0 1,0 0-1,0 2 0,0-3 7,0 0 0,-1 1 0,1-1 0,-1 0 0,1 1 0,-1-1 0,1 0 0,0 0 0,-1 0 0,1 0 0,-1 0 0,1 0 0,0 0 0,-1 0 0,1 0 0,0 0 0,-1 0 0,1 0 0,-1 0 0,1 0 0,0-1 0,-1 1 0,1 0 0,-1 0 0,1-1 0,4-1 93,-1-1-1,-1 0 0,1 0 1,0 0-1,-1 0 0,1 0 1,5-8-1,0-1-37,-1 0 1,0-1-1,0 0 1,-1 0-1,-1 0 0,0-1 1,-1 0-1,-1-1 1,0 1-1,-1-1 1,0 1-1,-1-1 1,0-18-1,-2 32-75,0-1 0,0 0 1,-1 1-1,1-1 0,0 1 0,0-1 1,-1 1-1,1-1 0,-1 1 0,1-1 0,-1 1 1,0-1-1,1 1 0,-1 0 0,0-1 0,0 1 1,0 0-1,-2-2 0,2 2-13,0 1 0,0 0 0,0-1 0,0 1 0,0 0 0,0 0 0,0-1 0,0 1 0,0 0 0,0 0 0,0 0-1,0 0 1,0 0 0,0 0 0,0 1 0,0-1 0,0 0 0,0 1 0,0-1 0,0 0 0,-1 1 0,-1 1-85,-1 0 1,1 0 0,0 1-1,0-1 1,0 1-1,0-1 1,1 1-1,-1 0 1,1 0-1,-1 0 1,1 0-1,0 1 1,-2 4-1,1 0-652,1 0 1,0 0-1,0 1 0,0 13 0,1 15-6197,1-19-1455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2.6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162 129 8680,'0'0'6844,"-11"-1"-4346,11 1-2494,-8-2 618,0 1-1,-1 1 1,1-1 0,0 2-1,-16 1 1,20-1-441,1 0 0,0-1 0,1 2 0,-1-1 0,0 0 0,0 1 0,0-1 0,1 1 0,-1 0 0,1 0-1,-1 0 1,1 0 0,0 0 0,-1 0 0,1 1 0,1-1 0,-1 1 0,0-1 0,0 1 0,1 0 0,0 0 0,-2 5 0,1-4-76,1-1-1,0 1 1,0 0 0,0 0-1,1 0 1,0 1 0,-1-1 0,1 0-1,1 0 1,0 4 0,-1-7-99,0 0 1,0 0 0,1 0-1,-1 0 1,1 0 0,-1 0-1,1 0 1,-1 0 0,1 0-1,0 0 1,-1 0 0,1 0-1,0 0 1,0-1 0,-1 1-1,1 0 1,0-1 0,0 1-1,0-1 1,0 1 0,0-1-1,0 1 1,0-1 0,0 1-1,0-1 1,0 0 0,0 0-1,0 1 1,0-1 0,0 0-1,1 0 1,-1 0 0,0 0 0,0-1-1,0 1 1,0 0 0,0 0-1,0-1 1,0 1 0,2-1-1,2-1-5,1-1-1,-1 0 1,0 0-1,0 0 1,0-1-1,0 0 1,0 0-1,-1 0 1,0 0-1,1-1 1,-2 1-1,1-1 1,-1 0-1,1 0 1,-1-1-1,-1 1 1,4-9-1,0 1 17,-2 1 0,1-1 0,-2 0 0,0 0 0,0 0 0,-1 0-1,0-15 1,-2 27-11,0-1 1,0 0-1,0 1 0,0-1 0,0 0 0,0 1 0,-1-1 0,1 1 0,-1-1 0,1 1 0,-1-1 0,1 1 1,-1-1-1,0 1 0,0-1 0,0 1 0,0 0 0,0-1 0,0 1 0,0 0 0,0 0 0,0 0 0,-1 0 1,1 0-1,0 0 0,-1 0 0,1 0 0,-1 1 0,1-1 0,-1 1 0,1-1 0,-1 1 0,1-1 0,-1 1 1,0 0-1,1 0 0,-1-1 0,-2 2 0,0-1 3,0 0 0,0 1-1,0-1 1,0 1 0,1 0 0,-1 0 0,0 1 0,0-1 0,1 1-1,-1 0 1,1 0 0,-1 0 0,1 0 0,0 0 0,-4 4-1,0 2 60,0 1 0,0 0 0,1 0-1,0 1 1,1 0 0,0 0-1,0 0 1,1 1 0,1-1 0,0 1-1,0 0 1,1 0 0,0 0 0,1 1-1,0 21 1,1-32-60,0 0 0,0 0 0,0 0 1,0 0-1,0 0 0,1 0 0,-1 0 0,0 0 0,1 0 0,-1-1 1,0 1-1,1 0 0,-1 0 0,1 0 0,-1 0 0,1 0 0,0-1 1,-1 1-1,1 0 0,0 0 0,0-1 0,-1 1 0,1-1 0,0 1 0,0 0 1,0-1-1,0 0 0,0 1 0,0-1 0,0 0 0,0 1 0,-1-1 1,1 0-1,0 0 0,0 0 0,0 0 0,1 0 0,-1 0 0,0 0 1,0 0-1,0 0 0,0 0 0,-1 0 0,1-1 0,0 1 0,0 0 0,0-1 1,0 1-1,2-2 0,2 0 20,1-1 1,-1 0 0,1 0-1,-1 0 1,0-1-1,0 0 1,5-5-1,-3 1-329,52-60 1148,-36 28-2755,-14-2-5132,-9 24-3093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0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88 11115,'0'-9'2829,"1"0"-2036,-1 1-42,0 0 1,1 1 0,0-1-1,0 0 1,1 1-1,4-14 1,-3 82 1420,-4-22-1236,-2 0-1,-2-1 1,-15 64 0,20-126-162,0-1 0,4-24 0,35-135-1367,-36 321-202,-6-57 800,0-33-128,6 94 1,5-124-479,-3-11-1373,-1-29-14659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8.7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2480 447 16848,'0'0'197,"-10"-11"-111,-14-15 572,-1 1 1,-2 1-1,-1 1 0,0 2 1,-38-22-1,10 17-538,-1 3 0,-98-26 0,-126-10-538,225 49 399,-1 3 1,0 2-1,0 3 1,0 2-1,0 2 1,0 4-1,0 1 1,1 3 0,0 3-1,-96 34 1,70-11 224,1 4 0,2 3 0,2 3 0,2 4 0,2 3 0,3 3 0,2 3 0,3 3 0,-102 126 0,143-157-159,2 1 0,2 1 0,1 1-1,1 0 1,-25 71 0,38-90-31,1 0 0,0 0 0,1 1 1,1 0-1,0 0 0,1-1 0,1 1 0,0 0 0,2 0 0,-1 0 1,2 0-1,0-1 0,1 1 0,0-1 0,2 0 0,13 28 0,-6-22-14,2-1-1,0 0 0,1-1 0,1-1 1,0-1-1,2 0 0,0-1 0,0-1 1,2-1-1,0-1 0,0 0 0,1-2 1,1-1-1,38 13 0,-1-5 17,0-3-1,1-2 1,0-3 0,109 4-1,-47-13-3,0-4 0,0-6 0,185-38 0,-155 11 3,-2-5 0,196-83 0,-258 85-162,99-59 0,-137 68 539,-2-3 0,-1-2 1,59-56-1,-83 68-80,-2-1 0,0-1 0,-2-1 1,0-1-1,-2-1 0,-1-1 0,15-36 0,-22 42-85,-2-1-1,-1 0 1,0-1 0,-2 1-1,-1-1 1,-1 0 0,-1-1-1,-1 1 1,-2 0 0,-4-37-1,0 37-146,0 1 1,-2 0-1,0 1 0,-2 0 0,0 0 0,-2 1 0,-1 0 0,0 1 1,-1 0-1,-2 1 0,0 0 0,-1 2 0,0-1 0,-2 2 0,-38-29 0,26 24-78,-1 1 0,-2 1-1,0 2 1,-1 1 0,-1 2-1,0 2 1,-1 1 0,0 1-1,-67-10 1,49 15-275,-1 3 1,0 1-1,-1 4 1,-82 11-1,54 2-2362,2 4 0,-101 36 1,63-12-4218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5.7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615 20 9641,'-13'-3'4137,"1"-1"-3930,0 1-1,0 0 1,0 0-1,0 2 0,0 0 1,-1 0-1,1 1 1,0 0-1,-1 1 1,1 1-1,-21 4 0,16 2-205,1 0-1,-1 2 0,2 0 0,-1 0 0,1 1 0,1 1 0,0 1 1,1 0-1,0 0 0,-12 18 0,-5 9 85,2 2 0,-36 69 0,40-61 338,1 2 0,3 0 0,2 1 1,-18 95-1,29-114-130,3 1 1,0 0-1,3 0 0,0-1 1,3 1-1,1 0 0,1 0 1,16 59-1,-16-81-252,0 0 1,1 1-1,1-2 0,1 1 0,-1-1 1,2 0-1,0 0 0,0-1 0,1 0 1,0-1-1,13 11 0,-13-14-19,0 0 0,0-1 1,1 0-1,0-1 0,0 0 0,0 0 0,1-1 0,-1-1 1,1 1-1,0-2 0,0 0 0,0 0 0,0-1 0,17 0 1,-3-3 206,0 0 0,1-2-1,-1-1 1,-1-1 0,1-1 0,-1-1 0,0-2 0,-1 0 0,0-1 0,31-21 0,10-11 167,-2-3-1,66-62 0,-81 66-326,-2-3 0,-2-1 0,-2-3 0,49-72 0,-76 98-40,-1 1 0,0-1 0,-2-1-1,-1 0 1,-1-1 0,-1 0 0,-1 0-1,-1-1 1,-1 0 0,-2 0 0,0 0-1,-2 0 1,-2-33 0,0 47-21,-1 1 0,0-1-1,-1 1 1,0 0 0,-1 0 0,0 0 0,-1 0 0,0 1 0,0 0 0,-1 0 0,-1 0 0,0 1 0,0 0-1,-1 0 1,0 0 0,0 1 0,-1 1 0,0-1 0,0 2 0,-1-1 0,0 1 0,0 0 0,-12-4 0,6 4-50,0 0 1,0 2 0,-1-1 0,0 2-1,0 0 1,0 2 0,0 0 0,0 0 0,0 1-1,0 2 1,0-1 0,0 2 0,0 0-1,1 1 1,-20 8 0,12-2-354,0 1-1,0 1 1,2 2-1,-1 0 1,2 1-1,-20 18 1,-60 65-5234,52-43-1738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24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1331 12940,'0'0'11734,"4"0"-11259,-1 1-413,0-1 0,0 0 0,0-1 0,0 1 0,0 0 0,0-1 0,0 0 0,-1 1 0,1-1 1,0 0-1,0-1 0,-1 1 0,6-3 0,39-29 453,-31 21-313,542-405 1191,-92 59-2221,-434 333 674,83-58-471,-611 409 976,-26 21-355,479-315-11,-20 16 4,-62 61 0,153-127-494,-5 6 476,124-95-117,395-270 190,76-8-412,-603 376 2,-15 9-117,-25 17-326,3-3 866,-1006 626 707,978-610-466,161-99-212,130-74-87,39 0 61,234-128-1134,-390 197 1152,-4-5 0,114-96 1,-221 159 90,-30 20 27,-29 17 144,-10 8-26,-157 79 1224,659-333-13106,-446 225 11471,1 0 1,0-1 0,0 1-1,0-1 1,0 1 0,-1-1-1,1 1 1,0-1 0,0 1-1,-1-1 1,1 0-1,0 1 1,-1-1 0,1 0-1,-1 1 1,1-1 0,-1 0-1,1 0 1,0-1 0,-12 1-2478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1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74 0 16143,'0'0'8531,"1"12"-7613,1 49-32,-6 61-1,-1 44-598,6-139-364,1 0-1,1-1 1,1 0 0,10 32-1,-14-57-57,1-1 0,-1 0 0,1 1 0,-1-1 0,0 1 0,0-1 0,1 1 0,-1-1 0,0 1-1,0-1 1,0 1 0,1-1 0,-1 1 0,0-1 0,0 1 0,0 0 0,0-1 0,0 1 0,0-1 0,0 1 0,0-1 0,0 1 0,0-1 0,-1 1 0,1-1-1,0 1 1,0-1 0,0 1 0,-1-1 0,1 1 0,0-1 0,-1 1 0,1-1 0,0 1 0,-1-1 0,1 1 0,0-1 0,-1 0 0,1 1 0,-1-1-1,1 0 1,-1 0 0,1 1 0,-1-1 0,1 0 0,-1 0 0,1 1 0,-1-1 0,1 0 0,-1 0 0,1 0 0,-1 0 0,1 0 0,-1 0 0,0 0 0,1 0-1,-1 0 1,-36-13-6162,30 9 4787,-30-13-6685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0 357 14862,'0'0'8744,"17"-56"-7751,27 41 321,20-4 31,14-9-544,17-8-257,9-5-63,3-2-289,-11 3-128,-12 6-128,-17 11-1089,-22 10-1506,-18 6-1441,-21 6-3651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14318,'0'0'9587,"2"8"-8850,7 25 175,7 69 0,3 20-686,-13-112 888,-1-23-373,0-24 9,-3-4-462,0-62 402,-3 93-604,1 1 0,-2-1 0,1 0 0,-1 1 0,-1 0 0,1-1 0,-9-16 0,11 26-109,0 0 1,0 1 0,0-1-1,0 0 1,0 0 0,0 0-1,0 0 1,0 1 0,0-1-1,0 0 1,0 0 0,0 0-1,0 0 1,0 1 0,0-1-1,0 0 1,0 0 0,0 0-1,0 0 1,0 1 0,0-1-1,0 0 1,0 0 0,0 0-1,0 0 1,-1 0 0,1 1-1,0-1 1,0 0 0,0 0-1,0 0 1,0 0 0,-1 0-1,1 0 1,0 0-1,0 0 1,0 0 0,0 0-1,0 0 1,-1 1 0,1-1-1,0 0 1,0 0 0,0 0-1,0 0 1,-1 0 0,1 0-1,0 0 1,0 0 0,0 0-1,0-1 1,-1 1 0,1 0-1,0 0 1,0 0 0,0 0-1,0 0 1,0 0 0,-1 0-1,1 0 1,0 0 0,0 0-1,0-1 1,1 10-3708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134 215 18193,'0'0'5339,"-6"-8"-2873,-17-25-998,23 32-1439,-1 1 1,0-1-1,1 0 0,-1 0 1,0 1-1,0-1 1,0 1-1,1-1 0,-1 0 1,0 1-1,0 0 0,0-1 1,0 1-1,0-1 1,0 1-1,0 0 0,0 0 1,0 0-1,0 0 0,0 0 1,0 0-1,0 0 1,0 0-1,0 0 0,0 0 1,0 0-1,0 1 0,0-1 1,0 0-1,0 1 0,0-1 1,0 1-1,0-1 1,0 1-1,0-1 0,0 1 1,1-1-1,-1 1 0,0 0 1,0 0-1,1 0 1,-1-1-1,0 2 0,-23 38-67,23-39 55,-6 16 47,0 0 0,1 0 1,1 0-1,0 1 1,2 0-1,0 0 1,1 0-1,0 0 1,2 0-1,0 1 1,1-1-1,4 19 1,-5-35-51,1 1 0,-1-1-1,1 0 1,0 1 0,0-1 0,0 0 0,0 0 0,0 0 0,1 0 0,-1 0 0,0 0 0,1 0 0,0-1 0,-1 1 0,1 0 0,0-1 0,0 1-1,0-1 1,0 0 0,0 0 0,0 0 0,0 0 0,0 0 0,1 0 0,-1 0 0,0-1 0,0 1 0,1-1 0,-1 1 0,1-1 0,-1 0 0,0 0 0,1 0-1,-1 0 1,0-1 0,1 1 0,-1-1 0,0 1 0,1-1 0,-1 0 0,0 0 0,0 0 0,3-1 0,5-3 125,0-1 1,0 0-1,0 0 1,-1 0 0,0-1-1,0-1 1,13-14-1,-5 3-4,-2-2 1,0 0-1,20-39 0,-30 50-104,0 0 1,-1 0-1,0-1 1,0 1-1,-1-1 1,-1 0-1,0 1 1,0-1-1,-1 0 1,-1 0-1,0-14 0,0 24-27,0 0-1,0 1 0,0-1 0,0 0 0,0 1 0,0-1 0,0 1 0,-1-1 0,1 0 0,0 1 0,0-1 1,0 0-1,-1 1 0,1-1 0,0 1 0,-1-1 0,1 1 0,-1-1 0,1 1 0,0-1 0,-1 1 0,1-1 1,-1 1-1,1 0 0,-1-1 0,0 1 0,1 0 0,-1-1 0,1 1 0,-1 0 0,1 0 0,-1-1 0,-1 1 0,-20 11-36,-15 30-81,28-27 109,2 0 1,-1 1-1,2-1 1,0 1 0,0 1-1,2-1 1,0 1-1,0 0 1,2 0-1,0 0 1,0 22-1,2-37 5,0 1 0,0-1 0,1 0-1,-1 0 1,0 0 0,0 0-1,1 0 1,-1 0 0,0 0-1,1 0 1,-1 0 0,1 0 0,-1 0-1,1 0 1,0-1 0,-1 1-1,1 0 1,0 0 0,0 0-1,-1-1 1,1 1 0,0 0 0,0-1-1,0 1 1,0-1 0,0 1-1,0-1 1,0 0 0,0 1 0,0-1-1,0 0 1,0 1 0,0-1-1,0 0 1,0 0 0,0 0-1,1 0 1,-1 0 0,0 0 0,0-1-1,0 1 1,0 0 0,0 0-1,0-1 1,0 1 0,0-1 0,1 0-1,5-1 12,-1-1 1,0 0-1,0 0 0,0 0 0,0-1 0,8-6 0,83-88 70,-74 71-61,1 2 0,2 0 0,35-26 0,-59 50-22,-1-1 0,1 1 0,0-1 0,0 1 1,0 0-1,0 0 0,0 0 0,0 0 0,1 0 0,-1 1 1,0-1-1,0 0 0,1 1 0,-1 0 0,0 0 0,1-1 1,-1 1-1,0 1 0,1-1 0,-1 0 0,0 0 1,1 1-1,2 1 0,-3-1-4,1 1 0,-1 0 0,0 0 0,0 0 1,0 0-1,0 0 0,0 1 0,-1-1 0,1 1 0,0-1 0,-1 1 1,0-1-1,0 1 0,0 0 0,1 5 0,3 12-17,-2 0 1,-1-1-1,0 2 0,-2 21 1,5-1 367,-5-41-341,-1 0-1,1 0 1,0 0-1,0 0 1,0 1-1,0-1 1,0 0 0,0 0-1,1 0 1,-1 0-1,0 0 1,0 0-1,0 1 1,0-1-1,0 0 1,0 0-1,0 0 1,0 0-1,0 0 1,0 0-1,0 0 1,0 1-1,0-1 1,0 0-1,1 0 1,-1 0-1,0 0 1,0 0-1,0 0 1,0 0 0,0 0-1,0 0 1,1 0-1,-1 0 1,0 0-1,0 0 1,0 0-1,0 0 1,0 0-1,0 0 1,1 0-1,-1 0 1,0 0-1,0 0 1,0 0-1,0 0 1,0 0-1,0 0 1,1 0-1,-1 0 1,0 0-1,0 0 1,0 0 0,0 0-1,0 0 1,0 0-1,0 0 1,1 0-1,-1 0 1,0-1-1,0 1 1,0 0-1,8-22 97,-1-19-100,-1 1 0,-2-1 0,-3-63 0,-1 102 0,-1-22 0,1 24 0,0-1 0,0 0 0,0 1 0,0-1 0,0 1 0,0-1 0,0 1 0,0-1 0,-1 1 0,1-1 0,0 1 0,0-1 0,-1 1 0,1-1 0,0 1 0,0-1 0,-1 1 0,1-1 0,0 1 0,-1 0 0,1-1 0,-1 1 0,1 0 0,-1-1 0,1 1 0,0 0 0,-1-1 0,1 1 0,-1 0 0,1 0 0,-1 0 0,0-1 0,0 1 0,0 3 0,1 0 0,-1 1 0,0-1 0,1 0 0,0 0 0,0 1 0,0-1 0,0 0 0,0 0 0,1 5 0,0-6 0,-1 0 0,1 0 0,0 0 0,-1 0 0,1 0 0,0 0 0,0 0 0,0 0 0,1 0 0,-1-1 0,0 1 0,1 0 0,-1-1 0,1 1 0,-1-1 0,1 0 0,0 1 0,0-1 0,-1 0 0,1 0 0,0 0 0,0 0 0,0 0 0,0-1 0,0 1 0,0-1 0,0 1 0,1-1 0,-1 0 0,0 0 0,0 0 0,0 0 0,0 0 0,0 0 0,1 0 0,-1-1 0,0 1 0,4-2 0,2 0 0,1-1 0,-1 1 0,0-1 0,0-1 0,0 1 0,0-1 0,-1-1 0,11-7 0,-10 6 0,0-2 0,-1 1 0,0-1 0,0 0 0,0-1 0,-1 1 0,0-1 0,-1 0 0,0-1 0,-1 0 0,0 1 0,6-21 0,-17 86 0,-3 17 0,-1 78 0,11-147-89,1 0 0,-1 0 0,0 0 0,1 0 0,0 0 0,0-1 0,0 1 0,0 0-1,1 0 1,-1 0 0,1-1 0,0 1 0,0-1 0,4 5 0,-5-7 32,1 0 0,-1 0 0,0 0 1,1 0-1,-1 0 0,1 0 0,-1-1 0,1 1 0,0 0 0,-1-1 1,1 1-1,-1-1 0,1 0 0,0 0 0,0 0 0,-1 1 0,1-1 1,0-1-1,-1 1 0,1 0 0,0 0 0,-1-1 0,1 1 0,-1-1 1,1 1-1,0-1 0,-1 0 0,1 0 0,-1 1 0,0-1 0,1 0 1,-1 0-1,0 0 0,1-1 0,-1 1 0,0 0 0,1-2 0,5-4-645,0-1 0,-1 1 0,0-1 0,-1 0 0,0 0 0,0-1 0,-1 1 0,6-15 0,-2-1-2434,0-1 0,4-27-1,-1-18-5345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5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88 15983,'0'0'2306,"-2"15"-282,-12 83 618,0 101 0,13-144-1953,3 0 0,2 0-1,19 91 1,-14-106-435,-6-20-127,2-1 1,0 0-1,10 24 1,-15-43-122,0 1 0,0-1 0,0 0 1,0 0-1,0 1 0,0-1 1,0 0-1,0 1 0,0-1 1,0 0-1,1 1 0,-1-1 0,0 0 1,0 0-1,0 1 0,0-1 1,1 0-1,-1 0 0,0 1 1,0-1-1,1 0 0,-1 0 0,0 0 1,0 0-1,1 1 0,-1-1 1,0 0-1,1 0 0,-1 0 1,0 0-1,0 0 0,1 0 0,-1 0 1,0 0-1,1 0 0,-1 0 1,0 0-1,1 0 0,-1 0 1,1 0-1,6-14 191,0-22 31,-2-34-483,-6-93 0,-1 103-187,2 0 0,13-100-1,-9 143 432,1 0-1,1 1 1,0 0-1,1 0 1,13-20-1,-10 19 15,-1-1 0,-1-1-1,8-25 1,-12 30 185,-1-1 0,-1 1 0,1-23 0,-18 384 934,15-320-861,0 49 536,10 79 0,-7-131-712,2 1 0,0-1 0,1-1 0,2 1 0,0-1 0,2-1 0,16 31 0,-26-53-83,1 0-1,-1 0 1,0 0-1,0 0 1,0 0-1,0 0 1,0-1-1,0 1 1,0 0-1,0 0 1,1 0-1,-1 0 0,0 0 1,0 0-1,0 0 1,0 0-1,0 0 1,0 0-1,0 0 1,1 0-1,-1 0 1,0 0-1,0 0 1,0 0-1,0 0 1,0 0-1,0 0 1,0 0-1,1 0 1,-1 0-1,0 0 1,0 1-1,0-1 1,0 0-1,0 0 1,0 0-1,0 0 0,0 0 1,0 0-1,0 0 1,1 0-1,-1 0 1,0 0-1,0 1 1,0-1-1,0 0 1,0 0-1,0 0 1,0 0-1,0 0 1,0 0-1,0 0 1,0 0-1,0 1 1,0-1-1,0 0 1,-2-16 152,-9-23 61,-16-12-215,-40-57 0,4 9 0,62 98 0,1 0 0,0 0 0,-1 1 0,1-1 0,-1 0 0,1 0 0,0 0 0,-1 0 0,1 0 0,0 0 0,0 0 0,0 0 0,0 0 0,0 0 0,0 0 0,0 0 0,0 0 0,0 0 0,1 0 0,-1 0 0,0 0 0,1 0 0,-1 0 0,0 1 0,1-1 0,-1 0 0,1 0 0,0 0 0,-1 0 0,1 1 0,0-1 0,-1 0 0,1 1 0,0-1 0,0 0 0,-1 1 0,1-1 0,0 1 0,0 0 0,0-1 0,0 1 0,0-1 0,0 1 0,0 0 0,0 0 0,0 0 0,1-1 0,59-8 0,-46 8 0,-12 1-2,105-17-2679,-89 13 1032,0-1 1,0-1-1,27-13 0,6-8-8163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1 1 897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8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1 390 16784,'0'0'2989,"0"-10"214,0-27-976,5 43-438,3 12-1657,7 51 1269,-12-44-1025,2 0 0,1 0-1,2-1 1,0 0 0,1 0-1,15 28 1,-23-51-365,-1 0 1,1 0 0,-1 0-1,1 0 1,-1 0-1,1 0 1,0 0-1,0 0 1,-1 0-1,1 0 1,0 0 0,0-1-1,0 1 1,0 0-1,0-1 1,0 1-1,0 0 1,0-1 0,0 1-1,0-1 1,1 0-1,-1 1 1,0-1-1,0 0 1,0 0 0,0 1-1,3-1 1,-3-1 20,1 0 0,-1 0 0,1 0 0,-1 0 0,0 0 1,1-1-1,-1 1 0,0 0 0,0-1 0,0 1 0,0-1 0,0 1 0,0-1 1,-1 1-1,1-1 0,0-2 0,4-9 153,-1-1 1,-1 1-1,3-20 1,-3-12-186,-4-68 0,0 31 0,2 86 0,0 0 0,0 0 0,0 0 0,1 0 0,-1 0 0,1 0 0,0 0 0,0-1 0,1 1 0,-1-1 0,1 0 0,0 1 0,0-1 0,3 3 0,2 2 0,1-1 0,0 0 0,0 0 0,12 7 0,-17-12 0,-1 0 0,1 0 0,0 0 0,0 0 0,0-1 0,0 0 0,-1 1 0,2-1 0,-1-1 0,0 1 0,0-1 0,0 0 0,0 0 0,0 0 0,0 0 0,1 0 0,-1-1 0,0 0 0,0 0 0,0 0 0,0-1 0,-1 1 0,1-1 0,0 0 0,-1 0 0,5-3 0,-3 1 0,-1 0 0,-1-1 0,1 1 0,-1-1 0,1 0 0,-1 0 0,-1 0 0,1 0 0,-1-1 0,0 1 0,0-1 0,0 1 0,-1-1 0,0 0 0,0 1 0,0-1 0,-1 0 0,0-6 0,0 7 0,-3-37 0,2 40 0,1 1 0,0-1 0,-1 1 0,1 0 0,-1-1 0,1 1 0,-1-1 0,0 1 0,1 0 0,-1-1 0,0 1 0,0 0 0,0 0 0,0 0 0,0 0 0,0 0 0,-1 0 0,1 0 0,0 0 0,0 0 0,-1 1 0,1-1 0,-3-1 0,3 2 0,0 0 0,0 0 0,0 0 0,1 0 0,-1 0 0,0 0 0,0 0 0,0 1 0,1-1 0,-1 0 0,0 0 0,0 1 0,1-1 0,-1 0 0,0 1 0,0-1 0,1 1 0,-1-1 0,1 1 0,-1-1 0,0 1 0,1-1 0,-1 1 0,1-1 0,-1 1 0,1 0 0,-1-1 0,1 1 0,0 0 0,-1 0 0,1-1 0,0 1 0,-1 1 0,-7 30 0,8-28 0,-7 50 0,-1 104 0,8-157 0,0 1 0,0-1 0,0 0 0,0 0 0,0 1 0,0-1 0,0 0 0,0 0 0,1 1 0,-1-1 0,0 0 0,1 0 0,-1 0 0,1 0 0,-1 1 0,1-1 0,0 0 0,-1 0 0,1 0 0,0 0 0,0 0 0,0-1 0,0 1 0,0 0 0,0 0 0,1 0 0,0 0 0,0-1 0,0 1 0,0-1 0,0 0 0,0 0 0,0 0 0,0 0 0,0-1 0,0 1 0,0 0 0,-1-1 0,1 1 0,0-1 0,3-1 0,7-4 0,0 0 0,0-1 0,17-15 0,93-86-175,-46 38 72,-56 59 41,-19 11 53,-1 0 0,0 0 1,1 0-1,-1 0 0,1 0 0,-1 0 0,0 0 0,1 0 0,-1 0 1,1 0-1,-1 1 0,0-1 0,1 0 0,-1 0 0,0 0 0,1 1 1,-1-1-1,0 0 0,0 1 0,1-1 0,-1 0 0,0 0 0,0 1 1,1-1-1,-1 0 0,0 1 0,0-1 0,0 1 0,1-1 0,-1 1 1,1 41-473,-1-24 583,0 112-33,0-129-64,0 0 0,0 0 0,0 0 0,0 0 0,0 0 0,0 0 0,1 0 0,-1 0 0,0 0 0,1 0 0,-1 0 0,0 0 0,1 0 0,-1 0 0,1 0 0,0-1 0,-1 1 0,1 0 0,-1 0 0,1-1 0,0 1 0,0 0 0,-1-1 0,1 1-1,0-1 1,0 1 0,0-1 0,0 1 0,1 0 0,0-1 18,0 0 0,0 0-1,0-1 1,0 1-1,0 0 1,0-1 0,0 1-1,0-1 1,0 0 0,0 1-1,0-1 1,0 0 0,2-2-1,4-2 55,0 0-1,-1-1 0,0 0 0,0 0 1,8-9-1,-8 3-76,0 0 0,0-1 0,-1 0 0,-1 0 0,0 0 0,-1 0 0,0-1 0,-1 0 0,-1 1 0,0-1 0,-1 0 0,0-1 0,-1 1 0,-1 0 0,-3-20 0,-11-7 0,15 40 0,-1 0 0,1 0 0,-1 0 0,1 0 0,-1 0 0,1 0 0,-1 0 0,0 0 0,1 1 0,-1-1 0,0 0 0,0 1 0,1-1 0,-1 0 0,0 1 0,0-1 0,0 1 0,0-1 0,0 1 0,0-1 0,0 1 0,0 0 0,0 0 0,0-1 0,0 1 0,0 0 0,0 0 0,0 0 0,0 0 0,0 0 0,0 0 0,0 0 0,0 1 0,0-1 0,0 0 0,0 1 0,0-1 0,-1 1 0,0 0 0,1 0 0,0 0 0,0 0 0,0 0 0,0 1 0,0-1 0,0 0 0,0 0 0,0 1 0,0-1 0,1 1 0,-1-1 0,1 1 0,-1-1 0,1 1 0,-1-1 0,1 1 0,0-1 0,0 1 0,0-1 0,0 1 0,0 0 0,0-1 0,0 1 0,1-1 0,-1 1 0,0-1 0,1 1 0,-1-1 0,2 3 0,-1-2 0,0 1 0,0-1 0,0 1 0,0-1 0,1 1 0,0-1 0,-1 0 0,1 1 0,0-1 0,0 0 0,0 0 0,0 0 0,0-1 0,0 1 0,1 0 0,3 1 0,1-1 0,1 0 0,0-1 0,-1 0 0,1 0 0,0 0 0,-1-1 0,1-1 0,0 1 0,0-1 0,-1 0 0,1-1 0,-1 0 0,1 0 0,-1-1 0,0 0 0,0 0 0,0 0 0,0-1 0,0 0 0,-1-1 0,9-7 0,-10 8 0,0 0 0,0-1 0,0 0 0,-1 0 0,0 0 0,0 0 0,0 0 0,-1-1 0,0 0 0,0 0 0,0 0 0,-1 0 0,1 0 0,-2-1 0,1 1 0,-1 0 0,0-1 0,0 0 0,0 1 0,-1-1 0,0 1 0,-1-1 0,1 0 0,-1 1 0,-4-12 0,5 16 0,-1 1 0,0-1 0,0 0 0,0 1 0,0-1 0,0 0 0,-1 1 0,1 0 0,0-1 0,-1 1 0,1 0 0,-1 0 0,1-1 0,-1 1 0,0 0 0,1 1 0,-1-1 0,0 0 0,0 0 0,1 1 0,-1-1 0,0 1 0,0-1 0,0 1 0,0 0 0,0 0 0,0 0 0,0 0 0,0 0 0,0 1 0,0-1 0,1 0 0,-1 1 0,0-1 0,0 1 0,0 0 0,1 0 0,-1-1 0,0 1 0,1 0 0,-1 1 0,0-1 0,1 0 0,0 0 0,-1 1 0,1-1 0,0 1 0,-1-1 0,0 3 0,-1 2 0,1-1 0,-1 1 0,1-1 0,0 1 0,1 0 0,-1 0 0,1-1 0,1 1 0,-1 0 0,1 0 0,0 0 0,1 11 0,0-13 0,0 0 0,1 1 0,-1-1 0,1 0 0,0 0 0,0 0 0,0 0 0,1 0 0,-1-1 0,1 1 0,0-1 0,0 0 0,0 1 0,1-2 0,-1 1 0,1 0 0,4 2 0,-5-3 0,0 1 0,0 0 0,0-1 0,-1 1 0,1 0 0,-1 0 0,0 0 0,1 1 0,-1-1 0,0 1 0,-1-1 0,1 1 0,-1-1 0,0 1 0,0 0 0,0 0 0,0 0 0,0-1 0,-1 7 0,1-5 0,-1 0 0,1 0 0,0-1 0,1 1 0,-1 0 0,1 0 0,0-1 0,0 1 0,0-1 0,4 6 0,-5-10 0,-1 0 0,0 1 0,0-1 0,0 0 0,0 0 0,0 0 0,0 0 0,1 0 0,-1 1 0,0-1 0,0 0 0,0 0 0,0 0 0,1 0 0,-1 0 0,0 0 0,0 0 0,0 0 0,1 1 0,-1-1 0,0 0 0,0 0 0,0 0 0,1 0 0,-1 0 0,0 0 0,0 0 0,0 0 0,1 0 0,-1 0 0,0-1 0,0 1 0,0 0 0,1 0 0,-1 0 0,0 0 0,0 0 0,0 0 0,0 0 0,1 0 0,-1 0 0,0-1 0,0 1 0,0 0 0,0 0 0,0 0 0,1 0 0,-1-1 0,0 1 0,0 0 0,0 0 0,0-1 0,5-15 0,-4 0 0,-1 16 0,0 0 0,0 0 0,0 0 0,0 0 0,0 0 0,0 0 0,0 1 0,-1-1 0,1 0 0,0 0 0,0 0 0,0 0 0,0 0 0,0 0 0,0 0 0,0 0 0,0 0 0,0 0 0,-1 0 0,1 0 0,0 1 0,0-1 0,0 0 0,0 0 0,0 0 0,0 0 0,-1 0 0,1 0 0,0 0 0,0 0 0,0 0 0,0 0 0,0 0 0,0 0 0,0 0 0,-1 0 0,1-1 0,0 1 0,0 0 0,0 0 0,0 0 0,0 0 0,0 0 0,0 0 0,-1 0 0,1 0 0,0 0 0,0 0 0,0 0 0,0 0 0,0-1 0,0 1 0,0 0 0,0 0 0,0 0 0,0 0 0,0 0 0,0 0 0,0 0 0,0-1 0,0 1 0,0 0 0,0 0 0,0 0 0,0 0 0,0 0 0,-1 0 0,1 0 0,-1 1 0,1-1 0,-1 1 0,1 0 0,-1-1 0,1 1 0,0-1 0,0 1 0,-1-1 0,1 1 0,0 0 0,0-1 0,-1 1 0,1 0 0,0-1 0,0 1 0,0 0 0,0-1 0,0 1 0,0 0 0,0-1 0,0 1 0,1 0 0,-1-1 0,0 1 0,0 0 0,0-1 0,1 1 0,-1 0 0,0-1 0,1 1 0,-1-1 0,0 1 0,1-1 0,-1 1 0,1-1 0,-1 1 0,1-1 0,-1 1 0,1-1 0,-1 0 0,1 1 0,0-1 0,0 1 0,0-1 0,0 0 0,0 1 0,1-1 0,-1 0 0,0 0 0,0 0 0,0 0 0,1 0 0,-1 0 0,0 0 0,0 0 0,0 0 0,1 0 0,-1-1 0,0 1 0,0-1 0,0 1 0,0-1 0,0 1 0,0-1 0,0 1 0,0-1 0,0 0 0,0 0 0,0 1 0,0-1 0,1-1 0,38-55 0,-2 0 0,-3-3 0,29-68 0,-64 128 0,0-1 0,0 1 0,0 0 0,0 0 0,1-1 0,-1 1 0,0 0 0,0-1 0,0 1 0,0 0 0,0 0 0,0-1 0,0 1 0,1 0 0,-1 0 0,0-1 0,0 1 0,0 0 0,0 0 0,1-1 0,-1 1 0,0 0 0,0 0 0,1 0 0,-1 0 0,0-1 0,0 1 0,1 0 0,-1 0 0,0 0 0,1 0 0,-1 0 0,0 0 0,0 0 0,1 0 0,-1 0 0,0 0 0,1 0 0,-1 0 0,0 0 0,1 0 0,-1 0 0,6 16 0,-1 37 0,-5-41 0,0-8 0,1 1 0,-1-1 0,1 0 0,0 0 0,0 0 0,0 0 0,1 0 0,-1 0 0,1 0 0,3 6 0,-4-9 0,0-1 0,-1 1 0,1 0 0,-1-1 0,1 1 0,0-1 0,0 1 0,-1-1 0,1 1 0,0-1 0,0 0 0,-1 1 0,1-1 0,0 0 0,0 0 0,0 1 0,0-1 0,0 0 0,-1 0 0,1 0 0,2 0 0,-1-1 0,0 1 0,0-1 0,1 0 0,-1 0 0,0 0 0,0 0 0,0 0 0,0 0 0,0-1 0,0 1 0,2-3 0,48-55 0,-43 47 0,0 1 0,1 0 0,0 0 0,19-14 0,-29 25 0,0-1 0,0 1 0,1 0 0,-1 0 0,0 0 0,0 0 0,0 0 0,1 0 0,-1-1 0,0 1 0,0 0 0,1 0 0,-1 0 0,0 0 0,0 0 0,0 0 0,1 0 0,-1 0 0,0 0 0,0 0 0,1 0 0,-1 0 0,0 0 0,0 0 0,1 0 0,-1 0 0,0 0 0,0 0 0,0 1 0,1-1 0,-1 0 0,0 0 0,0 0 0,0 0 0,1 0 0,-1 1 0,0-1 0,0 0 0,1 0 0,2 14 0,-3 24 0,0-29 0,-1 19 0,0-21 0,0 1 0,1 0 0,0-1 0,0 1 0,0 0 0,1 0 0,1-1 0,-1 1 0,1-1 0,6 15 0,-8-21-39,0-1-1,0 1 1,1 0-1,-1-1 1,0 1-1,1-1 1,-1 1-1,0-1 1,1 1-1,-1 0 1,1-1-1,-1 0 1,1 1-1,-1-1 1,1 1-1,0-1 1,-1 0-1,1 1 1,-1-1-1,1 0 1,0 1-1,-1-1 1,1 0-1,0 0 1,-1 0-1,1 0 1,0 0-1,0 0 1,-1 0-1,1 0 1,0 0-1,-1 0 1,1 0 0,0 0-1,1-1-220,-1-1-1,0 1 1,1 0 0,-1 0 0,0-1-1,0 1 1,0-1 0,0 1-1,0-1 1,-1 1 0,1-1-1,1-3 1,10-51-7941,-9 19 508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1 149 17072,'0'3'7390,"0"17"-4690,0-14-2569,0-1 0,0 0 1,1 1-1,0-1 0,0 1 1,1-1-1,-1 0 0,1 0 1,0 0-1,1 0 0,-1 0 1,1 0-1,0-1 0,0 1 1,0-1-1,1 0 0,-1 0 1,1 0-1,0 0 0,1-1 0,-1 1 1,0-1-1,1 0 0,6 3 1,-7-4-52,0-1 0,1 1 0,0-1 0,-1 0 0,1 0 0,-1 0 0,1-1 0,0 0 0,0 0 1,-1 0-1,1 0 0,0-1 0,0 1 0,-1-1 0,1 0 0,-1-1 0,1 1 0,-1-1 0,1 0 0,-1 0 0,0-1 0,0 1 1,0-1-1,0 0 0,-1 0 0,1 0 0,-1 0 0,4-4 0,1-3-80,0-1 0,-1 1 0,0-1 0,9-17 0,-14 23 0,0 0 0,0 1 0,0-1 0,0 0 0,-1 0 0,0 0 0,0 0 0,0 0 0,-1 0 0,1 0 0,-1 0 0,-1 0 0,1 0 0,-2-7 0,2 12 0,0 0 0,0 0 0,0 0 0,0-1 0,0 1 0,-1 0 0,1 0 0,0 0 0,0 0 0,0-1 0,-1 1 0,1 0 0,0 0 0,0 0 0,-1 0 0,1 0 0,0 0 0,0 0 0,0 0 0,-1 0 0,1 0 0,0 0 0,0 0 0,-1 0 0,1 0 0,0 0 0,0 0 0,-1 0 0,1 0 0,0 0 0,0 0 0,-1 0 0,1 0 0,0 0 0,0 0 0,0 0 0,-1 1 0,1-1 0,0 0 0,0 0 0,0 0 0,-1 0 0,1 1 0,0-1 0,0 0 0,0 0 0,0 0 0,0 1 0,0-1 0,-1 0 0,1 0 0,0 1 0,0-1 0,-8 12 0,6-7 0,0 0 0,0 0 0,1 1 0,0-1 0,0 0 0,0 0 0,1 1 0,-1-1 0,1 1 0,1-1 0,-1 0 0,1 1 0,0-1 0,0 0 0,0 0 0,3 6 0,-2-8 0,-1 0 0,1 0 0,0-1 0,0 1 0,0 0 0,0-1 0,0 0 0,1 1 0,-1-1 0,1 0 0,-1 0 0,1-1 0,0 1 0,0 0 0,0-1 0,0 0 0,0 1 0,0-1 0,0 0 0,0-1 0,1 1 0,-1-1 0,0 1 0,0-1 0,1 0 0,-1 0 0,5-1 0,-3 0-60,0 0-1,0-1 1,0 0-1,0 0 1,0 0 0,0 0-1,-1-1 1,1 1-1,-1-1 1,1-1 0,-1 1-1,0 0 1,0-1 0,-1 0-1,1 0 1,-1 0-1,0 0 1,0-1 0,3-6-1,-2 4-47,0 1 1,-1 0-1,0-1 0,-1 1 0,0-1 1,0 0-1,0 0 0,0 0 0,-1 0 1,-1 0-1,1 0 0,-1 0 1,0 0-1,-1-8 0,0 14 64,1 0 1,0 0-1,-1 1 0,1-1 1,0 0-1,-1 0 0,1 0 1,-1 0-1,0 1 0,1-1 1,-1 0-1,1 1 0,-1-1 1,0 0-1,0 1 0,1-1 1,-1 1-1,0-1 0,0 1 1,0-1-1,0 1 0,0 0 1,1-1-1,-3 1 0,2-1 138,0 1-1,0 0 0,0 0 1,1-1-1,-1 1 0,0 0 1,0-1-1,0 1 0,1-1 1,-1 1-1,0-1 0,1 1 1,-1-1-1,0 1 0,1-1 1,-1 0-1,0 1 0,1-1 1,-1 0-1,1 0 0,0 1 1,-1-1-1,1 0 1,0 0-1,-1 0 0,1 1 1,0-1-1,0 0 0,0 0 1,-1 0-1,1 0 0,0 0 1,1-1-1,-1-40 649,-22 79-742,17-28 0,1 1 0,1 1 0,-1-1 0,2 0 0,-1 1 0,2 0 0,-1 0 0,1-1 0,1 1 0,0 0 0,2 16 0,-1-25 0,1 0 0,-1 1 0,0-1 0,1 0 0,0 0 0,-1 1 0,1-1 0,0-1 0,0 1 0,0 0 0,0 0 0,1-1 0,-1 1 0,0-1 0,1 0 0,-1 1 0,1-1 0,-1 0 0,1-1 0,-1 1 0,1 0 0,0-1 0,-1 0 0,1 1 0,0-1 0,0 0 0,-1 0 0,6-1 0,4 0 0,0 0 0,-1 0 0,1-1 0,-1 0 0,17-6 0,-19 4-311,1 0-1,0 0 1,-1-1 0,1-1-1,-2 1 1,14-11 0,-18 12-114,0 0 1,-1 0-1,1 0 1,-1-1-1,1 1 1,-1-1-1,-1 0 1,1 0-1,-1 0 1,1 0-1,-2 0 1,1-1-1,0 1 1,0-7-1,1-16-9542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3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22453,'0'0'10154,"21"63"-9994,-7-17-160,-2 5 0,1 2 0,2-1 0,1-2 0,-3-4 0,0 0-1986,-3-6-1858,-6-6-2626,-3-6-7751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6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25208,'0'0'7559,"8"54"-7559,1-41 0,7-5 0,1-2 0,2-6 0,-3 0-1377,-2-10-7271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232 1 17296,'0'0'2082,"9"60"128,-16-11-608,-11 5-673,-11 7-64,1 3-289,-5 1-320,2-3-127,4-5-65,5-7-32,7-12-96,3-10-801,3-17-1313,4-11-1954,1-16-2819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5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2242,'0'0'15823,"6"61"-15471,-5-29 1314,4 7-385,5 2-352,5 0 192,8-1-96,7-2-737,7-3-192,7-3-128,3-4 32,0-2-416,-5-3-1121,-8-2-1090,-12-1-512,-11-2-2274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8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1 753 16592,'0'0'1922,"55"1"-1026,2-8-31,14-11 0,14-6-32,12-8-385,3-3-320,3-2-96,-7 0-1217,-15 3-2498,-16 3-2403</inkml:trace>
  <inkml:trace contextRef="#ctx0" brushRef="#br0" timeOffset="1">1085 1 17585,'0'0'4100,"-14"51"-3268,5-11 578,0 6-481,4 4-65,4 1 129,1-5-544,1-4-385,15-6-353,7-8-1248,2-6-289,1-4-672,-5-8-449,-11-6-1761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1 283 15695,'0'0'8104,"51"-57"-7176,25 43 482,15-1-225,14-5-416,10-3-417,6 0-256,-1-4-641,-7-4-2593,-13-2-962,-16-6-4581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1.9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3055 1724 12556,'0'0'1815,"-8"-6"-753,-95-76-128,-53-39 95,126 101-909,0 2 1,-1 0 0,-54-21-1,27 18 287,-26-10 396,-118-60 0,18-1-772,94 49-12,-93-59 0,-260-170 616,390 245 207,-111-37 0,119 50-792,2-3 0,0-1-1,0-2 1,-52-34 0,-347-268 1281,329 237-484,71 53-677,20 15 145,-46-30 0,59 43-278,1 0 1,-1 0-1,0 1 1,0 0-1,0 0 1,0 1-1,0 0 0,-1 1 1,-15-1-1,14 2-120,7 1-124,0-1 0,0 0 0,0 0 0,0 0 1,0 0-1,0-1 0,0 0 0,0 1 0,0-2 1,0 1-1,0 0 0,0-1 0,0 1 0,1-1 1,-1 0-1,1-1 0,-6-3 0,8 5-93,0 1-162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49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419 101 7623,'0'0'5024,"5"-10"-1955,1 2-2323,24-39 1581,-20 14 3286,-16 32-5260,1 0 0,-1 0 0,0 1 0,0 0 0,0 0 0,-10 2 0,-16 5-122,1 2 0,0 1 0,0 1-1,1 2 1,0 0 0,1 3 0,1 0-1,-47 37 1,60-42-191,1 0 1,1 2-1,-13 14 0,22-23-31,1 1-1,-1-1 1,1 1-1,0 0 1,1-1-1,-1 2 0,1-1 1,0 0-1,0 0 1,1 1-1,0-1 1,0 0-1,0 1 1,0 6-1,1-10-4,0 0-1,1 0 1,-1 0-1,1 0 0,0 0 1,-1 0-1,1 0 1,0 0-1,0 0 1,0 0-1,0 0 0,1 0 1,-1-1-1,0 1 1,1 0-1,-1-1 0,1 1 1,0-1-1,-1 0 1,1 1-1,0-1 1,3 1-1,52 21 143,-44-19-125,23 7-5,-13-5-133,0 2 1,0 0-1,-1 1 0,0 1 1,23 15-1,-42-23 113,1 1 0,-1-1-1,1 1 1,-1-1 0,0 1 0,0 0 0,-1 0 0,1 1-1,-1-1 1,1 0 0,-1 1 0,0 0 0,0-1 0,0 1-1,-1 0 1,0 0 0,1 0 0,-1 0 0,0 0 0,-1 0-1,1 0 1,-1 0 0,0 1 0,0-1 0,0 0 0,-1 0-1,1 0 1,-1 0 0,0 0 0,0 0 0,0 0 0,-1 0-1,0 0 1,1 0 0,-1-1 0,-5 7 0,-5 9 307,-1-1 1,-1-1-1,0 0 1,-2 0-1,0-1 1,-30 22-1,3-7 696,-79 44-1,166-74-2359,-44-1 1344,20 0-446,0 0-1,0 1 1,0 1 0,38 10-1,-54-11 460,-1 0 0,0 0-1,1 0 1,-1 0 0,0 1-1,0-1 1,0 1 0,0 0-1,0 0 1,0 0-1,0 0 1,-1 0 0,1 1-1,-1-1 1,0 1 0,0 0-1,0 0 1,0 0 0,0 0-1,0 0 1,-1 0 0,0 0-1,1 0 1,-1 1 0,0-1-1,-1 0 1,1 1 0,0-1-1,-1 1 1,0-1 0,0 1-1,0-1 1,0 1 0,-1-1-1,1 0 1,-1 1 0,-2 4-1,1 0 135,-1 0 0,0 0 0,-1-1 0,1 1 0,-2-1 0,1 0 0,-1 0-1,0-1 1,0 1 0,-11 9 0,-8 4 704,-40 28-1,14-11-267,49-34-831,0 1 0,0 0-1,0-1 1,0 1 0,0 0-1,1-1 1,0 1-1,0 0 1,0-1 0,0 1-1,2 6 1,-1 2 204,-19 206 621,18-215-548,0-1 0,1 1 1,-1-1-1,1 1 0,-1-1 0,1 0 0,0 1 0,0-1 0,0 0 0,1 0 0,-1 1 0,1-1 0,-1 0 0,1-1 0,-1 1 0,1 0 1,0 0-1,0-1 0,0 1 0,0-1 0,0 1 0,0-1 0,0 0 0,1 0 0,-1 0 0,0 0 0,1 0 0,-1 0 0,4 0 1,11 2-108,-1 0-1,0 0 1,25-1 0,-22-1-426,85 3-7326,-53-3 506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2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144 113 10025,'12'-11'3930,"3"-3"-2676,42-40 2262,-10 21 2828,-43 34-1815,-7 10-3481,-10 12-774,-63 90 426,30-47-126,-64 124-1,104-179-573,1 0 0,1 1 0,0-1 0,0 1 0,-3 24 0,7-33 0,0 0 0,-1-1 0,1 1 0,0 0 0,1 0 0,-1 0 0,0-1 0,1 1 0,0 0 0,-1 0 0,1-1 0,0 1 0,0 0 0,1-1 0,-1 1 0,0-1 0,1 1 0,0-1 0,-1 0 0,1 0 0,0 0 0,0 0 0,0 0 0,1 0 0,-1 0 0,0-1 0,1 1 0,-1-1 0,1 0 0,3 2 0,10 2-116,0-1 0,0-1 1,0-1-1,0 0 0,0-1 0,0 0 1,1-1-1,-1-1 0,0-1 0,0 0 0,0-1 1,0-1-1,0-1 0,-1 0 0,26-12 1,-40 16-362,1 0 0,0 0 0,0 0 0,-1-1 1,1 1-1,0 0 0,-1-1 0,1 1 0,-1-1 1,0 1-1,0-1 0,1 0 0,-1 0 0,0 0 1,0 1-1,-1-1 0,1 0 0,1-4 0,-1-15-7605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5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19122,'0'0'4324,"49"0"-3171,10 0 577,25 0 416,16-3-897,7-2-832,1 3-353,-10-1-1378,-19-1-5124,-17-1-5669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1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3157 7976,'0'0'5845,"-3"-9"-4729,-2-27-692,1-1 0,2 1 0,1-1 0,2 1 0,7-45 0,-2 4-294,40-474 472,23 3-1,260-990 1,-318 1495-589,-3 11-12,2 1 0,13-33 0,-21 85 533,-7 18-3519,-2-36-5284,1-3 2087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5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17 390 10858,'0'0'3935,"-4"-13"-3679,2 5-195,0 4-20,0-1 0,0 1 0,1-1 0,0 0 1,0 1-1,0-1 0,1 0 0,-1 0 0,1 0 0,1 1 0,-1-1 0,0 0 0,1 0 0,0 0 0,0 1 0,1-1 1,2-5-1,21-37 378,2 2 0,2 0 0,56-65 0,-83 108-417,0-1-1,0 1 1,1-1 0,-1 1 0,1 0-1,-1 0 1,1 0 0,0 0-1,-1 0 1,1 1 0,0 0 0,0-1-1,1 1 1,-1 0 0,0 0 0,0 0-1,0 1 1,1-1 0,-1 1 0,0 0-1,4 0 1,-3 1 22,0 0-1,-1 0 1,1 0 0,-1 1-1,1-1 1,-1 1 0,0 0-1,1 0 1,-1 0 0,0 1 0,0-1-1,-1 1 1,1-1 0,0 1-1,-1 0 1,0 0 0,4 7-1,15 28 329,-2 2 0,-2 0-1,-2 1 1,19 77 0,-14-48-306,-1-4-74,18 60-1046,-14-43-2800,-5-13-4219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3.2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116 773 8104,'0'0'4772,"-8"7"-1531,-9 8-1337,1 1-1,-16 20 1,27-31-1199,1 1 0,0 0-1,0 0 1,0 0 0,0 0 0,1 1-1,0-1 1,1 1 0,0 0-1,0 0 1,0 0 0,-1 13-1,3-20-658,1 0-1,-1 0 0,0 1 1,1-1-1,-1 0 1,0 0-1,1 0 0,-1 0 1,1 0-1,-1 0 0,1 0 1,-1 0-1,0 0 1,1 0-1,-1 0 0,1 0 1,-1 0-1,0 0 0,1 0 1,-1 0-1,1 0 1,-1 0-1,0 0 0,1-1 1,-1 1-1,1 0 0,-1 0 1,0-1-1,1 1 1,9-7 19,0-1 0,0 0 0,-1 0 0,0-1 0,15-19-1,3-2-37,365-399-27,-56 59 0,-331 364 0,-2 3 0,-1 0 0,0 0 0,1 0 0,0 0 0,0 0 0,-1 1 0,2 0 0,-1-1 0,0 1 0,0 1 0,1-1 0,-1 0 0,1 1 0,-1-1 0,1 1 0,0 0 0,-1 0 0,7 0 0,-9 4 0,0 0 0,-1 1 0,1-1 0,-1 0 0,0 1 0,0-1 0,0 0 0,-1 1 0,1-1 0,-2 4 0,-7 39 0,2 1 0,2 1 0,2 86 0,26 139 0,-13-179 0,-1 41 0,-9-134-59,0-1 0,0 1 0,-1 0 0,1-1 0,0 1-1,0-1 1,-1 1 0,1-1 0,0 1 0,-1-1 0,1 1 0,0-1 0,-1 0 0,1 1 0,-1-1-1,1 0 1,-1 1 0,1-1 0,-1 0 0,1 1 0,-1-1 0,1 0 0,-1 0 0,1 1 0,-1-1 0,0 0-1,1 0 1,-1 0 0,1 0 0,-1 0 0,1 0 0,-1 0 0,0 0 0,1 0 0,-1 0 0,1 0 0,-1-1-1,1 1 1,-1 0 0,0 0 0,1 0 0,-2-1 0,0-36-10217,1 9 1376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5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1041 10570,'0'0'6411,"7"-13"-4318,30-46 548,2 1 0,57-64 1,114-109-733,-85 96-1791,-39 42-35,70-79 85,-147 157 20,-24 30-201,-29 30-61,-477 551-1063,499-572 1182,8-9 64,1 0 0,1 1 0,-20 32 0,32-48-111,0 0 1,0 0-1,0 0 1,0 0-1,0 0 1,0 0-1,1 0 1,-1 0-1,0 0 1,0 0-1,0 0 1,0 0-1,0 0 1,0 0-1,0 0 1,0 0-1,0 1 1,0-1-1,1 0 1,-1 0-1,0 0 1,0 0-1,0 0 1,0 0-1,0 0 1,0 0-1,0 0 1,0 1-1,0-1 1,0 0-1,0 0 1,0 0-1,0 0 1,0 0-1,0 0 1,0 0-1,0 0 1,0 1-1,0-1 1,0 0-1,0 0 1,0 0-1,0 0 1,0 0-1,0 0 1,0 0-1,0 0 1,0 1-1,0-1 1,-1 0-1,1 0 1,0 0-1,0 0 1,0 0-1,0 0 1,13-9-110,16-18-68,94-98-115,0 2 374,138-178 0,-256 294-65,-1 1-1,1 0 1,-1 0-1,0 0 1,0-1-1,4-11 1,-25 21-106,-10 15 63,1 1 0,1 1-1,1 1 1,-28 30 0,18-17 9,3-5 16,-99 96 29,-152 189-1,254-271-145,24-34-209,19-25-66,235-281 172,93-125 601,-330 402-315,-1 0-1,12-27 0,-2 2-697,-15 34-511,1 1 0,0 0 0,1 1 0,0 0 0,0 1 0,20-14 0,-12 8-233,-17 13 1372,0 1 0,1 0-1,-1 0 1,0-1 0,0 1 0,0 0 0,0 0-1,1-1 1,-1 1 0,0 0 0,0 0 0,0 0-1,1-1 1,-1 1 0,0 0 0,0 0 0,1 0-1,-1 0 1,0-1 0,1 1 0,-1 0 0,0 0-1,0 0 1,1 0 0,-1 0 0,0 0 0,1 0-1,-1 0 1,0 0 0,1 0 0,-1 0 0,0 0 0,0 0-1,1 0 1,-1 0 0,0 0 0,1 1 0,-1-1-1,0 0 1,0 0 0,1 0 0,-1 1 0,-3 14 669,-16 30 1232,16-39-1739,-11 29 1022,1 2 0,1-1-1,2 2 1,2-1 0,-7 76-1,10 199 49,6-186-926,-1-108-217,4 85 340,-3-95-404,0 0 1,0 0 0,1 0 0,0 0 0,1 0-1,0 0 1,0-1 0,0 0 0,1 1 0,5 6-1,-8-13-15,-1-1-1,0 1 0,1-1 1,-1 1-1,0-1 0,1 1 0,-1-1 1,0 1-1,1-1 0,-1 0 1,1 1-1,-1-1 0,1 0 0,-1 0 1,1 1-1,-1-1 0,1 0 1,-1 0-1,1 0 0,-1 0 1,1 1-1,0-1 0,-1 0 0,1 0 1,-1 0-1,1 0 0,-1 0 1,1 0-1,-1 0 0,1-1 0,0 1 1,-1 0-1,1 0 0,-1 0 1,1-1-1,-1 1 0,1 0 1,-1 0-1,1-1 0,-1 1 0,0 0 1,1-1-1,-1 1 0,1-1 1,-1 1-1,0 0 0,1-1 1,-1 1-1,0-1 0,1 1 0,-1-1 1,0 1-1,0-1 0,0 1 1,1-1-1,-1 0 0,0 1 0,0-1 1,0 1-1,0-1 0,0 1 1,0-2-1,9-38 236,-9 38-242,10-119-725,-8-200 0,-5 180 207,4 106 404,0 21 72,-1-1 0,0 1 1,-1 0-1,-4-20 0,0 30 84,-1 11-49,-2 12 21,0 26 58,2 0-1,2 0 0,2 1 1,5 65-1,0-11 290,-4-24-87,0 0 201,10 96 0,3-241 719,-7-243-803,-9 253-699,-3 0 1,-2 1-1,-21-72 1,21 112 130,4 28-193,2 33 102,23 189 132,0 1 221,-21-211-31,0-16-8,0 0 1,1 0-1,0 0 1,1 0-1,-1 0 0,3 8 1,-3-14-35,1-1 1,-1 1-1,1 0 1,-1 0 0,1-1-1,-1 1 1,1 0-1,-1-1 1,1 1-1,-1-1 1,1 1-1,-1 0 1,0-1-1,1 1 1,-1-1-1,1 1 1,-1-1 0,0 1-1,0-1 1,1 0-1,-1 1 1,0-1-1,0 1 1,0-1-1,0 0 1,0 1-1,0-1 1,0 1 0,0-2-1,21-89 0,-5-2 0,-4 1 0,-4-2 0,-3 1 0,-12-126 0,7 207-30,-1-1 0,-1 1-1,0 0 1,-1 0 0,-5-16 0,-1 18-62,2 18-27,0 23-31,7-30 142,-38 455-57,33-355 56,3-82 21,1-13 16,0-1 0,0 1-1,1-1 1,0 1 0,0 0-1,1-1 1,-1 1 0,3 9-1,15-50 312,-9-15-625,-2 0-1,-2-1 1,-3 1-1,-3-61 1,-1 32-625,3 59 691,0 15 199,0-1-1,-1 0 1,1 0 0,-2 1 0,1-1-1,0 0 1,-1 0 0,0 1-1,-1-1 1,1 0 0,-1 1 0,-5-11-1,7 16 14,0 0-1,0 0 1,0 0-1,0-1 0,-1 1 1,1 0-1,0 0 0,0 0 1,-1 0-1,1 0 1,0 0-1,0-1 0,-1 1 1,1 0-1,0 0 0,0 0 1,-1 0-1,1 0 1,0 0-1,0 0 0,-1 0 1,1 0-1,0 0 0,-1 0 1,1 0-1,0 0 1,0 0-1,-1 1 0,1-1 1,0 0-1,0 0 0,0 0 1,-1 0-1,1 0 1,0 1-1,0-1 0,-1 0 1,1 0-1,0 0 0,0 1 1,0-1-1,0 0 1,-1 0-1,-7 18-42,-1 18 12,-1 83 663,8 235 0,2-339-545,15 172-344,-16-186-295,0-1 0,0 0 1,0 0-1,0 0 0,0 0 0,0 0 0,0 0 0,0 0 0,0 0 0,0 0 0,0 0 0,0 0 0,0-1 0,0 1 0,0 0 0,0-1 0,1 1 0,-1-1 0,0 1 0,0-1 1,0 1-1,0-2 0,-14-13-12474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6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20 127 16047,'-1'0'259,"1"1"1,-1-1-1,0 0 0,0 0 0,1 0 0,-1 1 1,0-1-1,0 0 0,0 0 0,1 0 1,-1 0-1,0 0 0,0 0 0,0 0 0,1-1 1,-1 1-1,0 0 0,0 0 0,1-1 0,-1 1 1,0 0-1,0-1 0,0 0 0,17-10 1978,50-17-1372,-55 24 25,32-13-540,1 2 0,0 2 0,1 2 0,1 2 0,0 2 0,78-3 0,-116 14-875,-15 3 434,-16 5 248,-17-2-16,-1-2 1,0-1 0,-72 1-1,-43 7 222,137-9-363,19-6-4,0 0 0,0 0 0,0 1 0,-1-1 0,1 0 1,0 0-1,0 0 0,0 0 0,0 1 0,0-1 0,0 0 0,0 0 0,0 0 0,0 0 0,0 1 0,0-1 1,0 0-1,0 0 0,0 0 0,0 1 0,0-1 0,0 0 0,0 0 0,0 0 0,0 0 0,0 1 1,1-1-1,-1 0 0,0 0 0,0 0 0,0 0 0,0 1 0,0-1 0,0 0 0,1 0 0,-1 0 0,0 0 1,0 0-1,0 0 0,0 0 0,0 1 0,1-1 0,-1 0 0,0 0 0,0 0 0,36 9-222,53-7-96,0-4 1,0-3-1,88-19 0,-294 29 1225,-173 28-60,277-30-967,14 2-170,21 2-340,18-5 2,0-1 0,0-1-1,0-3 1,-1-1 0,1-2 0,-1-2-1,0-1 1,42-17 0,-72 22 929,-10 1 22,-18 2 325,-34 5 247,-97 20 1131,12-2-2051,46-10-7126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3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77 718 6694,'0'0'-790,"-6"-4"2776,3 3-1784,1 0-1,-1-1 0,1 1 1,0 0-1,-1 1 1,0-1-1,1 0 0,-1 1 1,1-1-1,-4 1 1,3 0 282,0 1 0,0-1 0,0 1 0,0 0 0,0 0 1,0 1-1,1-1 0,-1 0 0,0 1 0,1 0 0,-1-1 0,-2 4 1,48-56 4048,-16 16-4011,85-97-465,-6-4 0,126-216 0,-221 337-19,-5 14 121,0 27 49,-5-18-245,21 217 834,-12-94 412,51 237-1,-56-353-1284,-3-19-1466,-3 2 1095,1-1 1,-1 1-1,0-1 1,1 1 0,-1-1-1,0 1 1,0 0-1,-1-1 1,1 1-1,-3-4 1,-21-18-5693,-7-3-3646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11435,'0'0'7303,"51"-5"-6406,-4 5-1,13 0-383,12 0-321,6-1-96,1-6-3203,-4-2-4548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1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110 133 10570,'0'0'10020,"-9"3"-9337,5 0-570,-1-1-1,1 1 1,0 0-1,0 0 1,0 1-1,0-1 1,0 1-1,1 0 1,0 0-1,-1 0 1,2 0-1,-1 1 1,0-1-1,1 1 1,0 0-1,0 0 1,0-1-1,1 1 0,-1 0 1,1 0-1,0 1 1,1-1-1,-1 0 1,1 0-1,0 0 1,0 1-1,1-1 1,1 8-1,-2-12-106,1-1 0,-1 1 1,0 0-1,0-1 0,0 1 0,1 0 0,-1-1 0,0 1 0,1 0 0,-1-1 1,1 1-1,-1-1 0,1 1 0,-1-1 0,1 1 0,-1-1 0,1 1 0,-1-1 0,1 1 1,0-1-1,-1 0 0,1 1 0,0-1 0,-1 0 0,1 0 0,0 1 0,-1-1 0,1 0 1,0 0-1,-1 0 0,1 0 0,0 0 0,0 0 0,-1 0 0,1 0 0,0 0 1,0 0-1,-1 0 0,1-1 0,0 1 0,-1 0 0,1 0 0,0-1 0,-1 1 0,1 0 1,-1-1-1,2 0 0,29-21 250,-23 12-188,-1 0-1,0 0 0,7-17 1,-12 24-43,0 0 0,0-1 0,-1 1 0,0 0 0,0-1 0,0 1-1,0-1 1,0 0 0,-1 1 0,1-1 0,-1 1 0,0-1 0,0 0 0,-1 1 0,1-1 0,-2-5 0,1 8-3,1 1 0,-1-1 0,0 0 0,0 0 1,0 0-1,0 1 0,0-1 0,0 0 0,0 1 0,0-1 0,0 1 0,0-1 0,0 1 0,-1-1 0,1 1 0,0 0 1,0 0-1,0 0 0,-1 0 0,1-1 0,0 1 0,0 1 0,0-1 0,-1 0 0,1 0 0,0 0 0,0 1 1,0-1-1,0 1 0,-1-1 0,1 1 0,0-1 0,-1 2 0,-37 21 55,31-17-77,2 0 0,-1 1 1,1 0-1,0 0 1,0 0-1,1 1 1,0 0-1,0 0 1,1 0-1,-5 12 1,10-20-2,-1 0 1,0 0 0,0 0-1,0-1 1,0 1 0,1 0-1,-1 0 1,0 0 0,0 0-1,0 0 1,1 0-1,-1 0 1,0 0 0,0 0-1,1 0 1,-1 0 0,0 0-1,0 0 1,0 0 0,1 0-1,-1 0 1,0 0-1,0 0 1,0 0 0,1 0-1,-1 1 1,0-1 0,0 0-1,0 0 1,0 0 0,1 0-1,-1 0 1,0 1-1,0-1 1,0 0 0,0 0-1,0 0 1,1 0 0,-1 1-1,0-1 1,0 0 0,0 0-1,0 0 1,0 1-1,0-1 1,0 0 0,0 0-1,0 0 1,0 1 0,0-1-1,0 0 1,0 0-1,0 0 1,0 1 0,0-1-1,0 0 1,0 0 0,0 0-1,0 1 1,0-1 0,0 0-1,0 0 1,-1 0-1,1 1 1,0-1 0,0 0-1,0 0 1,0 0 0,11-7 20,9-13 31,-1-1 0,-1-1 0,-1 0 0,-1-2 0,-1 0 0,16-34 0,-22 23 0,-9 18-147,0 17 87,0 0 0,0 0 0,0 0 0,0-1 0,0 1 0,0 0 1,-1 0-1,1 0 0,0 0 0,0 0 0,0-1 0,0 1 1,-1 0-1,1 0 0,0 0 0,0 0 0,0 0 0,-1 0 1,1 0-1,0 0 0,0 0 0,-1 0 0,1-1 0,0 1 1,0 0-1,0 0 0,-1 1 0,1-1 0,0 0 0,0 0 1,-1 0-1,1 0 0,0 0 0,0 0 0,0 0 0,-1 0 0,1 0 1,0 0-1,0 0 0,0 1 0,-1-1 0,1 0 0,0 0 1,0 0-1,0 0 0,0 1 0,0-1 0,-1 0 0,1 0 1,0 1-1,-6 5-223,0 0-1,1 0 1,-1 1 0,1 0 0,1 0-1,-1 1 1,1-1 0,1 1 0,-4 9 0,-22 78-4632,19-50-485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2.9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1 11050,'0'0'8675,"-2"17"-7805,-8 65 171,-145 932 3550,150-991-4418,-8 32-13,2 0 0,2 1-1,4 1 1,0 67 0,5-123-154,0 1-1,0 0 1,0-1-1,0 1 1,0 0-1,0-1 1,0 1 0,1-1-1,-1 1 1,1 0-1,-1-1 1,1 1-1,-1-1 1,1 1-1,0-1 1,0 1 0,0-1-1,0 0 1,0 0-1,0 1 1,0-1-1,0 0 1,1 0-1,-1 0 1,0 0 0,1 0-1,-1 0 1,0 0-1,1-1 1,-1 1-1,1 0 1,0-1 0,-1 0-1,1 1 1,-1-1-1,1 0 1,0 1-1,-1-1 1,1 0-1,0 0 1,-1 0 0,1-1-1,-1 1 1,1 0-1,0-1 1,-1 1-1,1-1 1,-1 1-1,2-2 1,8-2 58,-1 0 0,0-1 0,0-1 0,0 0 0,15-12 0,-18 12-106,-1 1 1,2-1-1,-1 2 1,1-1-1,-1 1 1,1 0-1,1 0 1,-1 1-1,0 0 1,1 1-1,-1 0 0,1 0 1,0 1-1,0 0 1,-1 1-1,1 0 1,0 0-1,0 0 1,0 1-1,0 1 1,-1 0-1,17 5 0,28 6-294,0-2-1,0-2 0,96 3 0,166-18 109,-291 5 271,700-10 240,160-8 748,3 6 805,-431 12-809,-141-2-976,-248 6-11,123 25 0,33 2 40,333-28 43,-265-6 112,-271 3-129,0-1-1,0-1 1,23-6-1,40-6 167,-72 14-269,2 1-20,0-1 0,0 0 0,-1-1 0,1-1 0,0 0 0,-1 0 1,1-1-1,12-7 0,-24 10 12,0 0 0,0-1 1,1 1-1,-1 0 1,0-1-1,0 1 1,-1-1-1,1 1 0,0-1 1,0 1-1,-1-1 1,1 0-1,-1 1 0,1-1 1,-1 0-1,0 1 1,0-1-1,0 0 0,0 1 1,0-1-1,0 0 1,0 0-1,0 1 0,-1-1 1,1 0-1,-1 1 1,1-1-1,-1 1 1,0-1-1,-1-2 0,-30-55-560,24 47 403,-5-9 113,2 0 1,0-1-1,1 0 1,1-1 0,1 1-1,1-2 1,1 1 0,1-1-1,1 0 1,1 0 0,1 0-1,2 0 1,0-1-1,1 1 1,2 0 0,6-28-1,10-26-199,-4-1-1,-3-1 0,-3 0 0,-3-147 1,-6 224 253,0 1 1,0-1-1,-1 1 1,1-1 0,0 1-1,-1 0 1,0-1-1,1 1 1,-1-1 0,0 1-1,0 0 1,0 0-1,-1 0 1,1-1 0,0 1-1,-1 0 1,1 1-1,-3-4 1,2 4 13,0 0 0,0 1 0,0-1 0,0 0 0,0 0 0,0 1 0,0-1 0,0 1 0,0 0 0,0-1 0,0 1 0,0 0-1,0 0 1,0 0 0,0 1 0,0-1 0,-3 1 0,-7 3 28,-1 0 1,1 1-1,0 1 0,1 0 0,-15 10 1,19-12-117,1-1-136,0 0 1,-1-1 0,1 0-1,-1 0 1,0 0 0,0-1-1,0 0 1,0 0 0,-7 0-1,-69-4-831,53 1 1019,-242-25-385,84 5-450,-399-32-3379,-1327-87 5499,1752 137-832,1 6 0,-293 44 0,295-18-411,-1-7 0,-170 0 0,247-21 457,1-3 0,-1-4 0,2-3 1,-1-4-1,-145-46 0,184 46-1096,0 2 0,-53-8 0,95 20 336,-1 0-1,1 0 0,0-1 1,-1 1-1,1 0 1,0-1-1,0 1 0,-1-1 1,1 1-1,0-1 1,0 0-1,0 1 0,-1-1 1,1 0-1,-1-2 1,-3-5-4970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1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643 92 9673,'0'0'5301,"9"-7"-2477,2 0-2013,-6 4-455,-1 1-1,0-1 1,0 0 0,0 0-1,0-1 1,0 1-1,-1-1 1,1 0-1,3-6 1,-7 10-182,1-1 0,0 0 0,-1 1 0,0-1 1,1 0-1,-1 1 0,1-1 0,-1 0 0,0 0 0,1 1 0,-1-1 0,0 0 0,0 0 1,0 1-1,0-1 0,0 0 0,0 0 0,0 0 0,0 1 0,0-1 0,0 0 1,0 0-1,0 0 0,0 1 0,-1-1 0,1 0 0,0 0 0,-1 0 0,0 0-50,0-1 0,-1 1 0,1 0 1,0 1-1,-1-1 0,1 0 0,-1 0 0,1 1 0,0-1 0,-1 0 0,0 1 0,1 0 0,-3-1 0,-61-2-245,54 3 513,-19 1-261,0 1-1,1 2 1,-1 0 0,1 2-1,0 1 1,0 2-1,-30 13 1,41-14 19,0 0 0,1 1 0,0 1 0,1 1 0,0 0 0,0 1 0,1 1 0,1 0 1,0 1-1,1 0 0,-21 32 0,30-42-136,1 2 0,0-1 1,0 0-1,1 0 0,0 1 1,0 0-1,0-1 1,0 1-1,1 0 0,0 0 1,0 0-1,1 0 0,-1 0 1,1 0-1,1 0 0,-1 0 1,3 9-1,-1-9-4,1 0-1,0-1 1,0 1 0,0-1-1,0 0 1,1 0-1,0 0 1,0 0 0,0-1-1,1 0 1,-1 0-1,1 0 1,0 0 0,0-1-1,1 0 1,9 5-1,20 8 17,2-1 0,-1-2 0,1-2 0,1-1-1,54 7 1,-15-8 36,133-3-1,-186-8-61,-11 0 0,-28 9 0,-31 8 0,0-2 0,-1-2 0,0-2 0,-89 6 0,104-14 0,0-1 0,0-2 0,0-1 0,1-1 0,-1-2 0,1-1 0,0-1 0,-36-16 0,55 19-5,0-1 0,1 0-1,-1 0 1,2-1 0,-1-1 0,1 0 0,0-1-1,-10-11 1,17 17 0,0 0 0,1 0 0,-1-1 0,1 1 0,0-1 0,0 0 0,1 0 0,-1 0 0,1 1 0,-1-1 0,1-1 0,0 1 0,1 0 0,-1 0 0,1 0 0,0 0 0,0-1 0,0 1 0,1 0 0,-1 0 0,1 0 0,0 0 0,0 0 0,0 0 0,1 0 0,-1 0 0,1 0 0,0 0 0,3-3-1,6-8-100,0 0 0,2 0 0,0 1 0,0 1-1,2 0 1,-1 1 0,1 0 0,21-10-1,18-10-357,66-27 0,-53 32-447,1 4-1,1 2 0,127-21 1,-305 46 1156,48 7 350,1 2-1,-105 37 1,132-37-543,1 1 1,0 2 0,1 1-1,1 1 1,0 1-1,-35 32 1,57-44-56,1 0 0,0 1 0,1 0 0,-1 0 0,1 0 0,1 1 0,-9 17 0,13-23 11,0 0-1,0-1 0,0 1 1,0 0-1,0 0 1,1-1-1,-1 1 0,1 0 1,0 0-1,0 0 0,0 0 1,0 0-1,0 0 0,1-1 1,-1 1-1,1 0 0,0 0 1,0 0-1,0-1 0,0 1 1,0 0-1,0-1 0,1 1 1,0-1-1,-1 0 0,1 1 1,0-1-1,0 0 0,0 0 1,0 0-1,0 0 0,4 1 1,8 5 29,-1 0 0,2-2 0,-1 1 0,1-2 0,0 0 0,28 5 0,101 8 39,-92-13-32,-5 0-21,79 10-170,-113-12 120,1 0-1,-1 1 1,-1 0 0,1 1-1,0 0 1,22 14 0,-32-17 20,0 0 1,-1 0-1,1 0 1,-1 0-1,1 0 0,-1 1 1,0-1-1,0 1 1,0-1-1,0 1 1,-1 0-1,1-1 1,-1 1-1,1 0 1,-1 0-1,0 0 0,0 1 1,0-1-1,-1 0 1,1 6-1,-1-6 11,0-1-1,-1 0 0,1 0 1,-1 0-1,0 0 0,0 0 1,0-1-1,0 1 0,0 0 1,0 0-1,0-1 1,-1 1-1,1 0 0,0-1 1,-1 1-1,0-1 0,1 0 1,-1 0-1,0 1 0,1-1 1,-1 0-1,0 0 0,0-1 1,0 1-1,0 0 1,0-1-1,0 1 0,0-1 1,0 1-1,0-1 0,0 0 1,-3 0-1,-35 3 353,0-1 0,-1-2-1,1-2 1,0-1 0,-60-14 0,71 10-295,-1-1 1,1-1-1,0-2 1,1-1-1,0-1 1,1-2-1,-46-32 1,67 42-57,1 1 1,-1-1 0,1 0-1,0-1 1,0 0 0,1 1-1,0-1 1,0-1 0,0 1-1,-3-8 1,6 10-24,-1 1 1,1 0-1,1 0 0,-1-1 0,0 1 1,1-1-1,0 1 0,0-1 1,0 1-1,0 0 0,0-1 0,1 1 1,-1-1-1,1 1 0,0 0 0,0-1 1,0 1-1,1 0 0,-1 0 0,1 0 1,0 0-1,-1 0 0,5-4 1,11-12-389,2 0 0,0 1 0,1 1 0,1 0 0,26-14 0,119-60-1685,-110 66 1878,75-24 0,-102 40 158,0 1 0,1 2 0,51-6 0,-131 14 441,-1 2 0,2 3 1,-95 23-1,121-23-243,1 0-1,0 2 0,0 0 1,0 2-1,1 0 1,1 2-1,0 0 1,1 1-1,0 1 1,-22 23-1,36-33-120,0 0 0,1 1 1,0-1-1,0 1 0,0 0 0,1 0 0,0 0 1,0 0-1,0 0 0,1 1 0,0-1 1,0 1-1,-1 10 0,3-14-21,1 1 1,-1 0-1,1 0 1,-1 0-1,1-1 0,0 1 1,0 0-1,1-1 0,-1 1 1,1-1-1,-1 1 1,1-1-1,0 0 0,1 0 1,-1 0-1,0 0 1,1 0-1,0 0 0,0-1 1,0 1-1,0-1 0,0 0 1,0 1-1,0-2 1,5 3-1,9 5-462,1-1 0,0-1 0,1-1-1,-1 0 1,31 4 0,51 0-8533,-23-10-6861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9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0 18193,'0'0'13992,"1"10"-13485,14 240-432,-15-244-66,0 1 0,-1-1 0,0 0 0,0 1-1,-4 11 1,5-16-20,-1-1-1,0 1 1,0 0-1,1 0 0,-1 0 1,-1 0-1,1-1 1,0 1-1,0-1 0,-1 1 1,1-1-1,-1 1 1,1-1-1,-1 0 0,1 0 1,-1 1-1,0-1 1,0 0-1,0-1 0,0 1 1,1 0-1,-4 0 0,5-1-156,-1 0-1,1-1 0,-1 1 0,1 0 0,-1-1 0,1 1 0,-1 0 0,1-1 0,0 1 0,-1-1 0,1 1 0,0 0 0,-1-1 0,1 1 0,0-1 1,-1 1-1,1-1 0,0 1 0,0-1 0,0 0 0,0 1 0,-1-1 0,1 1 0,0-1 0,0 1 0,0-1 0,0 1 0,0-1 0,0 0 0,1 0 0,-1-27-3356,0 21 1974,0-25-3297,0-5-1365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7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123 105 17649,'0'0'13767,"10"-11"-13014,-7 9-704,3-5-3,0 1 0,1 0-1,0 0 1,0 0 0,1 1 0,0 0-1,0 1 1,0 0 0,0 0 0,0 0-1,13-2 1,4 1-46,0 1 0,0 1 0,0 1 0,0 1 0,0 2 0,0 0 0,41 9 0,-57-8 0,0 0 0,0 1 0,0 0 0,0 1 0,-1 0 0,0 0 0,0 1 0,0 0 0,0 1 0,9 8 0,-12-9 0,-1 0 0,0 0 0,0 1 0,0-1 0,-1 1 0,1 0 0,-1 0 0,-1 0 0,1 1 0,-1-1 0,0 0 0,-1 1 0,0 0 0,0-1 0,1 14 0,-2-6 0,1 0 0,-2 0 0,0-1 0,-1 1 0,0 0 0,-1 0 0,-4 12 0,4-17 0,-1-1 0,0 0 0,-1 0 0,0-1 0,0 1 0,0-1 0,-1-1 0,0 1 0,-1-1 0,1 0 0,-1 0 0,-8 5 0,-8 4 0,0 0 0,-1-2 0,-1-1 0,0-1 0,-45 14 0,51-19 0,-1-2 0,0 0 0,1-1 0,-1-1 0,-1-1 0,1 0 0,0-2 0,-31-4 0,45 4 0,0-1 0,0 0 0,-1 0 0,1 0 0,0-1 0,1 1 0,-1-1 0,0-1 0,1 1 0,0-1 0,0 0 0,0 0 0,-6-7 0,32 12 0,5 7 0,1-1 0,0-2 0,0 0 0,0-2 0,38 0 0,-19-4 0,0-2 0,65-12 0,-99 13 0,0 0 0,0-1 0,0-1 0,0 0 0,-1 0 0,1-1 0,18-12 0,-25 13 0,0 0 0,0 0 0,-1-1 0,1 1 0,-1-1 0,0 0 0,-1-1 0,1 1 0,-1-1 0,0 1 0,0-1 0,-1 0 0,1 0 0,-1 0 0,-1-1 0,3-10 0,-1 0 0,-1 1 0,-1-1 0,0 0 0,-1 0 0,-1 0 0,0 0 0,-2 0 0,-5-22 0,6 31 0,-1 1 0,1-1 0,-2 1 0,1 0 0,-1 0 0,0 0 0,0 0 0,-1 1 0,0 0 0,0 0 0,-1 0 0,1 1 0,-1-1 0,0 1 0,-1 1 0,1-1 0,-1 1 0,0 0 0,0 1 0,-8-4 0,-17-2 0,-1 0 0,0 3 0,0 0 0,0 2 0,-1 2 0,0 1 0,-34 3 0,58 0 0,-1-1 0,0 2 0,-18 6 0,-28 6 0,58-15 0,-1 0 0,0 0 0,0 0 0,0 0 0,0 0 0,0 0 0,1 0 0,-1 0 0,0 0 0,0 0 0,0 1 0,0-1 0,0 0 0,0 0 0,0 0 0,1 0 0,-1 0 0,0 0 0,0 1 0,0-1 0,0 0 0,0 0 0,0 0 0,0 0 0,0 0 0,0 1 0,0-1 0,0 0 0,0 0 0,0 0 0,0 0 0,0 1 0,0-1 0,0 0 0,0 0 0,0 0 0,0 0 0,0 1 0,0-1 0,0 0 0,0 0 0,0 0 0,0 0 0,-1 0 0,1 0 0,0 1 0,0-1 0,0 0 0,0 0 0,0 0 0,0 0 0,0 0 0,-1 0 0,1 0 0,0 0 0,0 1 0,0-1 0,0 0 0,0 0 0,-1 0 0,1 0 0,0 0 0,0 0 0,0 0 0,0 0 0,-1 0 0,1 0 0,0 0 0,12 7 0,29 5-156,1-3-1,56 7 1,-69-14 45,1 2 0,-1 1 0,0 2 1,0 1-1,-1 1 0,0 1 0,28 15 0,-52-23 132,1 1 0,-1-1 0,0 1-1,0 0 1,0 1 0,0-1 0,-1 1 0,0-1 0,1 1-1,-1 0 1,0 0 0,-1 0 0,1 1 0,-1-1 0,0 1-1,0-1 1,0 1 0,-1 0 0,1 0 0,-1-1 0,0 1-1,-1 0 1,1 0 0,-1 0 0,0 0 0,0 0 0,-1 0-1,0 0 1,1 0 0,-3 6 0,-1 1 44,-1 1-1,0-1 1,-1 0-1,0 0 1,-1-1-1,0 0 1,-1 0-1,0 0 1,-1-1-1,-12 11 1,8-9-65,-1-1 0,0 0 0,-1-1 0,0-1 0,0 0 0,-1-1 0,0-1 0,-1 0 0,-31 7 0,13-6 0,-1-2 0,0-2 0,-65 1 0,101-5 0,-1 0 0,1 0 0,0 0 0,-1 0 0,1 0 0,-1 0 0,1 0 0,-1 0 0,1 1 0,0-1 0,-1-1 0,1 1 0,-1 0 0,1 0 0,-1 0 0,1 0 0,-1 0 0,1 0 0,0 0 0,-1-1 0,1 1 0,-1 0 0,1 0 0,0-1 0,-1 1 0,1 0 0,0 0 0,-1-1 0,1 1 0,0 0 0,0-1 0,-1 1 0,1-1 0,0 1 0,0 0 0,-1-1 0,1 1 0,0-1 0,0 1 0,0 0 0,0-1 0,0 1 0,0-1 0,0 1 0,0-1 0,0 1 0,0-1 0,0 1 0,0 0 0,0-1 0,0 1 0,0-1 0,0 1 0,0-1 0,1 1 0,-1 0 0,0-1 0,0 1 0,1-1 0,0-1 0,0 1 0,0-1 0,0 1 0,0 0 0,1-1 0,-1 1 0,0 0 0,1 0 0,-1 0 0,1 0 0,-1 0 0,1 0 0,0 0 0,2-1 0,83-11-168,-65 11 34,1-1 0,-1 0 0,-1-2 1,38-13-1,-53 15 113,0 0 1,0 0 0,0-1-1,0 0 1,0 0 0,-1 0-1,1-1 1,-1 0 0,-1 0-1,1 0 1,-1-1 0,0 1-1,0-1 1,0 0 0,-1 0-1,0 0 1,0-1 0,0 1-1,2-13 1,-1 4 60,0-2-1,-2 1 0,0 0 1,-1 0-1,0-1 0,-1 1 1,-1-1-1,-1 1 1,-7-32-1,8 41-36,-1 1 1,-1-1-1,1 1 1,-1 0-1,0 0 0,0 0 1,-1 0-1,0 0 1,0 1-1,0-1 0,0 1 1,-1 1-1,0-1 1,0 0-1,0 1 0,-1 0 1,0 0-1,1 1 1,-1 0-1,0 0 1,-1 0-1,1 1 0,0-1 1,-1 2-1,0-1 1,-8-1-1,-34-1 339,-52 3 1,63 1-270,38 0-82,0 0 0,-1 1 0,1-1 0,0 0 0,-1 0 0,1 0 0,0 0-1,-1 0 1,1 0 0,0 0 0,-1 0 0,1-1 0,0 1 0,-1 0 0,1 0 0,0 0 0,-1 0 0,1 0 0,0 0 0,0-1 0,-1 1 0,1 0 0,0 0-1,0 0 1,-1-1 0,1 1 0,0 0 0,0 0 0,0-1 0,-1 1 0,1 0 0,0 0 0,0-1 0,0 1 0,0 0 0,0-1 0,0 1 0,-1 0-1,1-1 1,0 1 0,0 0 0,0-1 0,0 1 0,0 0 0,0-1 0,0 1 0,0 0 0,1-1 0,-1 1 0,0 0 0,0 0 0,0-1 0,1 0-17,-1 0 1,0 1 0,1-1 0,-1 0 0,1 1 0,-1-1 0,1 0 0,-1 1 0,1-1 0,0 1 0,-1-1 0,1 1 0,0-1 0,-1 1 0,1 0-1,0-1 1,0 1 0,-1 0 0,1 0 0,0-1 0,0 1 0,1 0 0,21-1-515,0 1-1,1 1 1,-1 1 0,0 1 0,0 1-1,0 1 1,23 8 0,-36-9 474,-1 0 1,1 1 0,-1 0-1,0 0 1,0 1 0,0 1-1,-1-1 1,0 1 0,0 0-1,-1 1 1,1 0 0,-2 0-1,1 1 1,-1 0-1,-1 0 1,0 0 0,8 18-1,-10-20 85,0 1-1,-1 0 0,0 0 0,0-1 0,-1 1 0,0 0 0,0 0 1,-1 0-1,0 0 0,0 1 0,-1-1 0,0 0 0,0 0 0,-1-1 0,-4 12 1,2-10 113,0 0 0,-1 0 0,0 0 0,-1-1 0,0 0 0,0 0 0,-1 0 0,0-1 0,0 0 0,-16 11 0,2-4 81,-1-1-1,-1 0 1,0-2 0,0-1 0,-1-1-1,-1-1 1,1-1 0,-44 7-1,50-11-238,1 0-1,0-1 0,0-1 0,-1-1 1,1 0-1,0-2 0,-28-4 1,44 5-125,-1 1 0,1-1 0,0 1 0,0-1 1,-1 0-1,1 0 0,0 1 0,0-1 0,0 0 1,0 0-1,0 0 0,0 0 0,0 0 0,0 0 1,1 0-1,-1 0 0,0-1 0,0 1 0,1 0 0,-1 0 1,1-1-1,-1-1 0,0-20-7207,3 1-2534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7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1609 74 12876,'0'0'1778,"2"-10"710,2-1-1524,-3 6-363,1-1 0,-1 1 1,0 0-1,0 0 0,0-1 0,-1-8 0,0 14-508,0 0-1,0 0 0,0-1 1,0 1-1,0 0 0,0 0 1,0-1-1,0 1 0,0 0 0,0 0 1,0-1-1,0 1 0,0 0 1,0 0-1,0 0 0,-1-1 1,1 1-1,0 0 0,0 0 0,0 0 1,0-1-1,0 1 0,-1 0 1,1 0-1,0 0 0,0 0 0,0 0 1,-1-1-1,1 1 0,0 0 1,0 0-1,0 0 0,-1 0 1,1 0-1,0 0 0,0 0 0,-1 0 1,1 0-1,0 0 0,0 0 1,0 0-1,-1 0 0,1 0 1,0 0-1,0 0 0,-1 0 0,1 0 1,0 0-1,0 0 0,-1 0 1,1 0-1,0 0 0,0 0 1,0 1-1,-1-1 0,1 0 0,0 0 1,0 0-1,0 0 0,0 1 1,-1-1-1,1 0 0,-13 13 441,3 5-189,2 1-1,0 0 1,0 0 0,2 1 0,1 0 0,-6 39-1,-4 128 699,21 358-822,4-164-98,-12-326-74,1-28-25,1 0 0,3 35 0,-3-61-21,0-1 0,0 1 0,0-1 0,0 1 0,0 0-1,1-1 1,-1 1 0,0 0 0,0-1 0,0 1 0,0-1 0,1 1-1,-1-1 1,0 1 0,1 0 0,-1-1 0,0 1 0,1-1-1,-1 1 1,1-1 0,-1 0 0,1 1 0,-1-1 0,1 1-1,-1-1 1,1 0 0,-1 0 0,1 1 0,-1-1 0,1 0-1,0 0 1,-1 1 0,1-1 0,-1 0 0,1 0 0,0 0-1,-1 0 1,1 0 0,-1 0 0,1 0 0,0 0 0,-1 0-1,1 0 1,0-1 0,-1 1 0,1 0 0,-1 0 0,1 0-1,-1-1 1,1 1 0,0 0 0,-1-1 0,1 1 0,-1 0-1,1-1 1,1-1 6,0 1-1,0-1 0,0 0 0,0 0 1,0 1-1,0-1 0,0 0 1,-1-1-1,1 1 0,-1 0 0,0 0 1,2-4-1,-3 5-7,1 0 0,-1 0 0,0 0 0,0-1 0,0 1 0,0 0 0,0 0 0,0 0 0,0 0 0,0 0 0,0-1 0,-1 1 0,1 0 0,0 0 0,-1 0 0,1 0 0,-1 0 0,1 0 0,-1 0 0,0 0 0,1 0 0,-1 0 0,0 0 0,-1-1 0,-1 0 0,0 0 0,0 0 0,0 0 0,0 1 0,0-1 0,0 1 0,0 0 0,-6-2 0,-9 0 0,0 0 0,-30 0 0,37 3 0,-138-1 0,-1 8 0,-182 30 0,252-28 0,0-3 0,0-3 0,0-4 0,0-4 0,-98-17 0,101 10-1503,-94-2 0,177 14 591,0-1-1,0 1 0,0-2 0,0 1 0,-1-1 0,1 0 0,0 0 1,-1 0-1,0-1 0,9-4 0,12-13-6539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2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 20531,'0'0'8392,"0"10"-7228,0 95 176,-15 113 0,15-215-1452,-1-9-1560,0 1 1,0-1-1,-1 1 1,0 0-1,0-1 1,0 1-1,0 0 1,-4-5-1,-8-12-5817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8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70 220 12812,'0'0'2958,"-3"-9"84,-11-32-399,14 38-2419,-1 0 1,1 0-1,0 1 1,0-1-1,0 0 1,1 0-1,-1 0 1,1 0-1,0 1 1,-1-1-1,1 0 1,0 1-1,1-1 0,-1 1 1,0-1-1,1 1 1,-1-1-1,1 1 1,0 0-1,0 0 1,0 0-1,0 0 1,0 0-1,0 0 1,1 0-1,3-2 1,8-4 323,-1 0 0,2 0 0,18-6 0,-26 11-425,16-8 181,1 1-1,-1 2 1,2 0 0,-1 2-1,1 1 1,0 0 0,0 2-1,47 0 1,-70 4-300,0-1-1,1 1 1,-1 0 0,0 0-1,0 0 1,0 0 0,0 0 0,0 0-1,0 1 1,0-1 0,-1 1-1,1-1 1,0 1 0,-1 0-1,1 0 1,-1 0 0,0-1-1,1 1 1,-1 1 0,0-1-1,0 0 1,0 0 0,-1 0-1,1 0 1,0 1 0,-1-1-1,0 0 1,1 1 0,-1-1-1,0 0 1,0 4 0,0 0 4,0 1 1,0 0-1,0 0 1,-1 0-1,0-1 1,0 1-1,-1 0 1,0-1-1,-5 12 1,0-8-9,0 1 0,-1-1 0,0 0 0,-1-1 0,0 0 0,-20 15 0,-17 17 0,46-40 0,-1-1 0,1 0 0,0 1 0,-1-1 0,1 0 0,0 1 0,-1-1 0,1 0 0,0 1 0,-1-1 0,1 1 0,0-1 0,0 1 0,0-1 0,0 1 0,-1-1 0,1 1 0,0-1 0,0 1 0,0-1 0,0 1 0,0-1 0,0 1 0,0-1 0,0 1 0,0-1 0,1 1 0,-1-1 0,0 0 0,0 1 0,0-1 0,0 1 0,1-1 0,-1 1 0,20 11 0,38 1 0,-48-12 0,-7 0 0,10 1 0,-1 1 0,1 0 0,-1 0 0,0 2 0,21 9 0,-29-11 0,-1-1 0,0 0 0,0 1 0,0 0 0,-1-1 0,1 1 0,-1 0 0,1 1 0,-1-1 0,0 0 0,0 1 0,0-1 0,-1 1 0,1-1 0,-1 1 0,0 0 0,0 0 0,0 0 0,-1-1 0,1 1 0,-1 0 0,0 0 0,0 4 0,0-2 0,-1-1 0,1 0 0,-1 1 0,0-1 0,0 0 0,-1 0 0,0 0 0,0 0 0,0 0 0,0 0 0,-1 0 0,0-1 0,-5 8 0,1-4 0,0-1 0,-1 0 0,0 0 0,0 0 0,0-1 0,-16 8 0,1-2 0,-1-1 0,-1-1 0,0-1 0,-46 9 0,48-14 0,1 0 0,-1-2 0,1 0 0,-43-4 0,57 2 0,0-1 0,0 0 0,0-1 0,0 0 0,0 0 0,1 0 0,-1-1 0,1 0 0,-1-1 0,1 0 0,0 0 0,1 0 0,-1-1 0,1 0 0,0 0 0,-11-13 0,16 17-95,0 0-1,0-1 1,0 1 0,0-1-1,0 1 1,1-1 0,-1 1-1,0-1 1,1 1 0,-1-1-1,1 0 1,0 1-1,0-1 1,-1 0 0,1 1-1,0-1 1,0 0 0,1 1-1,-1-1 1,0 0 0,0 1-1,1-1 1,-1 0 0,1 1-1,0-1 1,-1 1 0,2-2-1,2-3-910,0 1 1,0-1-1,1 1 0,0 1 0,8-7 0,4-5-2284,6-8-6079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0 18065,'0'0'5803,"-3"11"-3395,-6 25-794,2-1 1,2 1 0,-2 68 0,9-1-1309,-1-36-1078,-1-35-2504,4-109-10540,-3 42 1810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7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150 135 16720,'0'0'2744,"0"-9"80,0 6-2634,0 0 0,0 0 0,0-1 0,0 1 0,0 0 0,1 0 0,0 0 0,-1 0 1,1 0-1,0 0 0,1 0 0,-1 0 0,0 0 0,1 0 0,0 0 0,-1 1 0,1-1 0,0 1 0,1-1 0,-1 1 1,0 0-1,1 0 0,-1 0 0,1 0 0,-1 0 0,1 0 0,3-1 0,11-5 121,0 0 0,0 1 0,1 1 0,0 1 0,0 0 0,0 2 0,0 0 0,1 1 0,-1 0 0,1 2 0,27 2 0,-43-2-290,0 0 1,0 0 0,0 1-1,0-1 1,0 1-1,0 0 1,0 0 0,0 0-1,0 1 1,0-1-1,0 1 1,-1-1 0,1 1-1,0 0 1,-1 0 0,0 0-1,1 0 1,-1 0-1,0 1 1,0-1 0,0 1-1,-1-1 1,1 1 0,0 0-1,-1 0 1,0 0-1,0-1 1,0 1 0,0 0-1,0 1 1,0-1 0,-1 0-1,0 0 1,1 6-1,-2-1 27,1 0 0,-1 0 0,0 0-1,-1-1 1,0 1 0,0-1 0,0 1-1,-1-1 1,0 0 0,-1 1 0,0-2-1,0 1 1,-5 7 0,-7 3-48,-1 0 0,0-1 0,-1-1 0,-28 19 0,-16 13 0,61-47 0,1 1 0,0-1 0,-1 0 0,1 0 0,0 1 0,-1-1 0,1 1 0,0-1 0,0 0 0,-1 1 0,1-1 0,0 0 0,0 1 0,0-1 0,-1 1 0,1-1 0,0 1 0,0-1 0,0 1 0,0-1 0,0 0 0,0 1 0,0-1 0,0 1 0,0-1 0,0 1 0,0-1 0,0 1 0,0-1 0,1 1 0,-1-1 0,0 0 0,0 1 0,0-1 0,1 1 0,-1-1 0,0 0 0,0 1 0,1-1 0,-1 0 0,0 1 0,1-1 0,-1 0 0,0 1 0,1-1 0,-1 0 0,1 0 0,-1 0 0,0 1 0,1-1 0,-1 0 0,1 0 0,-1 0 0,1 0 0,0 0 0,29 10 0,-26-9 0,50 9 0,25 6 0,-75-14 0,0-1 0,1 1 0,-1 0 0,0 0 0,0 0 0,0 1 0,-1-1 0,1 1 0,-1 0 0,1 0 0,-1 1 0,0-1 0,0 0 0,4 7 0,-6-8 0,0 0 0,0 0 0,0 0 0,0 0 0,0 0 0,0 1 0,0-1 0,-1 0 0,1 0 0,-1 1 0,0-1 0,0 1 0,0-1 0,0 0 0,0 1 0,0-1 0,-1 0 0,1 1 0,-1-1 0,1 0 0,-1 1 0,0-1 0,-1 2 0,-1 1 0,0-1 0,0 0 0,-1 0 0,0 0 0,1 0 0,-1-1 0,0 0 0,-1 1 0,1-1 0,-5 2 0,-11 5 0,0 0 0,-1-2 0,-41 11 0,9-8 0,0-4 0,-1-1 0,-104-4 0,117-2 0,64-26-5606,-17 19 1571,15-18-9066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 11307,'0'0'9897,"0"8"-9267,18 181 2333,0 35-2557,-46-246-7160,11 1 1432,-1-4-2872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8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2 259 9225,'0'0'3245,"-1"-12"-714,1 6-2245,-1-1 0,1 0 0,0 0 0,1 0 0,0 0 0,0 0 0,0 0 0,1 0 1,0 0-1,0 1 0,1-1 0,0 1 0,0 0 0,1 0 0,-1 0 0,6-6 0,4-2 208,1 2 0,0 0 1,1 0-1,1 2 0,-1-1 0,31-12 0,-34 17-409,1 0 0,1 1 0,-1 1 0,0 0 0,1 1 0,0 1 0,0 0-1,0 0 1,22 2 0,-35 0-69,1 0 0,-1 1 0,1-1 0,-1 1 0,1 0 0,-1-1 1,1 1-1,-1 0 0,0 0 0,1 0 0,-1 0 0,0 0 0,0 0 0,0 0 0,0 0 0,0 0 0,0 1 0,0-1 0,0 0 0,0 1 0,0-1 0,-1 0 0,1 1 0,-1-1 0,1 1 0,-1 0 1,0-1-1,1 1 0,-1-1 0,0 1 0,0-1 0,0 1 0,0 0 0,0-1 0,-1 3 0,0 5 171,0 0 1,0 0 0,-1 0-1,0 0 1,-5 11-1,-9 16 368,-3 0 1,0-1-1,-3-1 0,0-1 0,-31 33 0,68-73-674,1 1 0,-1 1 0,1 1 0,0 0 0,1 1 0,19-2 1,-22 4 25,-1 0 1,0 1 0,1 0-1,-1 1 1,0 1 0,15 3-1,-25-4 85,0 0 0,1 0 0,-1 1 0,0-1 0,0 1 0,0 0 0,0 0 0,0 0 0,-1 0-1,1 0 1,-1 1 0,1-1 0,-1 1 0,0-1 0,0 1 0,0 0 0,0 0 0,0 0 0,-1 0 0,1 0-1,-1 1 1,0-1 0,0 0 0,0 1 0,-1-1 0,1 0 0,-1 1 0,0 5 0,0-2 91,0 0 0,-1 1 0,0-1 0,-1 0 0,0 0 0,0 0 0,0 0 0,-1 0 0,0 0 0,0-1 0,-1 0 0,0 1 0,0-1 0,0 0 0,-1-1 0,-6 7 0,-11 10 674,-2-1 0,-34 26 0,51-42-644,-15 11 117,0 0 0,-2-2 0,-31 15 0,46-25-187,0 0 0,0-1 0,-1 0 0,1 0 0,-1-1 0,0 0 0,1-1 0,-1 0 0,0-1 0,0 0 0,0 0 0,-15-3 0,22 2-235,1 1-1,-1-1 1,0 0-1,1 0 1,-1 0-1,1-1 1,-1 1-1,1-1 1,0 1-1,-1-1 1,1 0-1,0 0 1,0 0-1,0 0 1,0 0-1,1 0 1,-1-1-1,1 1 1,-1 0 0,1-1-1,0 0 1,0 1-1,0-1 1,0 0-1,0 1 1,1-1-1,-1 0 1,1 0-1,0 1 1,-1-1-1,2 0 1,-1 0-1,0 0 1,0 1-1,1-1 1,-1 0 0,1 0-1,0 1 1,0-1-1,0 0 1,0 1-1,1-1 1,-1 1-1,1-1 1,-1 1-1,1 0 1,0 0-1,0 0 1,0 0-1,0 0 1,0 0-1,0 0 1,1 1-1,4-3 1,20-12-5686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6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59 11563,'0'0'5632,"0"14"-5013,-1 7-273,-1 470 3056,7-453-3258,2-25 150,-6-13-274,-1-1-1,1 1 0,-1 0 0,1-1 1,-1 1-1,1 0 0,-1-1 0,1 1 1,-1-1-1,1 1 0,-1-1 1,1 1-1,-1-1 0,0 1 0,1-1 1,-1 1-1,0-1 0,1 1 0,-1-1 1,0 0-1,0 1 0,0-1 0,1 0 1,-1 1-1,0-2 0,20-67 405,-3 0 0,-3-1 0,-4 0 0,-2-1 0,-3 0 0,-5-72 0,0 141-341,0 0 0,0 0 0,0 0 0,0 0 0,0 0 0,-1 0-1,1 1 1,-1-1 0,1 0 0,-1 0 0,0 0 0,1 1-1,-3-4 1,3 5-53,-1-1 0,1 1 0,-1 0-1,1 0 1,-1 0 0,1 0 0,-1 0 0,1 0-1,0 0 1,-1 0 0,1 0 0,-1 0 0,1 0-1,-1 0 1,1 1 0,0-1 0,-1 0-1,1 0 1,-1 0 0,1 1 0,0-1 0,-1 0-1,1 0 1,0 1 0,-1-1 0,1 0 0,0 0-1,-1 1 1,1-1 0,0 1 0,0-1-1,-1 0 1,1 1 0,0 0 0,-4 5 64,0 0 1,0 1 0,1-1 0,0 1-1,-4 12 1,-6 36-69,2 1 0,-5 78-1,6 113 5,10-136-62,3-92-42,3-16-172,12-29-59,-7 0 314,-1-1-1,-1 0 0,-2 0 1,0-1-1,3-36 0,0-143 145,-10 195-141,1 6 0,-1 0 0,0-1 1,0 1-1,-1 0 0,0-1 1,0 1-1,0 0 0,-4-8 1,5 14-9,0-1 1,0 1 0,0 0-1,0 0 1,0-1 0,0 1-1,0 0 1,-1-1 0,1 1-1,0 0 1,0 0 0,0-1-1,0 1 1,-1 0 0,1 0-1,0-1 1,0 1-1,-1 0 1,1 0 0,0 0-1,0 0 1,-1-1 0,1 1-1,0 0 1,-1 0 0,1 0-1,0 0 1,0 0 0,-1 0-1,1 0 1,0 0 0,-1 0-1,1 0 1,0 0-1,-1 0 1,1 0 0,0 0-1,-1 0 1,1 0 0,0 0-1,0 0 1,-1 0 0,1 1-1,-10 14 32,-1 21-95,-29 323 49,39-340 20,-2 24-40,3-43 29,0 0 0,0 0 0,1 0 0,-1 0 0,0 0 0,0 0 0,0 0 0,0 0 0,0 0 0,0 0 0,0 0 0,0 0 0,0 0 0,1 0 0,-1 0 1,0 0-1,0 0 0,0 0 0,0 0 0,0 0 0,0 0 0,0 0 0,0 0 0,0 0 0,0 0 0,1 0 0,-1 0 0,0 0 0,0 1 0,0-1 0,0 0 0,0 0 0,0 0 1,0 0-1,0 0 0,0 0 0,0 0 0,0 0 0,0 0 0,0 0 0,0 0 0,0 1 0,0-1 0,0 0 0,0 0 0,0 0 0,0 0 0,0 0 0,0 0 0,0 0 0,0 0 0,0 0 1,0 1-1,0-1 0,9-24-82,20-74 218,-4-2 1,-5 0 0,-4-1-1,4-150 1,-27 481 69,0-105-391,14 173 1,8-214-1913,5-37-2760,1-25-3886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7.8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64 123 14798,'0'0'6999,"-4"11"-5777,-6 35-514,1 1 0,3-1-1,-2 61 1,2-13-112,-3-22-102,4-33-125,1-1 0,2 1 0,3 48 0,-1-87-363,0 1 1,0-1-1,0 0 0,0 1 0,0-1 0,0 1 0,0-1 0,1 0 1,-1 1-1,0-1 0,0 0 0,0 0 0,0 1 0,1-1 0,-1 0 1,0 1-1,0-1 0,0 0 0,1 0 0,-1 1 0,0-1 1,1 0-1,-1 0 0,0 0 0,0 1 0,1-1 0,-1 0 0,0 0 1,1 0-1,-1 0 0,0 0 0,1 0 0,-1 0 0,0 0 0,1 0 1,-1 0-1,1 0 0,-1 0 0,0 0 0,1 0 0,-1 0 1,0 0-1,1 0 0,-1 0 0,0 0 0,1 0 0,-1 0 0,0-1 1,1 1-1,-1 0 0,0 0 0,0 0 0,1-1 0,-1 1 0,1-1 1,16-14 91,0-6-5,-2-1 0,-1-1-1,-1 0 1,16-37 0,32-108 15,-51 131-63,-1 0 1,-1 0 0,-3-1 0,3-65 0,-8 97-35,-1 1 0,1-1 0,-1 1 1,0-1-1,0 1 0,0 0 0,-1-1 0,0 1 0,0 0 0,-3-6 1,4 10-9,1 1 1,-1-1 0,1 0 0,-1 0 0,0 1 0,1-1 0,-1 0 0,0 1-1,0-1 1,1 1 0,-1-1 0,0 1 0,0-1 0,0 1 0,0-1 0,0 1-1,1 0 1,-1-1 0,0 1 0,0 0 0,0 0 0,0 0 0,-2 0 0,1 0-2,0 1 1,0 0-1,0 0 1,0 0-1,0 0 1,1 0-1,-1 0 1,0 0 0,0 0-1,1 1 1,-1-1-1,1 1 1,-1-1-1,1 1 1,-2 2-1,-6 10-2,0 0 0,1 0 0,0 1 0,2 0 0,-1 0 0,2 1 0,-5 19 0,-18 117 0,26-98-79,2-54 72,0 1 0,0-1 1,0 1-1,0-1 0,0 1 1,0-1-1,0 1 0,0-1 1,0 0-1,0 1 1,1-1-1,-1 1 0,0-1 1,0 0-1,0 1 0,1-1 1,-1 0-1,0 1 0,1-1 1,-1 0-1,0 1 0,0-1 1,1 0-1,-1 1 0,1-1 1,-1 0-1,0 0 0,1 0 1,-1 1-1,1-1 1,-1 0-1,0 0 0,2 0 1,-1-1-14,1 1 0,0-1 0,-1 0 1,1 0-1,-1 0 0,1 0 0,-1-1 1,1 1-1,-1 0 0,0-1 1,0 1-1,1-1 0,0-2 0,26-38-18,-3-1-1,-1-2 0,-2 0 0,-2-2 0,-3 0 0,19-76 0,-29 78 66,-6 31-9,-6 27-9,-93 598-5301,95-587 4893,-4 24-6979,1-20-5626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0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1 146 10474,'0'0'3662,"12"7"-3625,-4-3-8,-2 0 31,0-1-1,0 1 1,0-2 0,1 1 0,-1-1-1,1 0 1,0 0 0,0-1-1,-1 0 1,1 0 0,0 0 0,0-1-1,9-1 1,65-9 1531,190-17 443,967-54-1495,-1161 78-543,0 4 0,-1 2 0,153 28 0,-179-22 30,1-3 0,0-2-1,54-2 1,154-19-22,28 0 508,-150 13-6,-1-6-1,157-32 1,-201 29-454,0 4 0,0 5 0,0 3 1,129 16-1,136-5 36,-232-12-97,144 18-1,-67 4-221,103 16-157,-223-25-181,-61-10 543,-1 2 1,1 0 0,-1 1-1,0 1 1,0 1-1,36 17 1,0-6-221,-96-10 342,-248-22-5279,-698 28 2360,0 1-3808,865-14 2349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7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2634 102 2787,'-1052'-61'5754,"350"61"-4016,5 53 4062,663-48-5062,0-2 0,0-1 0,-38-4 0,64 1 5,9-1-326,23 0-246,39 0-268,188 3 227,660-22-874,-798 12 713,1063-57 67,-349 113 704,-660-33-653,1391 42 709,-1523-55-714,239-8 193,-236 4-250,0-2 0,-1-2 0,0-1 0,0-2 0,40-16 0,-63 19-74,0 0-1,-1 0 1,19-15-1,-31 22-937,-16 0-6893,-9 0-3528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131 624 1922,'0'-10'-513,"-8"-313"2198,-1 181-3311,11 79 4024,0 51-632,1 0 0,0 1 0,1-1 0,0 1 0,9-16 2124,-13 33-333,0 11-2858,0-14-70,-3 64 2215,-13 72 1,-1 12-1973,-78 636-589,91-764-341,-4 24-361,8-47 411,0 0 0,0 0-1,0-1 1,0 1 0,-1 0-1,1 0 1,0 0 0,0 0-1,0 0 1,0 0-1,0 0 1,0 0 0,0 0-1,0 0 1,0 0 0,0 0-1,0 0 1,0 0 0,0 0-1,-1 0 1,1 0-1,0 0 1,0 0 0,0 0-1,1-30-95,55-378 122,-28 234 22,-14 86-20,0 13 2,4-132 0,-31 267-185,3-23 161,-23 128 597,-24 320 0,55-447-406,0-19-49,1 1 1,1-1 0,0 1-1,6 28 1,-7-47-142,1-1-1,0 1 1,0 0-1,0 0 1,1 0 0,-1 0-1,0-1 1,0 1-1,0 0 1,1 0 0,-1 0-1,0-1 1,1 1-1,-1 0 1,0 0 0,1-1-1,-1 1 1,1 0-1,-1-1 1,1 1-1,0-1 1,-1 1 0,1-1-1,0 1 1,-1-1-1,1 1 1,0-1 0,-1 1-1,1-1 1,0 0-1,0 1 1,0-1 0,-1 0-1,1 0 1,0 0-1,0 0 1,0 0 0,0 0-1,-1 0 1,1 0-1,0 0 1,0 0 0,0 0-1,0 0 1,-1 0-1,1-1 1,0 1 0,0 0-1,-1-1 1,1 1-1,0-1 1,0 1 0,-1-1-1,1 1 1,0-1-1,3-2-107,0-1 0,0 1 1,-1-1-1,0 1 0,1-1 0,-1 0 0,4-9 0,0-1-1339,-1-1 0,-1 0 0,0-1 1,5-26-1,-1-20-7147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2.3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1381 10154,'33'-15'2284,"-28"13"-1822,0 0-1,0 0 1,0 0 0,-1-1 0,1 0 0,-1 0 0,8-6 0,-11 8-322,0 1 0,0-1 1,0 1-1,0-1 0,0 1 0,0-1 1,0 1-1,0 0 0,0 0 1,0-1-1,0 1 0,0 0 1,0 0-1,0 0 0,0 0 1,0 0-1,0 0 0,0 0 0,0 1 1,0-1-1,0 0 0,0 1 1,1-1-1,27 14-16,-12-5 218,2-4-158,1 0 1,0-2 0,-1 0-1,1-1 1,0-1 0,29-2-1,124-19 256,-121 12 54,446-31 1078,4 36-1526,-295 4 39,-57 6 329,197 35 1,59 4-182,335-39-136,-451-9-66,132-10 65,84 0 224,-318 16-270,452-6 125,-632 2-163,70-8 6,-72 7 9,-1-1 0,1 1 1,0-1-1,0 0 1,-1 0-1,1 0 0,-1-1 1,1 0-1,-1 0 0,6-6 1,-10 9 3,0-1 1,-1 0 0,1 1-1,0-1 1,0 0 0,-1 0-1,1 1 1,-1-1 0,1 0-1,-1 0 1,1 0 0,-1 0-1,1 0 1,-1 0 0,0 0-1,0 0 1,1 0 0,-1 0-1,0 0 1,0 0 0,0 0-1,0 0 1,0 0 0,0 0-1,0 0 1,-1 0 0,1 0-1,0 0 1,0 0-1,-1 0 1,1 0 0,-1 0-1,1 0 1,-1 0 0,1 0-1,-1 1 1,0-1 0,1 0-1,-1 0 1,0 1 0,0-1-1,1 0 1,-1 1 0,0-1-1,0 1 1,0-1 0,0 1-1,0-1 1,0 1 0,0-1-1,0 1 1,0 0 0,0 0-1,0 0 1,0 0 0,0-1-1,-1 2 1,1-2-63,0 1 1,1-1-1,-1 1 0,1-1 1,-1 1-1,0-1 0,1 0 0,0 1 1,-1-1-1,1 0 0,-1 1 1,1-1-1,0 0 0,-1 1 1,1-1-1,0 0 0,0 1 1,0-1-1,0 0 0,-1 0 0,1 0 1,0 1-1,0-1 0,0 0 1,1 0-1,-1 1 0,0-1 1,0 0-1,0 0 0,0 1 1,1-1-1,-1 0 0,1-1 0,8-27-46,12-7-158,1 2-50,21-52 0,-37 72 275,-1 0 0,-1 0-1,0 0 1,-1-1 0,0 0 0,-1 0 0,-1-19 0,-5-50 7,-21-122 0,5 66 3,19 131 1,-24-156 227,20 144-177,-1 1 0,0 0 0,-2 0 0,0 1-1,-21-35 1,29 52-47,-1 1 0,0 0 0,1 0-1,-1 0 1,0 0 0,0 0 0,1 0 0,-1 0-1,0 0 1,0 0 0,0 1 0,0-1 0,0 0-1,0 0 1,-1 1 0,1-1 0,0 1-1,0-1 1,-3 0 0,4 2-2,-1-1 0,0 0-1,0 0 1,0 0 0,1 1 0,-1-1 0,0 0 0,0 1-1,1-1 1,-1 1 0,0-1 0,1 1 0,-1-1-1,0 1 1,1 0 0,-1-1 0,1 1 0,-1-1-1,1 1 1,-1 0 0,1 0 0,-1 0 0,-1 4 0,0 0 1,0 0 0,1 0-1,-1 0 1,1 0 0,0 0-1,0 11 1,1-13-5,0 1 0,1 0 0,-1-1 0,1 1 1,0 0-1,0-1 0,0 1 0,0-1 0,1 1 0,-1-1 0,1 0 0,0 0 0,3 5 0,7 11-3,-12-19 5,0 1 0,1-1 0,-1 1 0,0-1 0,0 1 0,0-1 0,0 1 0,0-1 0,0 1 0,1-1 0,-1 1 0,0 0 0,-1-1 0,1 1 0,0-1 0,0 1 0,0-1 0,0 1 0,0-1 0,0 1 0,-1-1 0,1 1 0,0-1 0,-1 1 0,1-1 0,0 1 0,-1-1 0,1 1 0,0-1 0,-1 0 0,1 1 0,-1-1 0,0 1 0,-24 11 0,-28 0 0,53-12 0,-46 4 9,0-3-1,0-1 1,0-3 0,0-2 0,-64-14-1,-17-1 4,-841-48-639,-6 64-324,524 6 789,-189 14 167,-102-2 1,618-19 4,-190-32 1,-113-57 10,396 86-12,1 0 0,0-2 0,1-2 0,0 0 0,1-2 0,0-1 0,1-1-1,-35-28 1,61 44-16,-1-1-1,1 1 1,0 0 0,-1-1-1,1 1 1,0 0-1,-1 0 1,1-1-1,-1 1 1,1 0-1,0 0 1,-1-1 0,1 1-1,-1 0 1,1 0-1,-1 0 1,1 0-1,0 0 1,-1 0-1,1 0 1,-1 0 0,1 0-1,-1 0 1,1 0-1,-1 0 1,1 0-1,-1 0 1,1 0 0,-1 0-1,1 0 1,0 1-1,-1-1 1,1 0-1,-1 0 1,0 1-1,-6 19-95,6 36 72,1-46-4,4 76 29,-2-56 6,-1 0 0,-1-1 0,-2 1 0,-7 42 0,-6 24 148,4 0 0,4 1-1,7 132 1,2-99-34,4-27 201,-2-66-238,-2 46-1,-2-70 27,-2-1-1,1 1 0,-2 0 0,1-1 1,-2 0-1,0 1 0,-8 16 0,6-11 1385,20-27-184,20-15-1156,-29 23-171,0 0 1,1 0-1,-1 0 1,0 1 0,1 0-1,-1 0 1,0 0-1,1 1 1,-1-1 0,0 1-1,0 0 1,6 3-1,65 28-604,-15-5 205,41 2 256,2-4 0,1-4 0,182 11 0,327-24-692,-373-10 747,893-18-417,-476 1 500,-174 7 64,-40 0 10,559-29 70,-974 39-90,214-11 836,-244 13-855,0 0 1,0-1-1,0 1 0,0-1 0,0 0 1,0 1-1,0-1 0,0 0 1,1 0-1,-1 0 0,0 1 1,0-1-1,0 0 0,1 0 1,-1 0-1,1 0 0,-1 0 1,1 0-1,-1 0 0,1 0 1,-1-1-1,1 1 0,0 0 1,0 0-1,0-2 0,-8-38 171,7 31-155,-16-92-22,-3-113 0,18 162 0,3-1 0,3 1 0,19-104 0,-9 99-2,15-79-15,-27 120 14,-1 1 1,0-1-1,-1 0 0,0 1 1,-2-1-1,-3-19 1,0 19-6,-1 1 1,-1 0-1,0 1 1,-1-1 0,-1 1-1,0 1 1,-20-24 0,27 36 0,0 0 0,-1 0-1,1 1 1,0-1 0,-1 1 0,0-1 0,1 1 0,-1 0 0,0 0 0,1 0 0,-1 1-1,0-1 1,0 0 0,0 1 0,0 0 0,0 0 0,1 0 0,-1 0 0,-6 1 0,-59 13-181,54-10 176,-41 8 19,-2-2-1,-96 4 1,-118-13 20,126-3-26,-1031-72-1229,638 3 1174,245 27-602,-299-5 0,-503 95-54,180 33 1740,877-75-1898,-15 1-5893,42-5-531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1982 13677,'0'0'5696,"2"-16"-4874,4-13-581,2 0 0,0 1 0,2 0 0,2 0 0,0 1-1,2 0 1,20-30 0,102-160 310,9 7 0,243-271 0,-239 322-532,7 6 1,7 7-1,211-146 0,-354 278-3,-14 8-10,0 1 0,1 1 0,0-1 0,0 1 0,0 0 0,0 1 0,1 0-1,9-3 1,-17 6-11,0 0 1,0 0-1,0 0 0,0 0 0,1 0 0,-1 0 0,0 0 1,0 0-1,0 0 0,0 0 0,1 0 0,-1 0 0,0 0 0,0 0 1,0 0-1,0 0 0,1 0 0,-1 0 0,0 0 0,0 0 1,0 0-1,0 0 0,0 1 0,1-1 0,-1 0 0,0 0 0,0 0 1,0 0-1,0 0 0,0 0 0,0 1 0,0-1 0,0 0 1,1 0-1,-1 0 0,0 0 0,0 0 0,0 1 0,0-1 0,0 0 1,0 0-1,0 0 0,0 0 0,0 1 0,0-1 0,0 0 1,0 0-1,0 0 0,0 0 0,0 1 0,0-1 0,-5 14-144,-11 12-234,-4-4-1131,0 0 0,-33 25 1,-55 31-6662,35-32-1189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4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1 284 8040,'7'-12'1041,"-2"5"-931,46-65 2276,-47 66-1994,1 1 0,0 0 0,0 0 0,0 0 0,0 1 0,1 0 0,0 0 1,0 0-1,0 1 0,1 0 0,11-4 0,-17 6-332,1 1-1,-1 0 1,0-1-1,0 1 1,0 0 0,1 0-1,-1 0 1,0 0-1,0 0 1,0 0-1,1 1 1,-1-1 0,0 0-1,0 1 1,0-1-1,0 0 1,0 1-1,0 0 1,1-1 0,-1 1-1,0-1 1,-1 1-1,1 0 1,0 0-1,0 0 1,0 0 0,0-1-1,-1 1 1,1 0-1,0 0 1,-1 0 0,1 1-1,-1-1 1,1 0-1,-1 0 1,1 0-1,-1 2 1,2 5 25,-1 0-1,0 0 1,0 0-1,-1 13 1,0-12 63,-3 46 558,-2 0 0,-26 109 0,18-107 118,3 1 1,-5 84-1,15-139-771,-1-1 1,2 1-1,-1 0 1,0-1-1,0 1 0,1-1 1,-1 1-1,1-1 1,0 1-1,0-1 1,0 0-1,2 4 0,-2-5-17,-1 0-1,1 0 0,0 0 0,0-1 0,0 1 1,0 0-1,0-1 0,0 1 0,0 0 0,0-1 1,0 1-1,0-1 0,0 0 0,0 1 0,0-1 1,0 0-1,0 1 0,0-1 0,1 0 0,0 0 0,4-1 94,0 0-1,0-1 0,0 1 1,-1-1-1,1 0 0,0-1 1,-1 1-1,0-1 0,0 0 1,7-6-1,52-38 623,82-81 1,-50 42-669,269-195-343,-203 168-2858,-122 85 1680,83-58-6863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2.9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1874 162 6278,'-30'-12'1110,"-1"0"-1,-1 3 1,1 0 0,-2 2 0,1 1-1,-1 2 1,1 1 0,-1 2 0,-61 4-1,50 3-844,1 2 0,0 2 0,1 1-1,0 3 1,1 1 0,-67 35 0,45-15-523,1 3 0,2 3 1,-80 71-1,66-44 1203,-118 141 0,122-121-503,4 3-1,4 3 0,4 3 0,-82 190 0,110-212-159,4 1-1,3 2 1,4 0-1,3 1 1,3 0-1,4 1 0,2 125 1,9-161-217,2-1 0,2 1-1,2-1 1,1 0 0,3 0 0,1-1 0,2-1-1,38 73 1,-34-80-44,3-1-1,0-1 0,2 0 0,2-2 1,0-1-1,2-1 0,1-2 0,2 0 0,0-2 1,36 20-1,-37-26-14,1-1 1,1-2-1,0-1 0,1-2 1,1-1-1,0-2 0,0-1 0,1-2 1,0-1-1,0-1 0,0-3 1,0 0-1,1-3 0,-1 0 1,0-3-1,-1-1 0,1-1 1,-1-2-1,0-1 0,-1-2 0,44-22 1,-25 4 33,0-3 1,-2-2-1,-2-2 1,-1-2-1,-2-2 1,-2-2-1,60-78 1,-39 35 209,-4-3 0,-4-2 0,65-147 0,-72 125-185,-6-2 1,-5-1 0,38-194-1,-60 213-28,-4 0-1,-4-1 0,-5 0 0,-18-195 0,10 252 88,-3 0-1,-1 0 1,-2 1 0,-2 0 0,-1 1 0,-2 0-1,-2 1 1,-1 1 0,-40-56 0,41 70-66,0 0 1,-2 1 0,-1 1 0,-1 1-1,0 1 1,-1 1 0,-1 1 0,-1 1 0,-1 1-1,0 1 1,0 2 0,-2 0 0,1 2-1,-40-9 1,26 10-42,0 3 1,0 1-1,0 2 0,-1 2 0,0 1 1,1 3-1,0 1 0,-68 16 0,63-8-49,0 2 0,2 2 0,-1 2 0,2 2 0,1 2 0,1 2 0,-49 36 0,67-43-617,-38 38 0,27-12-1936,11 4-3750,20-27-3947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4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1459 581 11499,'0'-2'64,"2"-40"709,-2 1 0,-2-1 0,-2 0 0,-9-41 0,10 72-682,0-1 0,-1 1 0,0 0 0,-1 0 0,0 1 0,0-1 0,-1 1 0,-1 0 0,0 1 0,0-1 0,-1 1 0,0 1 0,0 0 0,-1 0 0,0 0 0,-1 1 0,1 0 0,-1 1 0,-13-6 0,7 6-13,-1 0 0,1 0-1,-1 2 1,-1 0-1,1 1 1,-1 1 0,1 0-1,-1 2 1,1 0 0,-1 0-1,0 2 1,1 0 0,0 1-1,-1 1 1,-23 9-1,4 0 71,1 2 0,1 2 0,0 1 0,1 2 0,-60 45 0,38-17 197,1 1 0,3 4 0,2 1 0,3 2 0,2 3 0,-57 98 0,51-68 73,5 3 0,4 2 1,4 1-1,-30 115 0,49-137-293,2 1 0,4 1 0,3 0 0,3 1 0,4 0 0,10 123 0,-1-158-104,1 0 0,2-1 0,1 0 0,3-1-1,30 67 1,-28-77-16,1 0 0,2-2 0,1 0 1,1-1-1,1 0 0,1-2 0,50 43 0,-39-44-84,0-1-1,1-1 1,1-2-1,1-1 1,1-2-1,0-2 1,1-1 0,0-2-1,1-1 1,1-2-1,-1-2 1,1-2 0,0-2-1,0-1 1,0-2-1,0-1 1,-1-3 0,1-1-1,-1-2 1,0-2-1,-1-1 1,0-2 0,37-18-1,-28 6 364,0-2 0,-1-2-1,-2-2 1,-1-2 0,-2-1-1,46-50 1,-39 30 254,-2-2 0,-3-2 1,-3-2-1,39-74 0,-25 21-236,-5-2-1,-4-2 1,-6-2-1,-6-2 1,22-140-1,-10-118-273,-43 326-24,-2 0-1,-3 0 0,-2 0 1,-2 0-1,-16-59 0,15 87-14,0 1 0,-1 0 0,-2 0 1,0 1-1,-1 1 0,-2-1 0,0 2 0,-1 0 0,-29-29 0,28 34-10,0 1 0,-1 1-1,-1 1 1,-1 1 0,1 0 0,-2 1 0,0 1 0,0 1 0,-1 1 0,0 0-1,-32-6 1,6 6-217,-1 2-1,0 2 0,1 3 0,-2 1 0,2 2 1,-1 3-1,0 2 0,1 1 0,-62 20 1,-24 17-4123,-237 115 0,235-95-2061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9705,'0'0'449,"-20"52"-962,20-20 289,0 8 320,7 14-160,0 20 288,-4 23-96,0 19-1825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9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12620,'0'0'1537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353 0 15150,'0'0'5504,"-3"8"-4319,-6 15-671,0-2 0,-2 1 0,-1-2 0,-24 35-1,-73 81 1326,75-95-898,-96 109 447,142-164-7635,24-34-643,-5 3-93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15951,'0'0'6075,"5"9"-5066,2 8-601,-1 1 0,0 1 0,-2-1 0,0 1 1,-1-1-1,1 39 0,-4-51-404,9 59 147,33 127 0,-22-111-1606,-12-18-4529,-8-40 69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7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10698,'0'0'13965,"64"12"-12555,-10-11-1,11-1-832,6 0-385,-1 0-160,-5 0-833,-8-3-3427,-6-1-3491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405 10 16912,'-7'-7'5491,"-9"5"-3517,-16 4-1185,31-2-694,-20 5 64,-1 1 0,2 0 0,-1 2 0,1 0 0,0 1 0,0 1 0,1 1 0,0 1 0,1 1 0,1 0 0,0 1 0,1 1 0,-29 33 0,38-38 16,0 0 0,1 1 0,0-1 0,1 1 0,0 0 0,1 1 0,-4 13 0,7-23-156,0 1 1,0 0-1,0 0 1,1 0-1,-1 0 1,1 0 0,0 0-1,0 0 1,0 0-1,0 0 1,0 0-1,1 0 1,-1 0-1,1 0 1,0 0 0,0 0-1,0 0 1,0 0-1,0-1 1,1 1-1,-1 0 1,1-1-1,0 1 1,0-1 0,0 0-1,0 1 1,0-1-1,0 0 1,0 0-1,1 0 1,-1-1-1,5 3 1,6 0-114,-1 0 0,1-1 1,-1-1-1,1 0 0,0-1 0,0 0 0,0-1 1,0 0-1,0-1 0,13-3 0,10-2-1845,-1-2 0,45-16 0,-9-3-3768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0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383 24 17489,'0'0'5621,"-10"-5"-2610,4 2-2813,-1 0-1,1 1 1,-1 0 0,0 0 0,1 0 0,-1 0-1,0 1 1,0 1 0,0-1 0,0 1 0,0 0-1,0 0 1,0 1 0,0 0 0,0 0 0,1 1-1,-1 0 1,-9 4 0,-9 5-165,0 2 0,1 1 0,-27 21 0,41-28-30,0 1 0,0 1 0,1 0-1,0 0 1,1 1 0,0 0 0,0 0 0,1 1-1,-8 15 1,15-25-9,-1 0 0,0 0 0,1 0 0,-1 1 0,0-1 0,1 0 0,0 0 0,-1 1 0,1-1 0,0 0 0,0 1 0,-1-1 0,1 1 0,0-1 0,1 0 0,-1 1 0,0-1 0,0 0 0,0 1-1,1-1 1,-1 0 0,1 1 0,-1-1 0,1 0 0,-1 0 0,1 1 0,0-1 0,0 0 0,0 0 0,-1 0 0,1 0 0,0 0 0,0 0 0,0 0 0,1 0 0,-1-1 0,0 1 0,0 0 0,0-1 0,1 1 0,-1-1 0,0 1 0,0-1 0,1 1 0,-1-1 0,0 0 0,1 0 0,1 0 0,10 2-64,0-1 0,0-1 0,0 0 1,17-2-1,-11 0 31,52-5-483,-53 4 409,-1 0 0,1 2 0,-1 0 0,1 1 0,0 1 0,27 4 0,-42-4 93,-1 0 1,1 0 0,-1 0 0,1 0 0,-1 1 0,0-1-1,0 1 1,0 0 0,1 0 0,-2-1 0,1 1 0,0 1-1,0-1 1,-1 0 0,1 0 0,-1 0 0,1 1 0,-1-1-1,0 1 1,0-1 0,0 1 0,-1 0 0,1-1 0,-1 1 0,1 0-1,-1-1 1,0 1 0,0 0 0,0-1 0,-1 6 0,1-1 152,-1 0 0,0-1 0,0 1 0,-1 0 0,1-1 0,-2 1 0,1-1 1,-1 0-1,0 0 0,0 0 0,-6 9 0,-1-5 43,1-1-1,-2 0 0,1 0 1,-1-1-1,-1-1 0,1 1 1,-1-2-1,0 0 1,-1 0-1,1-1 0,-19 4 1,4-2 147,-1-1 0,1-1 1,-1-1-1,-41-1 0,67-3-421,0 0 0,-1 0 0,1 0 0,0 0 0,0 0 0,0 0 0,-1-1 0,1 1 0,0-1 0,0 0 0,0 0 0,0 0 0,0 0 0,0 0 0,0 0 0,-3-3 0,4 3-87,1 0-1,-1-1 0,0 1 0,1-1 1,-1 1-1,1-1 0,-1 1 0,1-1 0,0 1 1,0-1-1,0 0 0,0 1 0,0-1 1,0 1-1,0-1 0,0 1 0,1-1 0,-1 0 1,0 1-1,1-1 0,0 1 0,-1 0 1,1-1-1,1-1 0,15-25-6925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75 20852,'0'0'1249,"81"0"897,-25 0-256,11-9-1218,3 0-415,3-2-193,-3 1-705,-12-3-1985,-14 3-2916,-23-2-6085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1 101 20243,'0'0'897,"96"-3"769,-22-12 800,17-4-1153,7 1-480,2 1-513,-8 6-480,-11 2-2947,-13 0-3587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480 0 21268,'0'0'929,"-45"69"352,10-23-384,-8 11-128,-8 6 128,-4 5-481,1-4-224,2 0 0,6-6 97,6-10 95,7-15-64,14-10-224,12-12-64,21-26-4420,17-19 449,7-18-3140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246 1 17969,'0'0'1345,"-25"70"-96,7-23-224,3 5 32,3 7 225,3-1-321,6-5-705,3-3-192,0-5 0,11-7-929,-5-9-1153,-2-5-1057,-4-10-352,0-8-2691</inkml:trace>
  <inkml:trace contextRef="#ctx0" brushRef="#br0" timeOffset="1">0 250 17136,'0'0'4452,"54"-30"-2594,-12 29-993,9 1-481,8 0-127,6 1-193,1 2-769,3-3-3043,-5 0-4195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6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1 14478,'0'0'736,"-33"68"1186,24-29-128,6-1-353,3-2 1,0 0-834,9-4-448,2-1-1089,-4-4-2306,-4-6-3171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0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1 330 15407,'0'0'7014,"62"-39"-6277,-22 33-161,11 2-351,1 1-129,5 1-288,-2-1-2243,1-2-3010,1-3-6694</inkml:trace>
  <inkml:trace contextRef="#ctx0" brushRef="#br0" timeOffset="1">905 1 7687,'0'0'8168,"-4"56"-6919,-10-15 353,-4 11 704,2 7-641,1 1 65,4 3-385,4-6-896,7-6-225,0-8-128,0-10-192,6-15-1794,-5-10-2178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0 161 13901,'6'-11'2077,"-3"2"-1721,1 1 0,0 0 0,1 1 0,0-1 0,0 1 0,1 0 1,0 0-1,0 1 0,1 0 0,-1 0 0,1 0 0,1 1 0,-1 0 0,1 0 0,0 1 0,11-5 1,12 0 471,0 1 0,0 1 0,1 2 0,-1 1 0,1 2 0,0 1 0,47 4 0,-70-2-794,0 0 0,0 0 0,0 1-1,0 0 1,0 0 0,-1 1 0,1 0-1,13 9 1,-20-11-37,0 0 0,0 0 0,-1 0 1,1 0-1,0 1 0,-1-1 0,0 1 0,1-1 0,-1 1 0,0 0 0,0-1 0,0 1 0,0 0 1,0 0-1,0 0 0,0 0 0,0 4 0,-1-4 2,0 1 0,0-1 0,0 1-1,-1-1 1,1 1 0,-1-1 0,0 0 0,0 1 0,0-1-1,0 0 1,0 1 0,0-1 0,-1 0 0,1 0 0,-1 0-1,1 0 1,-1 0 0,-3 2 0,-17 14 139,0-1 0,-1 0 0,-1-2 0,0-1 0,-1-1 0,-30 10 0,17-5-31,38-18-129,0 0-1,0 0 1,0 0 0,0 0-1,0 0 1,1 0 0,-1 0-1,0 0 1,0 0 0,0 0-1,0 0 1,0 0 0,0 1-1,0-1 1,0 0 0,0 0-1,0 0 1,0 0 0,0 0-1,0 0 1,1 0 0,-1 0-1,0 0 1,0 0 0,0 0-1,0 0 1,0 0 0,0 1-1,0-1 1,0 0 0,0 0-1,0 0 1,0 0 0,0 0-1,0 0 1,0 0 0,0 0-1,0 0 1,0 1 0,0-1-1,0 0 1,0 0 0,0 0-1,0 0 1,0 0 0,0 0-1,0 0 1,0 0-1,0 0 1,-1 0 0,1 0-1,0 1 1,0-1 0,0 0-1,0 0 1,0 0 0,0 0-1,0 0 1,0 0 0,0 0-1,0 0 1,0 0 0,0 0-1,-1 0 1,16 4-1259,35 1-827,-19-2 869,-19 0 889,0-1 0,-1 2 0,1-1 0,-1 2 0,1-1 0,-1 2 0,-1-1 0,1 1 0,13 12 0,-20-16 387,-1 0-1,0 1 1,0 0 0,0-1-1,0 1 1,-1 0-1,1 1 1,-1-1 0,0 0-1,1 1 1,-2-1 0,1 1-1,0 0 1,-1-1 0,1 1-1,-1 0 1,0 0 0,-1 0-1,1 0 1,-1 0 0,1 0-1,-1 0 1,-1 0 0,1 0-1,0 0 1,-1 0 0,0 0-1,0 0 1,0 0-1,0 0 1,-1-1 0,-1 5-1,-2-1 354,0 0 0,0-1 0,-1 0 0,1 0 0,-1 0 0,-1-1 0,1 0 0,-1 0 0,0 0 0,0-1 0,0 0 0,-13 5 0,-5 1 1167,0-1 1,-42 10 0,54-16-1387,0-1 0,0 0-1,-1 0 1,1-1 0,-1-1 0,1 0 0,-18-3 0,30 2-270,-1 1 1,1 0-1,-1 0 0,1-1 1,0 1-1,-1-1 1,1 0-1,0 1 1,-1-1-1,1 0 1,0 0-1,0 1 1,0-1-1,0 0 0,0 0 1,0 0-1,0-1 1,0 1-1,0 0 1,0 0-1,0 0 1,1-1-1,-1 1 1,1 0-1,-1-1 0,1 1 1,-1-1-1,1 1 1,0 0-1,0-1 1,-1 1-1,1-1 1,0 1-1,1-3 0,-1 0-615,1 0 0,0 0 0,0-1-1,0 1 1,0 0 0,1 0-1,0 0 1,-1 0 0,2 1-1,4-8 1,24-24-7032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7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236 0 9833,'0'0'16656,"-6"82"-15054,-10-36-609,2 5-1,6 3-415,8-1-481,0-4-32,18-4-512,4-6-1346,-1-9-1761,-2-15-2179,-7-10-4932</inkml:trace>
  <inkml:trace contextRef="#ctx0" brushRef="#br0" timeOffset="1">0 260 19795,'0'0'8552,"53"-37"-7623,-2 30-225,14 3-383,8 0-257,8-1-481,1-4-3298,-4-5-4741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163 112 7944,'16'-8'5012,"129"-58"1557,-62 29 1778,-140 63-7528,-91 57 0,127-69-850,1 0-1,1 2 1,1 0 0,0 1-1,1 0 1,1 2 0,-21 29 0,32-40 56,1-1 0,0 1 0,0 0 0,0 0 0,1 0 0,1 1 0,-1-1 0,1 1 0,1 0 0,-1-1 0,1 1 0,1 9 0,0-14-18,1 0-1,-1 1 1,1-1-1,0 0 1,0 0-1,1 0 1,-1 0-1,1-1 0,0 1 1,0 0-1,0-1 1,1 1-1,-1-1 1,1 0-1,0 0 1,0 0-1,0 0 1,0 0-1,0 0 1,1-1-1,-1 0 1,1 0-1,-1 0 1,1 0-1,0 0 1,0-1-1,5 2 1,12 3-225,1-1 1,0-1-1,1-1 1,-1-1-1,33-1 0,-5-3-2108,69-11 0,-28-5-4123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4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1 6086,'0'0'17328,"-56"45"-15118,38-18 0,3 8-1313,6 4-128,6 1-321,3-1-320,5 0-63,11-5-33,1-4-513,-1-6-1857,-4-9-2531,-6-9-2658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7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0 245 18514,'0'0'4868,"50"-39"-2786,-4 24-961,13 1-288,10 1-192,13-1-545,3 1-545,7-1-2754,-2-3-3843,0-3-5703</inkml:trace>
  <inkml:trace contextRef="#ctx0" brushRef="#br0" timeOffset="1">937 0 17681,'0'0'1249,"-40"62"1409,31-32-383,7 2-994,2-1-384,14-1-385,8-2-352,1 0-96,1-2-896,-6-3-2147,-9-5-3716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8.1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1 209 18706,'7'-9'1350,"8"-8"-761,1 1 1,1 0-1,1 2 0,0 0 0,1 1 0,0 0 0,1 2 0,0 0 0,1 2 1,0 0-1,1 1 0,42-10 0,-17 8-389,1 2 1,-1 2-1,1 2 1,0 2 0,68 5-1,-96-1-202,0 1-1,-1 1 0,1 1 1,-1 0-1,0 2 1,0 0-1,0 1 1,-1 1-1,-1 0 1,18 13-1,-29-18 7,1 1 0,-1 0 1,-1 0-1,1 0 0,-1 0 0,0 1 0,0 0 0,0 0 0,-1 1 0,0-1 0,0 1 0,-1 0 0,1 0 0,-2 0 1,1 0-1,-1 1 0,0-1 0,0 1 0,-1-1 0,0 1 0,-1 0 0,0-1 0,0 1 0,0 0 0,-1 0 1,0-1-1,-1 1 0,-4 13 0,1-8 151,-1-1 0,0 0 0,-1 0 0,0-1 0,-1 0 0,0 0 0,-1-1 0,0 0 0,-1 0 0,0-1 0,-13 9 0,-5 3 238,-2-1 0,0-2 0,-36 16 0,31-17-360,-1-2-1,-1-2 1,0-1 0,0-2-1,-1-1 1,-1-2-1,1-2 1,-1-1-1,-53-3 1,88-1-165,-1 0 1,1-1-1,0 1 1,-1-1-1,1 0 1,0-1-1,0 1 1,0-1-1,-1 1 1,2-1-1,-1 0 1,-7-5-1,9 5-180,1 0-1,-1-1 0,0 1 0,1 0 0,-1 0 0,1-1 0,0 1 0,0-1 1,0 1-1,0-1 0,0 0 0,1 1 0,-1-1 0,1 0 0,-1 1 1,1-1-1,0 0 0,0 0 0,0 1 0,1-5 0,7-41-12387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4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80 11371,'7'-12'4633,"26"-36"-1275,-33 46-3148,1 1 0,0 0 0,-1 0 0,1 0-1,0-1 1,0 1 0,0 0 0,0 0 0,0 0-1,0 0 1,0 1 0,0-1 0,0 0 0,1 0 0,-1 1-1,0-1 1,1 0 0,-1 1 0,0-1 0,1 1-1,0-1 1,-1 2-98,0-1 0,0 1-1,0 0 1,-1-1 0,1 1-1,0 0 1,-1-1 0,1 1-1,-1 0 1,1 0 0,-1-1-1,1 1 1,-1 0 0,0 0-1,1 0 1,-1 0 0,0 0-1,0 0 1,1-1 0,-1 1-1,0 0 1,0 2 0,0 67 1928,-1-63-1725,-8 69 460,-2 0 0,-30 98 0,12-54-762,17-74-639,-5 28 276,14-50-4328,2 1-4290,1-33 870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8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6 18706,'-4'10'2140,"-1"7"-1459,1 0-1,0 0 1,1 0-1,1 0 1,1 1-1,0-1 0,2 1 1,0-1-1,0 1 1,2-1-1,0 0 1,8 25-1,-2-18-420,1-1 1,1 0-1,1-1 1,26 38-1,-33-54-232,0 0 0,0-1 1,0 1-1,1-1 0,0-1 0,0 1 1,0-1-1,0 0 0,10 4 0,-12-6 1,0-1 0,1 1-1,-1-1 1,1 0 0,0-1-1,-1 1 1,1-1 0,0 0-1,0 0 1,-1 0-1,1-1 1,0 1 0,-1-1-1,1 0 1,-1-1 0,6-1-1,2-3 62,0-1 0,-1 1 0,0-2 0,0 0 0,-1 0 0,0-1 0,0 0 0,15-19 0,63-92-53,-80 107-45,94-153-3857,-59 85-3123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5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614 0 8168,'0'0'8440,"-9"10"-5648,-74 70-649,-128 92 0,-56 51-1545,259-214-601,3-5-11,0 1 0,0-1 0,1 1 0,0 1 0,0-1 0,-4 7 0,9-6-1216,10-10 359,13-10-493,67-64-5266,-35 25 1062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8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414 1 11627,'0'0'8264,"2"13"-6567,0-5-1449,-1 1 0,0 0 0,-1 0 0,0 0-1,-1 0 1,1 0 0,-2 0 0,1-1 0,-1 1-1,-1 0 1,-5 15 0,-11 20 1024,-23 83 1,37-106-1096,1 1 0,1 0 0,0 0 0,2 0 1,0 0-1,4 27 0,-2-43-155,0 0 0,0-1 0,1 0 0,-1 1 0,1-1 0,0 0 1,1 0-1,-1 0 0,1 0 0,0 0 0,1-1 0,-1 1 0,7 6 0,23 16-2883,2-3-7641,-34-24 10354</inkml:trace>
  <inkml:trace contextRef="#ctx0" brushRef="#br0" timeOffset="1">0 518 15695,'0'0'10410,"101"37"-9417,-30-36-513,12-1-384,4 0-128,-6-1-2658,-10-9-3909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5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17617,'0'0'2274,"7"65"-513,-9-15-447,-7 8-514,2 3-95,-3 3-288,3-4-353,7-4-64,0-9-417,0-9-1056,3-12-1186,1-13-1056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8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1 189 16976,'0'0'2013,"8"-12"-177,-1 3-1569,-1 1 0,1-1 0,0 1 0,1 0 0,0 1 0,0 0-1,0 0 1,1 0 0,0 1 0,14-6 0,23-6 56,2 2 0,0 1 0,0 4 0,1 1 0,1 2 0,0 3 0,69 0 0,-112 5-348,1 0 0,-1 0 0,0 1 0,0 0 0,0 0 1,0 1-1,0 0 0,0 0 0,0 1 0,10 5 0,-15-7 37,0 1-1,0 0 1,-1-1-1,1 1 1,0 0-1,-1 0 1,1 0-1,-1 0 1,1 1-1,-1-1 1,0 0-1,0 1 1,0-1-1,0 0 1,-1 1-1,1-1 1,-1 1-1,1-1 1,-1 1-1,0-1 1,0 1-1,0-1 1,0 1-1,0 0 1,-1-1-1,1 1 1,-1-1-1,0 0 1,0 1-1,0-1 1,0 1-1,0-1 1,-2 4-1,-3 4 253,0 0-1,-1 0 1,0-1-1,-1 0 1,0 0-1,0 0 1,0-1-1,-1-1 1,-1 1-1,-12 6 1,-20 13 463,-45 19 0,83-44-707,-17 10-136,0-2 1,-1 0 0,0-2-1,-44 11 1,65-19 9,1 0 0,0 0 0,0 0 0,0 0 1,-1 0-1,1 0 0,0 0 0,0 0 0,0 0 0,0 0 0,-1 0 1,1 0-1,0 0 0,0-1 0,0 1 0,0 0 0,-1 0 0,1 0 1,0 0-1,0 0 0,0-1 0,0 1 0,0 0 0,0 0 0,0 0 0,0-1 1,-1 1-1,1 0 0,0 0 0,0 0 0,0 0 0,0-1 0,0 1 1,0 0-1,0 0 0,0 0 0,0-1 0,0 1 0,0 0 0,0 0 0,1 0 1,-1-1-1,0 1 0,0 0 0,0 0 0,0 0 0,0 0 0,0-1 1,0 1-1,0 0 0,1 0 0,-1 0 0,0 0 0,0-1 0,0 1 0,0 0 1,0 0-1,1 0 0,-1 0 0,0 0 0,0 0 0,0 0 0,0 0 1,1 0-1,-1 0 0,0 0 0,0-1 0,1 1 0,12-13-3688,15-8-4475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497 62 20275,'0'0'2830,"-6"-9"36,5 8-2815,0-3 114,-1 1-1,0 0 1,0-1 0,0 1-1,-1 0 1,1 0 0,-1 1-1,1-1 1,-1 0-1,0 1 1,0 0 0,0 0-1,0 0 1,-1 0 0,1 0-1,0 0 1,-1 1-1,0 0 1,1 0 0,-1 0-1,0 0 1,1 0 0,-1 1-1,0-1 1,0 1-1,1 0 1,-8 1 0,-3 2-104,0 1 1,1 0 0,-1 1 0,1 0 0,0 1-1,0 0 1,1 1 0,-1 1 0,-13 11 0,10-7-39,1 1 0,1 0 0,0 1 0,0 1 0,1 0 0,-12 20 0,23-32-24,0 0-1,1 0 1,-1 0 0,1 0-1,-1 1 1,1-1 0,0 0 0,0 1-1,1-1 1,-1 1 0,1-1-1,0 1 1,-1-1 0,1 1-1,1 5 1,0-7-16,0 0 0,0 0-1,0 1 1,0-1 0,0 0 0,0 0 0,0 0 0,1 0-1,-1 0 1,1 0 0,0-1 0,-1 1 0,1 0-1,0-1 1,0 1 0,0-1 0,0 0 0,0 1-1,1-1 1,-1 0 0,0-1 0,4 2 0,20 5-839,0-1-1,1-1 1,49 2 0,-52-6 242,0 1-1,-1 1 1,0 1 0,1 1-1,37 14 1,-59-19 651,0 1 0,0 0 1,1-1-1,-1 1 0,0 0 0,0 1 0,0-1 1,0 0-1,0 1 0,0-1 0,0 1 0,-1-1 1,1 1-1,0 0 0,-1 0 0,1 0 0,-1-1 1,0 2-1,0-1 0,0 0 0,0 0 1,0 0-1,0 0 0,0 1 0,-1-1 0,1 0 1,-1 1-1,0-1 0,0 0 0,0 1 0,0 3 1,-1-2 213,-1 1-1,0-1 1,1-1 0,-2 1 0,1 0 0,0 0 0,-1-1 0,1 0 0,-1 1 0,0-1-1,0 0 1,-1 0 0,1-1 0,0 1 0,-1 0 0,-6 2 0,-26 14 91,0-2 1,-2-1 0,0-2 0,0-2-1,-1-1 1,-1-2 0,0-2 0,0-2-1,-52 1 1,88-6-506,-1 0 1,1 0-1,0 0 0,0 0 1,-1-1-1,1 0 0,-7-2 1,10 2-23,-1 0 0,1 0 1,0 0-1,0 0 1,0 0-1,0 0 0,0 0 1,0 0-1,1 0 0,-1 0 1,0-1-1,1 1 1,-1 0-1,0-1 0,1 1 1,0 0-1,-1-1 0,1 1 1,0-1-1,-1 1 0,1 0 1,0-1-1,0 1 1,0-1-1,1-1 0,0-30-8255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9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13741,'0'0'7271,"73"42"-6631,-20-39-159,11-2-321,5-1-64,4 0-288,-7-6-1986,-15-5-1986,-18 3-2530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7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11243,'0'0'2530,"104"3"385,-26-4-1154,16-12-1408,10 0-225,2-2-96,-10 3-96,-18 5-3075,-19 4-9929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6.8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1 772 12780,'0'0'11179,"13"-15"-9727,164-177 1955,73-81-2298,-26-18-815,-251 369 37,8-26-269,3 0 1,-18 104 0,2 111-1687,25-188-240,-2-48-1816,8-30 3300,1 0-1,-1 0 1,0 0 0,0 0-1,0 0 1,1 0 0,-1 0-1,0-1 1,0 1 0,0 0 0,-1-1-1,1 1 1,0-1 0,0 1-1,0-1 1,0 1 0,-1-1-1,1 0 1,0 1 0,0-1-1,0 0 1,-3 0 0,-12 0-5028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2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30 140 13293,'0'0'5028,"-30"-63"-2113,30 51-769,0 3-737,16 5-448,9 2-480,9-1-353,9 3-128,11-5 64,4 1-1121,5-7-1153,-4-2-2210,-5-1-3844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5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297 1 18642,'0'0'3395,"-43"80"-1730,28-38-672,2 7 32,8 1-256,2-1-545,3 0-160,4-4-288,10-5-1185,-1-7-737,0-6-1025,-6-9-801,-6-9-801</inkml:trace>
  <inkml:trace contextRef="#ctx0" brushRef="#br0" timeOffset="1">35 329 9897,'0'0'5189,"-34"-49"-2210,34 40 897,12 9-3300,11 0-255,10 0-225,11 0-32,6-2-449,5-9-2241,2-3-3075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 0 15887,'0'0'6790,"-16"90"-4227,4-31-930,-2 10-896,-1 8-160,2 4-417,5-6-128,1-4 0,3-11-64,4-10-705,0-14-160,0-16-32,0-17-992,9-3-770,-3-22-1729,-4-7-4965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5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77 617 16111,'-9'4'2104,"0"0"-1383,2-2 3,1 1 0,-1 0 0,1 0 0,0 1 0,0-1 0,0 1 0,-9 8-1,56-43 2859,33-43-2420,78-102 0,50-93-951,-137 181-146,-64 86-68,0 0-1,0 1 0,0-1 1,1 0-1,-1 1 1,0-1-1,1 1 0,0 0 1,-1-1-1,1 1 1,0 0-1,3-2 0,-4 3 0,-1 0-1,0 0 1,1 0 0,-1 0-1,1 1 1,-1-1-1,1 0 1,-1 0-1,1 0 1,-1 0-1,0 1 1,1-1 0,-1 0-1,1 0 1,-1 1-1,0-1 1,1 0-1,-1 1 1,0-1-1,1 0 1,-1 1 0,0-1-1,0 0 1,1 1-1,-1-1 1,0 1-1,0-1 1,0 0-1,1 1 1,-1-1 0,0 1-1,0-1 1,0 1-1,0 0 1,1 9-62,1 0 0,-2 0 1,0 20-1,-1-12 94,1 41-51,6 167 141,-3-204-146,0-1 0,1 0 1,1 1-1,1-2 0,0 1 0,2-1 0,1 0 1,12 22-1,-18-37-124,1 1 1,0-1 0,0 1-1,0-1 1,1-1-1,0 1 1,0-1 0,0 1-1,8 4 1,-10-8-185,0 1 1,0-1-1,0 0 0,0 0 0,0 0 1,0 0-1,0 0 0,1-1 0,-1 0 1,0 0-1,0 1 0,1-2 1,2 1-1,22-7-6663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6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0 10922,'0'0'15081,"3"15"-12945,1 22-1389,-2-1 0,-1 0 1,-7 66-1,-16 169-144,25-92-3427,6-151 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14 276 18674,'0'0'3475,"-3"-9"-1740,1 5-1554,1 3-122,0-1 1,0 1-1,0 0 0,0-1 1,1 1-1,-1-1 1,1 1-1,-1-1 1,1 1-1,-1-1 1,1 0-1,0 1 1,0-1-1,0 1 1,0-1-1,0 0 1,0 1-1,0-1 0,0 1 1,1-1-1,-1 1 1,1-1-1,-1 1 1,1-1-1,0 1 1,-1-1-1,1 1 1,0-1-1,0 1 1,0 0-1,0 0 1,0-1-1,0 1 1,0 0-1,1 0 0,-1 0 1,0 0-1,1 0 1,-1 1-1,0-1 1,1 0-1,-1 1 1,3-1-1,48-23 1157,1 3-1,1 2 1,60-12-1,172-25-384,-278 55-812,294-32-67,-171 29-2888,-116 5 1735,13-1-2209,-12-5-1956,-1-7-6507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4.7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711 10 15182,'0'-10'5747,"-11"14"-3474,-15 17-950,-71 90 922,-161 241 1,193-256-1981,-19 30-223,-16 23-317,30-55-2962,75-101 1794,-1 0-1,0 0 1,-1 0 0,6-15 0,4-11-1329,18-29-3228,6-9-3535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0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 13837,'0'0'1612,"9"-6"-266,-4 2-1114,20-10 451,-25 14-656,1 1-1,0-1 0,0 0 1,-1 0-1,1 0 0,0 0 1,-1 1-1,1-1 1,0 0-1,-1 1 0,1-1 1,0 0-1,-1 1 0,1-1 1,-1 1-1,1-1 1,-1 1-1,1-1 0,-1 1 1,1-1-1,-1 1 0,0 0 1,1-1-1,-1 1 0,0 0 1,1-1-1,-1 1 1,0 0-1,0-1 0,0 1 1,1 0-1,-1 0 0,0-1 1,0 1-1,0 0 1,0-1-1,0 1 0,-1 0 1,1 0-1,0-1 0,0 2 1,-11 220 3872,6-172-3559,1 0-1,2 0 1,3 1-1,2-1 1,13 72-1,6-45 8,51 121-1,-24-85-5240,-39-89-23,-6-7-3160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3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1 129 19090,'0'0'6278,"96"0"-5093,-9-18-352,14-4-385,15-4-320,2-1-96,-11 8-864,-10 6-2692,-16 10-2978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7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38 20531,'0'0'7720,"98"-21"-6247,-29 19-416,16-1-608,1-1-321,5 1-96,-8 0-641,-11 2-1185,-12 1-1345,-19 0-640,-20 0-1378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8.1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76 19571,'0'0'6374,"91"16"-4549,-18-18-768,15-12-32,7-3-416,6 1-545,-2 3-801,-7 1-2370,-17 3-2402,-14 1-6727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9.0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863 37 15631,'0'0'3998,"-10"-6"-2279,0 0-1524,-1 2 1,0-1-1,-1 2 0,1-1 0,-1 2 1,0-1-1,0 2 0,0-1 0,0 2 1,1-1-1,-1 2 0,0 0 0,-16 3 0,-37 6 130,1 2-1,0 4 0,1 2 0,1 3 0,1 3 0,-66 36 0,108-50 135,0 2 0,0 0 0,1 1-1,-18 18 1,30-26-338,1 0 0,0 1 0,0-1 0,1 1 0,-1 0-1,1 1 1,1-1 0,-1 1 0,1-1 0,0 1 0,1 0 0,0 0 0,0 1 0,0-1-1,-1 13 1,3-17-88,0 0 0,0 1-1,1-1 1,-1 0 0,1 0-1,-1 0 1,1 1 0,0-1 0,0 0-1,1 0 1,-1 0 0,0 0-1,1-1 1,0 1 0,0 0-1,0-1 1,4 5 0,-1-3 13,-1 0 1,1-1-1,1 1 1,-1-1-1,1 0 1,-1 0-1,1-1 1,10 4-1,9-1 100,1 0 1,-1-1-1,41 0 0,-63-4-131,118 2 133,183-18 1,-223 5-1769,0-3 1,-1-3-1,96-35 0,-52 3-6670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1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22549,'0'0'2627,"0"70"-1634,0-17 128,0 10-449,0 6-95,0 0-513,0-4-32,0-7-480,0-10-481,5-12-769,3-10-960,-5-16-1570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5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38 657 18193,'0'0'1506,"-7"9"330,-19 28 310,25-36-2078,1-1 0,-1 1 0,1 0 0,-1-1 0,1 1 0,0 0 1,-1 0-1,1-1 0,0 1 0,0 0 0,0 0 0,-1-1 0,1 1 0,0 0 0,0 0 0,0 0 0,0 0 0,0-1 0,0 1 0,1 0 1,-1 0-1,0 0 0,0-1 0,0 1 0,1 0 0,-1 0 0,0-1 0,1 1 0,-1 0 0,1-1 0,-1 1 0,1 0 0,-1-1 0,1 1 0,0-1 1,-1 1-1,1-1 0,-1 1 0,1-1 0,0 1 0,0-1 0,-1 0 0,1 1 0,0-1 0,0 0 0,-1 0 0,1 0 0,0 1 0,0-1 0,0 0 1,-1 0-1,3 0 0,42 1 1140,-45-1-1198,16-2 175,0-1 1,0-1-1,0 0 0,-1-1 0,0-1 1,0 0-1,0-1 0,21-14 0,110-85 776,-130 94-861,67-56 241,76-80 0,-121 109-352,-2-3-1,-1-1 0,52-87 0,-80 118-82,-4 8 21,0 0 0,0 0 0,-1 0 0,0-1 0,1 0 0,-2 1 0,1-1 0,0 0 0,-1 0 0,0 0 0,0 0 0,0 0 0,-1-8 0,0 13 66,0-1 0,0 1-1,0 0 1,-1 0-1,1 0 1,0-1 0,0 1-1,0 0 1,-1 0-1,1 0 1,0-1 0,0 1-1,0 0 1,-1 0-1,1 0 1,0 0 0,0 0-1,-1 0 1,1 0-1,0 0 1,-1 0 0,1-1-1,0 1 1,0 0-1,-1 0 1,1 0 0,0 0-1,0 1 1,-1-1-1,1 0 1,0 0 0,-1 0-1,1 0 1,0 0-1,0 0 1,-1 0 0,1 0-1,0 1 1,0-1 0,0 0-1,-1 0 1,1 0-1,0 0 1,0 1 0,0-1-1,-1 0 1,1 0-1,0 1 1,0-1 0,0 0-1,0 0 1,0 0-1,0 1 1,0-1 0,-1 0-1,1 1 1,-8 9-110,0-1 1,0 2-1,1-1 1,0 1 0,1 1-1,0-1 1,1 1-1,0 0 1,1 0-1,-4 17 1,0 6-872,1 0 0,-3 59 1,9-60-692,3 52-1,0-71 290,1 0-1,0 0 1,5 16-1,-1-15-2922,0 1-1,17 26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8.6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331 73 128,'0'0'14916,"-9"-6"-10763,4 3-4000,0-1 0,-1 1 1,1 0-1,-1 1 0,1-1 1,-1 1-1,0 0 0,0 1 0,0-1 1,0 1-1,0 0 0,0 1 1,0-1-1,0 1 0,-1 1 0,1-1 1,0 1-1,0 0 0,0 0 1,-7 3-1,3 0-12,-1 0-1,1 1 1,0 1 0,0 0-1,1 0 1,-1 0 0,2 2-1,-1-1 1,1 1 0,0 0-1,0 0 1,1 1 0,0 0-1,1 1 1,0-1 0,1 1-1,-1 1 1,-5 16 0,3-4 179,2 1 1,0-1-1,1 1 1,2 0-1,0 0 1,1 0-1,4 42 1,-2-56-254,1 0 1,1 1 0,-1-1-1,2 0 1,-1 0-1,2-1 1,-1 1-1,1-1 1,1 1 0,-1-1-1,13 16 1,-13-19-56,2-1 1,-1 0-1,0 0 1,1 0-1,0-1 1,0 1-1,1-1 1,-1-1-1,1 1 1,-1-1-1,1 0 1,0-1-1,0 0 1,1 0-1,-1 0 0,0-1 1,10 1-1,1-2 99,0-1 0,-1-1-1,1 0 1,0-1-1,-1-1 1,0-1-1,0 0 1,0-1-1,-1-1 1,1 0-1,-2-2 1,20-12-1,-4 1 49,-1-2-1,-1-1 0,-2-1 0,0-1 1,23-30-1,-37 40-31,-2 0 0,0-1 0,0-1 0,-2 0 1,0 0-1,13-36 0,-20 46-92,0 0 0,0 1 0,-1-1-1,1 0 1,-1 0 0,-1 0 0,1 0 0,-1 0 0,-1 0 0,1 0 0,-1 0-1,0 0 1,-1 0 0,0 0 0,0 0 0,0 1 0,-1-1 0,0 1 0,0 0-1,-1 0 1,1 0 0,-7-8 0,2 7-35,0-1 0,-1 1 0,0 0 0,0 1 0,-1 0 0,1 0 0,-1 1 0,0 1 0,-1 0 0,1 0 0,-1 0 0,-12-1 0,5 2-37,-1 0 1,1 1-1,-1 1 1,0 1-1,1 0 0,-29 5 1,40-4-106,-1 1 0,1 0 0,0 1 0,-1 0 0,1 0 0,0 0 0,-7 5 0,-11 16-2415,24-23 2035,0 1 0,0 0 0,0 0 0,0 0 0,0-1 0,1 1-1,-1 0 1,1 0 0,-1 0 0,1 0 0,0 0 0,0 0-1,0 4 1,1 3-8302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9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0 21556,'0'0'3785,"-2"15"-2744,-5 28-352,3 0 1,1 45-1,2-74-602,2-1 0,0 0 0,0 0-1,1 0 1,0-1 0,2 1 0,-1 0 0,1-1 0,1 0 0,0 0 0,1 0 0,12 18 0,-14-25-51,0-1 1,0 0-1,0 0 0,0-1 1,0 1-1,1-1 0,-1 0 0,1 0 1,0-1-1,0 1 0,0-1 1,0 0-1,1-1 0,-1 1 1,0-1-1,1 0 0,-1 0 1,1 0-1,0-1 0,-1 0 1,1 0-1,-1-1 0,1 1 0,-1-1 1,1-1-1,-1 1 0,0-1 1,0 1-1,1-1 0,-1-1 1,7-3-1,-3 1 76,-1-1 0,1 1 0,-1-1 0,0-1-1,-1 1 1,0-2 0,0 1 0,0-1 0,-1 1 0,0-2 0,0 1 0,-1-1 0,0 0 0,-1 0-1,1 0 1,3-15 0,-6 14-105,-1 0 0,1 0 0,-2 0 0,1 0 0,-1 0 0,-1 0 0,0 0 0,0 0 0,-1 0 0,0 0 1,-1 0-1,0 1 0,-1-1 0,-4-8 0,5 12-7,0 1 1,0 0 0,0 0 0,-1 0-1,0 0 1,0 0 0,0 1-1,-1 0 1,1 0 0,-1 0 0,0 0-1,0 1 1,0 0 0,-1 0-1,1 0 1,-1 1 0,0 0 0,1 0-1,-1 0 1,0 1 0,0 0 0,0 0-1,-12 0 1,17 1-9,1-1 1,-1 1-1,0 0 0,0 0 0,1 0 1,-1 0-1,0 0 0,1 0 0,-1 0 1,0 0-1,1 1 0,-1-1 0,0 0 1,1 0-1,-1 1 0,0-1 0,1 0 1,-1 1-1,0-1 0,1 0 1,-1 1-1,1-1 0,-1 1 0,1-1 1,-1 1-1,1-1 0,-1 1 0,1-1 1,0 1-1,-1 0 0,1-1 0,0 1 1,-1 0-1,1-1 0,0 1 0,0 0 1,0-1-1,0 1 0,-1 0 1,1-1-1,0 1 0,0 0 0,0 0 1,1-1-1,-1 1 0,0 0 0,0-1 1,0 1-1,0 0 0,1-1 0,-1 1 1,0 0-1,1 0 0,0 2-76,0-1 0,1 1 0,-1-1 0,1 1-1,-1-1 1,1 0 0,0 0 0,0 0 0,0 0 0,0 0-1,0 0 1,1-1 0,2 3 0,5 0-1067,1-1 0,0 0 1,0 0-1,0-1 0,0-1 1,0 0-1,0 0 0,15-1 0,21 0-6499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1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1 279 20563,'0'0'3508,"8"-3"-1917,13-5-929,0-1 1,-1-1-1,0-1 0,22-15 1,-34 20-613,0 0 1,0 0-1,0-1 0,-1 0 0,0 0 1,0 0-1,-1-1 0,0 0 1,0-1-1,-1 1 0,0-1 1,6-16-1,-10 24 14,-1-1 0,1 0 0,-1 0 0,1 1 0,-1-1 0,1 0 0,-1 0 0,0 0 0,0 0 0,0 1 0,0-1 0,0 0 0,-1 0 0,1 0 0,0 0 0,-1 1 0,0-1 0,1 0 0,-1 1-1,-1-3 1,1 3-14,0 0 0,0 1-1,0-1 1,0 0-1,0 0 1,0 1-1,-1-1 1,1 1 0,0-1-1,0 1 1,-1 0-1,1-1 1,0 1-1,0 0 1,-1 0-1,1 0 1,0 0 0,-1 0-1,1 0 1,-3 1-1,-2 0-1,0 0 0,0 1 0,1 0-1,-1 0 1,0 1 0,1 0-1,0 0 1,-1 0 0,1 0 0,-7 7-1,2 1-32,0-1-1,1 1 1,1 1-1,0 0 0,1 0 1,0 0-1,0 1 0,2 0 1,-1 0-1,2 1 0,0-1 1,0 1-1,1 0 0,1 0 1,-1 23-1,3-34-17,0 1 0,0-1-1,0 0 1,1 0 0,-1 1 0,1-1-1,0 0 1,0 0 0,0 0 0,0 0 0,1 0-1,-1 0 1,1 0 0,-1 0 0,1-1-1,0 1 1,0 0 0,0-1 0,1 0 0,3 4-1,-1-3-10,0 0 0,0-1-1,0 1 1,1-1 0,-1 0-1,1 0 1,-1-1-1,1 1 1,0-1 0,10 0-1,6-1-37,0-1 0,0 0 0,0-2-1,0-1 1,23-6 0,-24 4 21,8-3 84,0 2 0,1 1 0,0 1 0,38-1 1,-66-19 250,-4 3-304,0-1 0,-1 2 0,-10-32 0,8 34 0,1 1 0,0-1 0,2 0 0,0 0 0,1-22 0,1 39 3,0 1-1,0 0 1,1 0-1,-1-1 1,1 1 0,-1 0-1,1 0 1,-1 0-1,1 0 1,0-1 0,-1 1-1,1 0 1,0 0 0,0 1-1,0-1 1,0 0-1,0 0 1,0 0 0,0 0-1,0 1 1,0-1-1,0 1 1,1-1 0,-1 1-1,0-1 1,0 1-1,2-1 1,41-4-151,-30 4-92,80-13-7431,-41-1-1671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268 104 16848,'-7'-9'4997,"-1"-1"-4123,-1 0 0,0 0 0,0 1 1,-1 1-1,0 0 0,-1 0 0,-15-9 1,22 15-783,1 0 0,-1 0 1,1 1-1,-1-1 1,1 1-1,-1 0 1,0 0-1,0 0 1,0 1-1,0-1 1,0 1-1,1 0 1,-1 0-1,0 0 0,0 1 1,0-1-1,0 1 1,0 0-1,1 0 1,-1 0-1,0 1 1,1-1-1,-1 1 1,1 0-1,-1 0 1,1 0-1,0 0 0,0 1 1,0-1-1,0 1 1,0 0-1,1 0 1,-4 4-1,0 3-95,0 0-1,1 0 1,0 0-1,0 0 1,1 1-1,1 0 0,0 0 1,0 0-1,1 0 1,1 0-1,-1 1 1,2-1-1,0 1 1,0-1-1,4 20 1,-4-26 3,1 0 0,0 0 1,0 0-1,0 0 0,1-1 1,0 1-1,0 0 1,0-1-1,0 1 0,1-1 1,0 1-1,-1-1 0,2 0 1,-1 0-1,0-1 1,1 1-1,0-1 0,0 1 1,0-1-1,0 0 1,0-1-1,1 1 0,-1-1 1,1 0-1,0 0 0,-1 0 1,1 0-1,0-1 1,0 0-1,0 0 0,0-1 1,0 1-1,0-1 0,0 0 1,1 0-1,5-2 1,0 0 13,0-1 0,-1 0 0,1-1 0,0 0 0,-1-1 0,0 0 0,0 0 0,-1-1 0,1-1 0,-1 0 0,0 0 0,-1 0 0,0-1 0,0 0 0,12-19 0,-11 16 31,-1-1 1,0 0-1,-1-1 0,0 1 0,-1-1 0,-1 0 0,0-1 0,-1 0 0,0 1 1,-1-1-1,-1 0 0,1-18 0,-2 32-45,-1-1-1,0 1 1,0 0 0,0-1 0,0 1-1,0-1 1,0 1 0,1 0 0,-1-1-1,0 1 1,0-1 0,0 1 0,0 0-1,0-1 1,0 1 0,-1-1 0,1 1-1,0 0 1,0-1 0,0 1 0,0-1-1,0 1 1,-1 0 0,1-1-1,0 1 1,0 0 0,0-1 0,-1 1-1,1 0 1,0-1 0,-1 1 0,1 0-1,0 0 1,-1-1 0,1 1 0,0 0-1,-1 0 1,1 0 0,0-1 0,-1 1-1,1 0 1,-1 0 0,0 0 0,-13 17-149,6 4-35,0 1-1,1 1 1,2-1 0,0 1 0,1 0 0,2 0 0,0 1-1,1-1 1,4 34 0,-3-53-89,1 1 0,0-1-1,0 1 1,0-1 0,0 0 0,1 0 0,0 0-1,0 1 1,0-2 0,0 1 0,1 0-1,4 6 1,-4-7-113,0-1-1,0 1 0,0-1 1,0 0-1,0 0 0,0 0 1,0 0-1,1-1 1,-1 1-1,1-1 0,-1 0 1,1 0-1,0 0 0,-1-1 1,1 1-1,0-1 0,-1 0 1,1 0-1,0 0 0,0 0 1,-1-1-1,1 1 1,0-1-1,3-1 0,37-19-5517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1.02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0 18610,'-2'14'2039,"-22"138"2116,12-97-2865,3 1 0,3-1 0,0 87 0,7-134-1300,-1-1 0,2 1-1,-1-1 1,1 0-1,0 1 1,0-1 0,1 0-1,0 0 1,1 0 0,-1-1-1,1 1 1,0-1-1,9 10 1,-10-13-35,0 0-1,1 0 1,-1 0 0,0-1-1,1 1 1,0-1 0,0 0-1,0 0 1,0-1 0,0 1-1,0-1 1,0 1 0,0-1-1,0-1 1,1 1 0,-1-1-1,0 1 1,1-1 0,-1 0-1,1-1 1,-1 1 0,0-1-1,0 0 1,1 0 0,4-2-1,-2 0 52,-1-1 0,1 0 0,0 0-1,-1 0 1,0-1 0,0 0 0,0 0-1,-1-1 1,0 1 0,0-1 0,0-1-1,-1 1 1,0-1 0,0 1 0,0-1-1,-1 0 1,4-15 0,2-4 20,-1 0 0,-1-1 0,4-46 1,-5-5 256,-7-117-1,-4 169-148,5 26-129,0 0 0,0-1 0,0 1 0,0 0 0,0 0 0,0 0 0,0 0 0,-1 0 0,1 0 0,0-1 0,0 1 0,0 0 0,0 0 0,-1 0 0,1 0 0,0 0 0,0 0 0,0 0 0,-1 0 0,1 0 0,0 0 0,0 0 0,0 0 0,0 0 0,-1 0 0,1 0 0,0 0 0,0 0 0,0 0 0,-1 0 0,1 0 0,0 0 0,0 0 0,0 0 0,0 0 0,-1 0 0,1 1 0,0-1 0,0 0 0,0 0 0,0 0 0,0 0 0,-1 0 0,1 0 0,0 1 0,0-1 0,0 0 0,0 0 0,0 0 0,0 0 0,0 1 0,0-1 0,-3 4 40,1 1-1,0-1 0,1 0 0,-1 1 1,1-1-1,0 1 0,-1 6 0,-4 29 185,2 1-1,1-1 1,5 61-1,0-86-286,-1 0 0,2 0 0,0 0 0,1-1 0,0 1 0,1-1 0,0 0 0,2-1 0,-1 1 0,2-1 0,0-1 0,17 22 0,7-6-3939,-7-16-2971,1-8-5251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3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42 13837,'0'0'9615,"2"17"-8078,1 43-319,6 77 516,-7-117-1524,1 0 1,0-1-1,2 1 0,12 31 1,-16-48-180,0 1 1,1-1-1,-1 0 1,1 1-1,0-1 1,0 0-1,0 0 1,1 0-1,-1 0 1,0-1-1,1 1 1,0-1-1,0 1 1,0-1-1,0 0 1,0 0-1,0 0 1,0 0-1,1-1 1,-1 0-1,1 1 1,-1-1 0,1 0-1,-1-1 1,1 1-1,0 0 1,-1-1-1,1 0 1,0 0-1,-1 0 1,1-1-1,0 1 1,4-2-1,1-1 58,-1 0 0,1-1 0,0 0 1,-1 0-1,0-1 0,0 0 0,0-1 0,-1 0 0,1 0 0,-1 0 0,11-14 0,-5 2 16,-1 0-1,0-1 0,-1 0 1,-1-1-1,-1-1 1,0 1-1,-2-1 0,-1 0 1,0-1-1,3-29 0,-11 96-69,0-21-21,1-1 0,1 1 0,1-1 0,1 0 0,7 32 0,-7-50-5,-1 1 1,1-1-1,0 0 0,1 1 0,-1-1 1,1 0-1,0-1 0,0 1 1,1 0-1,-1-1 0,1 0 1,0 0-1,0 0 0,1 0 0,-1-1 1,1 1-1,0-1 0,-1 0 1,1-1-1,1 1 0,-1-1 0,0 0 1,1 0-1,-1-1 0,1 0 1,-1 0-1,11 1 0,-8-1-5,-1-1-1,1 0 1,0 0-1,0-1 1,0 0 0,0-1-1,-1 1 1,1-1-1,0-1 1,-1 0-1,0 0 1,1 0-1,-1-1 1,-1 0 0,1 0-1,-1 0 1,1-1-1,-1 0 1,0-1-1,-1 1 1,0-1 0,1 0-1,3-8 1,-1 2-3,0 0 1,-1-1 0,-1 0 0,0 0 0,-1 0-1,-1-1 1,0 0 0,0 0 0,-1 0-1,-1 0 1,0-28 0,-2 24-2,0 0 0,-2 1 0,-6-34 0,7 48 0,1 0 0,-1 0 0,0 0 0,1 0 0,-1 0 0,0 0 0,-1 0 0,1 1 0,0-1 0,-1 0 0,0 1 0,0-1 0,1 1 0,-1 0 0,-1-1 0,1 1 0,0 0 0,0 0 0,-1 1 0,1-1 0,-1 0 0,0 1 0,1-1 0,-1 1 0,0 0 0,0 0 0,0 0 0,0 1 0,0-1 0,0 1 0,-4-1 0,6 1-148,-1 1 0,0-1 0,1 1 0,-1-1 0,0 1 0,1 0 0,-1 0 0,1 0 0,-1-1 0,1 2 0,0-1 0,-1 0-1,1 0 1,0 0 0,0 0 0,0 1 0,0-1 0,0 1 0,0-1 0,0 1 0,0-1 0,0 1 0,1-1 0,-1 1 0,1 0 0,-1 2 0,-8 49-7317,9-20-419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8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0 449 16047,'0'0'3849,"12"0"-534,-9 1-3111,4-1 188,1 1 1,-1-1 0,0 0-1,1-1 1,-1 0 0,0 0 0,0 0-1,0-1 1,0 0 0,0 0 0,0-1-1,0 0 1,11-7 0,-5 1 171,-1-1 0,0-1 0,16-18 0,-24 25-465,0-1 0,-1 1 0,0-1 0,0 1 0,0-1-1,-1 0 1,0 0 0,1 0 0,-2 0 0,1-1 0,-1 1 0,0-1 0,1-9-1,-2 14-93,0 0-1,0 1 0,0-1 1,0 0-1,0 1 0,0-1 1,0 1-1,-1-1 0,1 0 0,0 1 1,0-1-1,-1 1 0,1-1 1,0 0-1,-1 1 0,1-1 1,0 1-1,-1-1 0,1 1 1,-1 0-1,1-1 0,-1 1 0,1-1 1,-1 1-1,0 0 0,1-1 1,-1 1-1,1 0 0,-1 0 1,0 0-1,1-1 0,-1 1 0,1 0 1,-1 0-1,0 0 0,1 0 1,-1 0-1,0 0 0,1 0 1,-1 0-1,0 0 0,1 0 0,-1 1 1,0-1-1,1 0 0,-1 0 1,1 1-1,-1-1 0,1 0 1,-1 1-1,0 0 0,-3 0-15,0 1 0,0 0 0,1 0-1,-1 0 1,1 1 0,0-1 0,-1 1-1,-2 2 1,-3 8 4,1-1 0,0 1 0,1 0 0,0 1 0,1 0 0,0 0-1,1 0 1,1 1 0,0-1 0,1 1 0,1 0 0,0 0 0,1 0 0,1 19-1,0-31 12,0 1 0,0 0 0,0-1 0,1 1 0,0 0-1,-1-1 1,1 1 0,0-1 0,0 1 0,1-1-1,-1 0 1,1 1 0,0-1 0,0 0 0,0 0-1,0 0 1,0 0 0,1-1 0,-1 1 0,1 0-1,0-1 1,0 0 0,0 0 0,0 0 0,0 0-1,5 2 1,-1-2 3,-1 0 0,1 0 0,0 0-1,0-1 1,1 0 0,-1-1 0,0 0-1,0 0 1,0 0 0,0-1 0,0 0-1,0-1 1,9-2 0,-1-1-7,0-1 0,-1-1 0,0-1 0,0 0 0,0 0 0,-1-2 0,0 1 0,-1-2 0,0 0 0,-1 0 0,19-25 0,-9 9 0,-2-2 0,0 0 0,-2-1 0,20-50 0,-28 58 0,-1-1 0,-1 0 0,-1-1 0,-1 0 0,-1 1 0,-1-1 0,-1 0 0,-2-30 0,0 52 0,1 1 0,-1-1 0,0 0 0,-1 0 0,1 1 0,0-1 0,0 0 0,-1 1 0,1-1 0,-1 0 0,1 1 0,-1-1 0,0 0 0,0 1 0,0-1 0,0 1 0,0 0 0,0-1 0,0 1 0,0 0 0,0-1 0,-1 1 0,1 0 0,0 0 0,-1 0 0,1 0 0,-1 0 0,1 1 0,-1-1 0,0 0 0,1 1 0,-1-1 0,0 1 0,1-1 0,-1 1 0,0 0 0,1 0 0,-1 0 0,0 0 0,0 0 0,1 0 0,-1 0 0,-2 1 0,-2 1 0,0-1 0,0 2 0,0-1 0,0 1 0,1-1 0,-1 1 0,1 1 0,-1-1 0,1 1 0,-7 7 0,-4 5 0,2 0 0,0 2 0,0 0 0,2 0 0,0 1 0,-11 25 0,17-30 0,0 1 0,0 0 0,2 0 0,0 0 0,1 0 0,0 1 0,1 0 0,1 0 0,0 23 0,2-34-22,0 0 0,0 0 0,0 0 0,1 0 0,0 0 0,-1 0 0,2 0 0,-1 0 0,1-1 0,-1 1 0,1-1 0,0 0 0,1 0 0,-1 0 0,1 0 0,0-1 0,0 1 0,0-1 0,0 0 1,0 0-1,1-1 0,-1 1 0,1-1 0,0 0 0,0 0 0,0 0 0,8 1 0,11 2-772,0 0 0,1-2-1,-1-1 1,37-1 0,-10-1-8041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5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1 13229,'0'0'11643,"1"10"-10448,-3 202 1666,-2-76-2268,4-17-54,25 190 1,-18-282-441,-7-27-93,1 0 0,-1 0 0,0 0-1,0 0 1,0 0 0,0 1 0,0-1-1,0 0 1,0 0 0,1 0 0,-1 0-1,0 0 1,0 0 0,0 0 0,0 0 0,0 0-1,1 0 1,-1 0 0,0 0 0,0 0-1,0 0 1,0 0 0,0 0 0,1 0-1,-1 0 1,0 0 0,0 0 0,0 0-1,0 0 1,0 0 0,1 0 0,-1 0-1,0 0 1,0 0 0,0 0 0,0 0-1,0 0 1,1 0 0,-1 0 0,0 0 0,0-1-1,0 1 1,0 0 0,0 0 0,0 0-1,0 0 1,0 0 0,1 0 0,-1-1-1,0 1 1,0 0 0,0 0 0,0 0-1,0 0 1,0 0 0,0-1 0,0 1-1,0 0 1,0 0 0,0 0 0,0 0-1,0-1 1,6-47 514,-7 10-629,-3-1 0,-1 1 1,-2 0-1,-1 1 0,-2-1 1,-2 2-1,-1 0 0,-2 0 1,-2 1-1,-37-59 0,48 86-348,10 15-73,13 18-447,-7-16 325,1-1 0,0 0 1,0 0-1,0-1 0,1-1 1,0 0-1,1-1 1,-1 0-1,20 5 0,-12-6-1512,0 0 1,0-1-1,23 0 0,14-2-6217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8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130 175 6406,'0'0'6342,"1"-9"-1884,0 8-4347,-1-3 338,1 0-1,-1 0 0,0 1 1,0-1-1,0 0 1,-1 0-1,1 1 1,-3-7-1,2 8-280,1 0-1,-1 1 1,0-1-1,0 1 1,-1-1 0,1 1-1,0 0 1,0-1-1,-1 1 1,1 0 0,-1 0-1,1 0 1,-1 0-1,1 0 1,-1 0 0,1 1-1,-1-1 1,0 0 0,0 1-1,1-1 1,-1 1-1,0 0 1,0 0 0,0-1-1,1 1 1,-1 0-1,-2 1 1,1-1-66,0 0 0,-1 0 0,1 0 1,0 1-1,0-1 0,0 1 0,0 0 0,0 0 0,0 0 0,0 1 1,0-1-1,0 1 0,0-1 0,1 1 0,-1 0 0,1 0 0,-1 0 1,1 0-1,0 1 0,0-1 0,-4 5 0,3-2 0,0 0 0,1 1 0,0-1 0,-1 0 0,2 1-1,-1-1 1,1 1 0,-1 0 0,2 0 0,-1-1 0,0 9 0,2-13-93,-1 0 1,0 0-1,0 0 1,1 0-1,-1 0 1,0 0-1,1 0 1,-1 0-1,1-1 1,0 1-1,-1 0 1,1 0-1,-1-1 1,1 1-1,0 0 1,0-1-1,-1 1 0,1 0 1,0-1-1,0 1 1,0-1-1,0 0 1,0 1-1,0-1 1,0 0-1,-1 1 1,1-1-1,0 0 1,0 0-1,0 0 1,0 0-1,2 0 1,42 0 84,-30 0-42,67-5 15,-55 2-263,0 1 1,0 1-1,41 5 1,-65-4 223,-1 1 0,0-1 1,1 0-1,-1 1 0,1-1 1,-1 1-1,0 0 1,1 0-1,-1 0 0,0 0 1,0 0-1,0 0 0,0 1 1,0-1-1,0 1 0,0 0 1,0-1-1,0 1 1,-1 0-1,1 0 0,-1 0 1,0 0-1,1 0 0,-1 0 1,0 0-1,0 1 0,0-1 1,0 0-1,-1 1 0,1-1 1,0 3-1,-16-21 2412,-1-26-2400,1-1 0,3 0 0,-10-57 0,22 100-69,0-1-1,0 0 1,0 0 0,0 0 0,0 0-1,-1 1 1,1-1 0,1 0-1,-1 0 1,0 0 0,0 0 0,0 1-1,0-1 1,1 0 0,-1 0-1,0 0 1,1 1 0,-1-1-1,0 0 1,1 0 0,-1 1 0,1-1-1,-1 0 1,1 1 0,0-1-1,-1 1 1,1-1 0,-1 1 0,1-1-1,0 1 1,0-1 0,-1 1-1,1 0 1,0-1 0,0 1 0,0 0-1,-1-1 1,1 1 0,0 0-1,0 0 1,0 0 0,0 0 0,-1 0-1,2 0 1,46 9-3213,-29-4 1428,27 2-4272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4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12 112 6086,'0'0'336,"-1"0"0,1-1 0,0 1 1,-1 0-1,1 0 0,-1 0 0,1 0 0,0 0 1,-1 0-1,1 0 0,0 0 0,-1 0 1,1 1-1,-1-1 0,1 0 0,0 0 0,-1 0 1,1 0-1,0 0 0,-1 1 0,1-1 0,0 0 1,0 0-1,-1 1 0,1-1 0,0 0 1,0 0-1,-1 1 0,1-1 0,0 0 0,0 1 1,-1-1-1,1 0 0,0 1 0,0-1 0,0 1 1,7 14 3257,25 10-2076,-23-21-1106,1-1 1,-1-1-1,1 0 0,0 0 0,0-1 0,0 0 0,0 0 0,0-1 0,19-3 0,-20 2-314,1 0-1,-1-2 1,0 1 0,1-1 0,-1 0-1,0-1 1,-1 0 0,1 0-1,-1-1 1,0 0 0,0 0-1,0-1 1,-1 0 0,0-1-1,0 0 1,11-13 0,-17 18-89,1 1 1,-1-1-1,0 0 1,1 0-1,-1 0 1,0 0 0,0 0-1,-1 0 1,1 0-1,0 0 1,-1 0-1,1 0 1,-1-1-1,0 1 1,1 0-1,-1 0 1,0 0-1,0-1 1,-1 1-1,1 0 1,0 0-1,-2-4 1,1 4-8,-1 0 0,1 0-1,-1 0 1,0 0 0,0 0-1,0 1 1,0-1 0,0 1 0,0-1-1,0 1 1,0 0 0,-1 0 0,1 0-1,0 0 1,-1 0 0,-3-1 0,-8 0-2,1-1 0,-1 2 0,0 0 1,0 1-1,1 0 0,-15 2 1,20 0 29,-1 0 0,1 1 0,0 0 1,0 0-1,1 1 0,-1 0 0,1 0 0,-1 1 0,1-1 1,0 2-1,1-1 0,0 1 0,0 0 0,0 0 1,0 1-1,1 0 0,0 0 0,1 0 0,-5 9 1,6-11-9,0 0 0,1 0 0,0 0 0,0 1 0,0-1 0,0 0 0,1 1 0,0-1 0,0 1 0,1 0 0,-1-1 0,1 1 0,0 0 0,1-1 0,-1 1 0,1-1 0,0 1 0,1-1 0,-1 1 1,1-1-1,0 0 0,1 1 0,-1-1 0,1 0 0,0-1 0,0 1 0,1 0 0,-1-1 0,8 7 0,-3-4-105,1-1-1,0 0 1,1 0 0,-1-1-1,1 0 1,0-1 0,0 0 0,0 0-1,18 2 1,-2-1-2043,0-2-1,47 1 1,-3-4-6191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5.3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23 217 19763,'0'0'4980,"13"3"-3736,-8-2-1125,2 1 29,0 0 0,0-1-1,0 0 1,0 0 0,0-1 0,0 0 0,0 0 0,0-1 0,0 0 0,0 0-1,0-1 1,-1 1 0,10-5 0,3-3 43,-1 0 1,-1-2-1,30-22 1,-41 28-151,0 0 0,0 0 0,0-1 1,-1 0-1,0 0 0,0-1 1,0 1-1,-1-1 0,0 0 1,0 0-1,-1-1 0,4-10 1,-6 16 1,-1 0 1,1 0-1,-1 1 1,0-1-1,1 0 1,-1 0-1,0 0 1,0 0-1,0 0 1,-1 0 0,1 0-1,0 0 1,-1 1-1,1-1 1,-1 0-1,0 0 1,1 0-1,-1 1 1,0-1-1,0 0 1,0 1-1,0-1 1,-1 1 0,1-1-1,0 1 1,-1 0-1,1 0 1,-1-1-1,1 1 1,-1 0-1,1 0 1,-1 0-1,0 0 1,1 1 0,-1-1-1,0 0 1,0 1-1,0-1 1,0 1-1,0 0 1,-3-1-1,-4 1-10,0-1-1,0 1 0,1 0 0,-1 1 1,0 0-1,0 0 0,0 1 1,-8 3-1,6-1 0,-1 1 1,1 1-1,0 0 1,1 1-1,-1 0 1,1 0-1,1 1 1,-1 1-1,2-1 0,-1 1 1,1 1-1,0 0 1,1 0-1,0 0 1,1 1-1,0 0 1,0 1-1,2-1 1,-1 1-1,1 0 1,1 0-1,0 0 0,1 0 1,-2 23-1,4-31-30,0 0-1,1-1 1,-1 1-1,1 0 1,-1 0 0,1-1-1,0 1 1,1-1-1,-1 1 1,0-1-1,1 1 1,0-1-1,0 0 1,0 0-1,0 0 1,1 0-1,4 5 1,-2-4-42,0-1 1,0 1-1,0-1 0,0 0 1,1-1-1,-1 1 1,1-1-1,0 0 0,0 0 1,8 1-1,1-1-440,0-1 0,1 0 0,-1-1-1,1-1 1,-1 0 0,0-1 0,0 0 0,21-7 0,-20 3-1396,-1 0 0,0-1 1,0-1-1,0 0 1,25-20-1,13-17-9265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1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186 94 11050,'-10'10'2648,"-5"6"-1758,1 1-1,1 0 0,0 1 0,1 0 0,1 1 1,-10 22-1,5 3 996,2 1 0,2 1 1,-8 64-1,12-38-800,2 108-1,6-162-1057,1-1 0,6 30 0,-6-42-60,0-1 1,1 0-1,-1 1 0,1-1 1,0 0-1,0 0 1,3 4-1,-4-7-7,0 0 1,0 1-1,0-1 1,0 0-1,0-1 1,0 1-1,0 0 1,0 0-1,0 0 1,1 0-1,-1-1 1,0 1-1,0-1 1,1 1-1,-1-1 1,0 1-1,1-1 1,-1 0-1,1 0 1,-1 0-1,0 1 1,3-2-1,-3 1-9,-1 0-1,1-1 1,0 1-1,0-1 1,0 1-1,0-1 0,-1 1 1,1-1-1,0 0 1,0 1-1,-1-1 1,1 0-1,0 0 1,-1 1-1,1-1 0,-1 0 1,1 0-1,-1 0 1,0 0-1,1 0 1,-1 0-1,0 1 1,1-1-1,-1 0 0,0 0 1,0 0-1,0-2 1,2-33-897,-2 30 701,-1-31-760,-2 1 1,-1-1-1,-2 1 1,-2 0-1,-12-37 1,19 72 1014,1 0 0,-1-1 0,1 1 0,-1-1 0,1 1 0,0-1 0,-1 1 1,1-1-1,0 1 0,0-1 0,0 0 0,0 1 0,1-1 0,-1 1 0,0-1 0,1 1 0,-1-1 0,1 1 0,-1-1 1,1 1-1,1-3 0,0 3 35,0-1 0,1 0 1,-1 1-1,1 0 1,-1-1-1,1 1 0,0 0 1,-1 0-1,6-1 0,2 0-90,10-5 122,-1 0 0,0-1 0,-1 0 0,0-2 0,0 0 0,-1-1 0,0-1 0,-1 0 0,0-1 0,-1-1 0,-1-1 0,0 0 0,-1-1 0,-1 0 0,0-1 0,12-23 1,-14 20 392,-1-1 0,-1 0 0,0-1 0,-2 1 0,-1-1 0,-1 0 0,0-1 1,-2 1-1,0-26 0,-7 20 359,4 27-808,1 0 0,0 1 1,-1-1-1,1 1 1,-1-1-1,1 1 0,0-1 1,-1 1-1,0-1 1,1 1-1,-1-1 1,1 1-1,-1-1 0,1 1 1,-1 0-1,0 0 1,1-1-1,-1 1 0,0 0 1,1 0-1,-1 0 1,0-1-1,0 1 1,-1 1 2,-1-1 1,1 1 0,0 0-1,0 0 1,0 0 0,0 0-1,0 0 1,0 0 0,0 1-1,0-1 1,0 1 0,0-1-1,1 1 1,-1 0 0,1-1-1,-1 1 1,1 0 0,0 0 0,-2 2-1,-13 23 210,1 1 1,1 0-1,2 1 0,1 0 0,1 1 1,1 0-1,2 1 0,1 0 0,-3 44 1,7-29-3,1 0 0,3 0 1,1 0-1,3-1 1,21 83-1,-26-123-217,26 90-119,-11-48 348,-16-126-1787,-4 1 0,-22-128 1,26 206 1561,0 0 0,0-1 0,0 1 0,0 0 0,1-1 0,-1 1 0,0 0 0,0-1 0,0 1 0,0 0 0,0-1 0,1 1 0,-1 0 0,0 0 0,0-1 0,1 1 0,-1 0 0,0 0 0,0-1 0,1 1 0,-1 0 0,0 0 0,1 0 0,-1 0 0,0-1 0,1 1 0,-1 0 0,0 0 0,1 0 0,-1 0 0,0 0 0,1 0 0,-1 0 0,0 0 0,1 0 0,-1 0 0,0 0 0,1 0 0,-1 0 0,0 0 0,1 0 0,-1 0 1,0 1-1,1-1 0,-1 0 0,25 6-137,-18-4 193,9 0-236,-1 0 0,0-1 0,0 0 0,0-1-1,1-1 1,-1 0 0,0-1 0,0-1 0,0 0 0,26-11-1,-31 11 226,0-1-1,0-1 1,0 0-1,-1 0 1,0-1-1,0 0 1,0-1-1,-1 0 1,0 0-1,0-1 0,-1 0 1,0 0-1,0-1 1,-1 0-1,0 0 1,5-13-1,-9 20-9,-1-1-1,0 1 1,0-1-1,0 1 1,0-1-1,-1 0 1,1 1-1,-1-1 1,1 0-1,-1 0 1,0 1-1,0-1 1,0 0-1,-1 0 1,1 1-1,-1-1 1,-1-4-1,1 6-34,0 0 0,0 0 1,0 0-1,0 0 0,-1 0 0,1 0 0,0 0 0,-1 1 0,1-1 0,0 0 1,-1 1-1,1-1 0,-1 1 0,1-1 0,-1 1 0,1 0 0,-1 0 0,1 0 1,-1 0-1,0 0 0,1 0 0,-1 0 0,1 0 0,-1 1 0,1-1 0,-1 0 1,1 1-1,-1-1 0,1 1 0,0 0 0,-3 1 0,-8 3 165,-1 2 1,1 0-1,0 0 1,0 1-1,1 1 0,0-1 1,1 2-1,0 0 0,0 0 1,1 1-1,1 0 0,-1 0 1,2 1-1,-11 20 0,17-30-167,0 1 0,0 0 0,0-1 0,0 1 0,1 0 0,-1-1 0,1 1 0,0 0 0,0-1 0,-1 1 0,2 0 0,-1 0 0,0-1 0,1 1 0,-1 0 0,1-1 0,0 1 0,-1 0 0,2-1 0,-1 1 0,0-1 0,0 0 0,1 1 0,-1-1-1,1 0 1,0 0 0,-1 0 0,1 0 0,0 0 0,0 0 0,1 0 0,-1-1 0,0 1 0,0-1 0,1 1 0,-1-1 0,1 0 0,-1 0 0,5 1 0,10 2-684,-1 0 0,1-1-1,0-1 1,0-1 0,19 0 0,-33-1 425,46 0-4418,1-1-1495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5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192 4 22197,'0'0'1441,"-62"-3"673,28 3-544,1 9-833,8 9-65,2 4 1,12 5-289,7-1-256,4-2-64,12-3-64,12-6 64,6-4-96,8-8-224,3-3-545,0-2-1441,0-16-1089,1-7-1377,1-10-2948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8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269 0 9737,'-8'8'9049,"-8"9"-7952,0 1 0,1 0 0,1 0 1,1 2-1,0 0 0,1 0 0,2 1 0,-14 37 1,17-39-854,2-1 0,0 1 1,1 0-1,1 1 0,0-1 1,2 0-1,0 1 0,1-1 1,1 1-1,1-1 0,6 29 1,-6-39-303,1 0 0,0 0 0,0-1 0,0 1 0,1-1 1,1 0-1,-1 0 0,1 0 0,0 0 0,1-1 0,9 10 1,-19-54-451,-5 11 51,-2 0 0,0 2 0,-2-1 0,-30-44 0,-33-31 2091,93 99 187,151 36-1960,-82-29-3112,-1-13-5462,-35-8-2097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7.2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19635,'5'-9'3550,"-2"4"-3258,1 0 0,-1 0 1,1 1-1,-1-1 1,1 1-1,0 0 0,1 0 1,-1 0-1,1 1 1,0-1-1,0 1 0,0 0 1,0 1-1,0-1 1,1 1-1,-1 0 0,1 1 1,-1-1-1,1 1 1,0 0-1,6 0 0,9 0 42,-1 1 0,1 1 0,-1 0 0,1 2 0,-1 1 0,32 9 0,-40-9-301,-1-1 1,1 2 0,-1 0 0,0 0-1,-1 1 1,1 0 0,-1 1 0,0 0-1,-1 1 1,0 0 0,0 0 0,11 14-1,-18-19-27,0 0-1,0 0 1,-1 1-1,1-1 0,0 0 1,-1 1-1,0-1 1,0 1-1,0-1 1,0 1-1,-1 0 1,0-1-1,1 1 0,-1 0 1,0-1-1,-1 1 1,1 0-1,-1-1 1,1 1-1,-1 0 0,0-1 1,-1 1-1,1-1 1,-1 0-1,1 1 1,-1-1-1,0 0 0,0 0 1,0 0-1,-1 0 1,-4 5-1,-8 6 33,0 0 0,-1-1-1,-1-1 1,-27 16 0,21-13-27,-29 17-11,34-23 0,1 1 0,0 1 0,0 0 0,1 1 0,1 1 0,0 1 0,-24 28 0,37-40-1,1-1 0,0 1 1,0 0-1,0-1 0,0 1 0,0 0 1,1-1-1,-1 1 0,1 0 0,-1 0 0,1 0 1,-1 0-1,1 0 0,0 0 0,0-1 1,0 1-1,0 0 0,0 0 0,1 0 0,-1 0 1,0 0-1,1 0 0,1 3 0,-1-3-11,1 0 1,0 1-1,0-1 0,0 0 0,1 0 0,-1 0 0,0-1 0,1 1 0,-1-1 1,1 1-1,-1-1 0,1 0 0,0 0 0,3 1 0,12 3-380,1-1-1,0 0 1,35 0-1,-42-3-93,43 3-4884,0-3-3182</inkml:trace>
  <inkml:trace contextRef="#ctx0" brushRef="#br0" timeOffset="1">269 777 18193,'0'0'10923,"-72"57"-7272,52-38-3651,14-5 0,6-7 0,24-7 0,9-1 0,6-21-5862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1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5457 166 14894,'-474'27'954,"-2"-20"0,-724-84-1,1177 75-851,-717-76 2689,-3 38-2294,580 38-654,-433 6-104,476 3 231,0 6 1,-225 54-1,307-57 21,1 2 0,0 1-1,1 2 1,1 1 0,-35 23-1,55-29 95,1 0 1,0 1-1,0 0 0,1 2 0,1-1 1,0 2-1,1-1 0,0 1 0,1 1 0,1 0 1,0 1-1,1 0 0,-7 20 0,6-11 56,2 1 0,1 0 0,0 0 0,3 0 0,0 1 0,1-1 0,2 1 0,0 0 0,2-1 0,6 30 0,0-18-126,2-1 0,1 0 0,2-1 0,2 0-1,1-1 1,28 45 0,-23-46 34,87 135 42,-92-145-120,2-2 0,1 0 0,1-1 0,42 34 0,-42-42 44,1 0 0,0-2 1,1 0-1,0-2 0,1 0 1,0-2-1,1 0 0,44 6 1,19-3 115,95 0 0,-147-9-136,1405 3 48,79 14-636,-369 80 625,-1066-90 747,154-4 0,-205-6-680,1-1 1,-1-2 0,0-1-1,0-2 1,-1-1-1,0-2 1,45-21-1,-62 23-108,-1 0-1,0-1 1,-1-1 0,0 0-1,-1 0 1,0-2-1,-1 1 1,0-2 0,-1 1-1,0-1 1,-1-1 0,-1 0-1,9-22 1,6-21-43,-3-1-1,16-78 1,-33 127 52,16-87 8,-3 0 0,-5-1 0,-4-184 0,-7 257 77,-1 1 1,-2 0-1,0 0 1,-2 0-1,0 0 1,-2 1-1,0-1 0,-2 2 1,-1-1-1,0 1 1,-2 1-1,0 0 0,-2 1 1,0 0-1,-22-23 1,24 30-610,-11-12 1167,17 17-3873,1-1-3418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2.9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2199 366 12107,'5'-12'612,"-1"1"-1,1 0 1,-2-1-1,0 0 0,3-21 1,-6 30-525,0 0 1,0 1-1,0-1 0,0 0 1,0 0-1,-1 0 0,1 0 1,-1 0-1,0 0 0,0 1 1,0-1-1,0 0 0,-1 1 1,1-1-1,-1 1 0,1-1 1,-1 1-1,0 0 0,0-1 1,0 1-1,0 0 0,0 0 1,-1 1-1,1-1 0,0 0 1,-1 1-1,0-1 0,1 1 1,-4-1-1,-34-11-120,0 1 0,-1 3 1,-81-9-1,31 6 84,-195-42-44,-100-14 1978,299 57-1008,-1 5-1,-127 5 1,184 3-1032,1 2-1,0 0 1,0 3 0,0 0 0,1 2-1,0 1 1,1 1 0,0 1 0,1 2-1,0 1 1,1 1 0,1 1 0,0 1-1,2 1 1,0 1 0,1 1 0,1 2-1,1 0 1,-30 45 0,19-23 324,3 2-1,1 1 1,3 1 0,2 1-1,2 0 1,2 2 0,3 0 0,2 1-1,2 1 1,2 0 0,-2 105-1,11-120-280,1-1 0,1 1-1,3-1 1,12 55 0,-13-80 5,0 0 1,1-1 0,1 1-1,-1-1 1,2 0-1,0-1 1,0 0-1,1 0 1,0 0 0,1-1-1,1-1 1,-1 1-1,1-1 1,1-1-1,-1 0 1,19 10-1,-7-7 9,0-1-1,0-2 0,1 0 0,0-1 0,1-1 0,0-1 0,28 2 0,177 0 19,-101-6-6,235 19-293,220 2-702,-247-57 2599,-317 31-1561,-1 0-1,0 0 1,0-2 0,0 0-1,-1-1 1,0-1 0,-1 0-1,1-2 1,-1 0 0,26-22-1,-24 16-50,-1-1 0,-1 0 0,-1-1 0,0-1 0,-2-1 0,0 0 0,19-41 0,-19 30-27,-1-1 0,-2 1-1,-1-2 1,-1 1 0,-2-1 0,-2 0-1,0-1 1,-3 1 0,-1-1 0,-1 1-1,-1 0 1,-10-44 0,-49-124 163,45 157-256,1-1-1,2 0 1,2-1-1,2-1 1,-4-78-1,13-34 169,0 158-30,0-1 1,0 0 0,1 1-1,-1-1 1,-1 0 0,1 1-1,0-1 1,0 0-1,-1 1 1,1-1 0,-1 1-1,1-1 1,-1 1 0,1-1-1,-1 1 1,0-1 0,0 1-1,0 0 1,0-1-1,0 1 1,0 0 0,0 0-1,-1 0 1,1 0 0,0 0-1,0 0 1,-1 0 0,1 0-1,-1 0 1,1 0-1,-1 1 1,1-1 0,-1 1-1,0-1 1,1 1 0,-1 0-1,1 0 1,-3-1 0,0 2-64,1-1 0,-1 1 0,1-1 0,-1 1 0,1 0 0,-1 0 0,1 1 0,0-1 0,-1 1 0,1-1 0,0 1 0,0 0 0,0 0 1,1 0-1,-1 1 0,-4 4 0,2-1-1065,0 1 1,0-1 0,1 1 0,-1 0-1,-4 12 1,3 3-8202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3.9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126 163 15535,'-6'120'598,"-6"-1"0,-34 154 0,-4 28-97,48-283-373,-2 4 92,1 0 1,2 1-1,0-1 1,1 0-1,1 0 1,5 29-1,-4-47-165,-1 0-1,0-1 0,1 1 1,0-1-1,0 1 0,0-1 1,0 1-1,1-1 1,-1 0-1,1 0 0,0 0 1,0-1-1,0 1 1,0-1-1,0 1 0,1-1 1,-1 0-1,1 0 0,-1-1 1,1 1-1,0-1 1,0 0-1,-1 0 0,5 1 1,11 1 88,-1-1 0,0 0 0,36-2 1,-47 0-112,289-32 293,-58 3-330,277 26 89,-159 7-13,-308-7 354,0-1 0,0-3 0,-1-2 0,0-2 0,0-1 0,-1-3 0,81-39 0,-120 51-374,0 0-1,0-1 1,-1 0 0,1 0-1,-1-1 1,0 0-1,0 0 1,0 0 0,-1-1-1,0 0 1,0 0-1,0 0 1,-1 0 0,0-1-1,3-7 1,-5 7-30,0 0 1,0-1-1,-1 1 1,0-1-1,0 1 1,-1-1-1,0 1 1,0-1-1,-1 1 0,0-1 1,0 1-1,-1-1 1,0 1-1,0 0 1,-5-9-1,1-3-20,0-1-1,1 1 1,1-1-1,1 0 1,1 0-1,0-24 1,13-119-5,-5 116 2,-2 1 1,-4-72-1,-1 106 2,-1 1 0,0 0-1,0 0 1,-1 0 0,-1 0 0,0 0 0,0 1 0,-1 0-1,0-1 1,-1 2 0,0-1 0,-1 1 0,-13-16-1,8 14 2,-1 0-1,0 1 0,0 0 0,-1 0 0,0 2 0,-1 0 0,0 1 1,-24-9-1,-14 1 14,-2 1 0,0 4 0,0 1 0,-85-1 0,-71-2 315,-276 21-1,402 0-652,-85 19-1,139-21-621,1 1 0,0 2 0,0 1 0,0 1-1,-54 32 1,57-19-5230,22-6-7128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582 0 14638,'0'0'8013,"-8"11"-6994,-72 88 991,-156 149 0,-8 5 184,231-234-2588,14-15-625,29-24-1908,-2-9-2142,36-46 1,-7 2-5727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8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0 19282,'-1'9'1954,"-7"25"701,-22 62 0,-9 34 550,33-108-3198,2 0 0,1 1 0,0-1 0,2 1 0,1 0 1,0-1-1,2 1 0,1-1 0,0 1 0,2-1 0,0 0 0,2 0 0,0-1 0,18 36 1,-15-40-891,-4-7-490,0 0 0,-1 1 0,6 17-1,-10-25 611,0 1 0,0-1 0,-1 0-1,0 0 1,1 1 0,-1-1-1,0 0 1,0 1 0,-1-1 0,0 5-1,-6 4-4809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1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15 9961,'0'0'13037,"-39"48"-11083,69-39-481,19-7 64,15-2-127,18 0-674,6-14-383,6-1-129,-6-2-192,-9 4-96,-13 5-1249,-16 4-2018,-16 2-2211,-13 2-6629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8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0 17969,'0'0'1084,"0"16"-129,-11 168 2698,0 75 77,10-257-3656,1 0 0,0 0-1,1 1 1,-1-1 0,0 0 0,1 0-1,-1 1 1,1-1 0,-1 0 0,1 0-1,0 0 1,0 0 0,0 0 0,0 0-1,1 0 1,-1 0 0,0 0 0,1-1-1,-1 1 1,1 0 0,0-1 0,-1 1-1,3 0 1,-1-1-7,-1 0-1,1-1 0,-1 1 1,1-1-1,-1 0 0,1 0 1,-1 0-1,1 0 0,-1 0 1,1-1-1,-1 1 0,1-1 1,-1 1-1,1-1 0,-1 0 1,1 0-1,-1 0 1,0 0-1,0-1 0,0 1 1,4-4-1,13-9 101,-1-1-1,-1 0 1,0-2 0,-1 0-1,17-24 1,65-105-87,-83 123-44,8-18-26,14-17 70,-35 81 193,-8 24-142,-18 72 0,15-80-70,1 0 0,2 0 1,-2 52-1,8-89-59,0-1 0,-1 1 0,1 0 0,1 0 1,-1 0-1,0 0 0,0-1 0,1 1 0,-1 0 0,1 0 0,-1-1 0,1 1 1,0 0-1,0-1 0,0 1 0,0 0 0,0-1 0,0 0 0,0 1 1,0-1-1,1 0 0,-1 1 0,0-1 0,3 1 0,-2-1 3,0 0-1,1-1 0,-1 0 0,0 1 1,1-1-1,-1 0 0,0 0 0,1 0 1,-1 0-1,0-1 0,1 1 0,-1-1 1,0 1-1,1-1 0,-1 0 1,0 0-1,0 0 0,0 0 0,3-2 1,6-5-3,0 1 1,0-2 0,-1 1-1,-1-2 1,0 1 0,0-1-1,0 0 1,-2-1 0,8-11-1,54-110-7,-68 130 5,15-29 0,-2-1 0,-1-1 0,12-52 0,-29 72-3574,1 9-1666,0-12-7951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 13837,'0'0'14889,"-1"8"-14249,-3 15-397,-1 0 0,-1-1 0,-1 0 0,-1 0 0,-1-1 0,-23 40 0,19-40-195,2 0 0,1 1-1,0 1 1,2 0-1,0 0 1,2 0 0,-5 36-1,10-57-41,1 0-1,0 0 1,1 0-1,-1 0 1,0 0-1,1 1 1,-1-1-1,1 0 0,-1 0 1,1 0-1,0 0 1,0-1-1,0 1 1,0 0-1,0 0 1,1 0-1,-1-1 0,0 1 1,1-1-1,-1 1 1,1-1-1,0 0 1,-1 1-1,1-1 1,0 0-1,0 0 0,0 0 1,0 0-1,-1-1 1,2 1-1,-1 0 1,0-1-1,0 1 1,0-1-1,0 0 0,0 0 1,0 0-1,4 0 1,8 0 21,0-1 0,0 0 0,0-1-1,23-6 1,-4-1-400,62-27-1,-16-6-4265,-54 23-256,-15 1-1693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80 8904,'0'0'18802,"48"-12"-16912,11 6-385,12 0-416,5-2-736,1 2-289,-5 1-481,-10-4-2241,-14-3-4165,-5-4-13131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47 16624,'0'0'5573,"85"9"-4452,-24-9-192,12-7-705,8-4-128,3-3-96,-1 2-993,-14 6-1313,-16 2-929,-17 3-1666,-24 1-7686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67 17553,'0'0'3971,"85"9"-2241,-12-9-385,15-8-256,12-5-416,2-1-545,-4 2-384,-11 2-1986,-21 1-3748,-11 0-10153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1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53 567 10282,'0'0'7014,"-8"6"-4307,0-1-2134,5-4-322,0 0 0,0 1-1,1 0 1,-1-1 0,0 1 0,1 0-1,-1 0 1,1 1 0,-1-1 0,1 0-1,0 1 1,-3 5 0,23-10 2477,3-9-2291,0-1 1,-1-1 0,0-1-1,-1-1 1,-1 0-1,32-34 1,-21 20-304,354-384-2114,-359 387 1712,-12 17 166,-12 9 101,0 0 1,0 0-1,0 0 0,1 0 1,-1 0-1,0 0 0,0 0 1,0 0-1,0 0 0,0 0 1,0 0-1,1 0 0,-1 0 1,0 0-1,0 0 0,0 0 1,0 0-1,0 0 0,1 0 1,-1 0-1,0 0 0,0 0 1,0 0-1,0 0 0,0 0 1,0 0-1,1 0 0,-1 0 1,0 0-1,0 0 1,0 1-1,0-1 0,0 0 1,0 0-1,0 0 0,0 0 1,0 0-1,1 0 0,-1 0 1,0 1-1,0-1 0,0 0 1,0 0-1,0 0 0,0 0 1,0 0-1,0 0 0,0 1 1,0-1-1,0 0 0,0 0 1,0 0-1,0 0 0,0 0 1,0 1-1,0-1 0,0 0 1,0 0-1,0 0 0,0 0 1,-1 0-1,-4 27 196,-2 0 1,-1-1-1,-1 0 0,-16 32 1,-4 12 60,5-8-21,-36 108 157,54-149-393,2-1 0,0 2 0,1-1 0,1 0 0,0 1-1,3 25 1,-1-46-65,0-1-1,1 1 0,-1-1 1,0 1-1,0 0 0,0-1 1,1 1-1,-1-1 1,0 1-1,0-1 0,1 1 1,-1-1-1,1 1 0,-1-1 1,0 1-1,1-1 0,-1 1 1,1-1-1,-1 1 0,1-1 1,-1 0-1,2 1 0,2-2-3817,-3-7-3751,-7-10-4403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0 237 18353,'0'0'2979,"63"28"-320,-29-24-1410,10-4-769,8 0-384,4-16-544,4-9-3428,3-5-5220</inkml:trace>
  <inkml:trace contextRef="#ctx0" brushRef="#br0" timeOffset="1">912 1 19635,'0'0'2082,"-22"63"32,4-17-449,-3 5-640,3 0-32,3 2-480,5-6-385,6-7-192,4-8-1346,0-10-1120,3-9-1410,1-10-1601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 18578,'0'0'6566,"68"21"-5541,-25-20-224,9-1-513,6 0-256,2-6-1858,4-7-2754,-5-3-3236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418 1 18321,'0'0'6198,"-11"-1"-4121,-1 1-1863,0 1 0,0 0 0,0 0 0,0 1 0,0 1 0,1 0-1,-1 1 1,1 0 0,0 0 0,0 1 0,0 1 0,-11 8 0,-5 2 77,1 1 0,1 2 0,1 1 0,0 1 0,-21 25-1,37-38-220,1 1-1,-1 1 1,2-1-1,-1 1 1,1 0-1,1 0 0,0 1 1,0 0-1,1 0 1,1 0-1,0 0 0,0 0 1,1 1-1,1-1 1,-1 1-1,2 20 1,1-28-55,-1 0 0,1 0 0,0 1 0,1-2 0,-1 1 0,1 0 1,0 0-1,0 0 0,0-1 0,0 1 0,1-1 0,-1 1 0,1-1 1,0 0-1,0 0 0,0 0 0,0-1 0,0 1 0,1-1 1,-1 0-1,1 1 0,0-2 0,0 1 0,-1 0 0,1-1 0,0 0 1,7 2-1,9 1-14,0-1 0,1 0 1,0-2-1,24-1 1,-39 0-12,24 0-722,0-2 0,40-7 0,13-15-6211,-18-3-4022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23446,'0'0'3780,"68"4"-1987,-23-2-255,14-1-353,4 0-737,8 0-383,-4 5-386,-2-3-2241,-10-3-3716,-14 0-5990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309 0 13805,'0'0'13992,"-13"16"-13159,-39 52 367,-85 146 0,120-182-1115,1-1 1,2 2 0,1 0-1,1 1 1,2 0 0,2 1-1,1 0 1,-3 39 0,10-65-66,0 0 0,1-1 1,0 1-1,0 0 0,1-1 1,0 1-1,0-1 0,1 1 1,0-1-1,1 0 0,0 0 1,0-1-1,0 1 0,1-1 1,0 0-1,1 0 0,6 7 0,-4-6-176,1-1-1,0 1 1,0-1-1,0-1 1,13 7-1,-10-7-704,1 0 0,0-1 0,0 0 0,15 2-1,21 1-6456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4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32 346 12940,'0'0'10709,"-7"8"-8440,3-5-1928,-16 20 597,20-13-413,15-7 233,-1-6-503,0 0-1,-1 0 1,1-1 0,0-1-1,-1 0 1,21-13-1,77-50 409,-93 56-561,150-111 177,-143 102-232,0-2 1,-2 0 0,0-2 0,22-31 0,-72 95-97,2 2 0,1 2 1,-28 71-1,41-83-17,1 0 0,2 1 0,1 0 0,2 1 0,1-1 0,0 44 0,4-73-122,3 27-940,8-15-5356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17809,'0'0'10474,"72"1"-10378,-23-1-32,10 0-897,10-4-2530,-2-13-2467,-1-2-6854</inkml:trace>
  <inkml:trace contextRef="#ctx0" brushRef="#br0" timeOffset="1">781 1 18738,'0'0'2658,"-56"69"-1537,25-28 673,5 3 160,5-1-705,12-6-192,6-3-737,3-7-320,9-5-961,7-9-1921,-2-8-1218,-6-5-2787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1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0 102 19699,'0'0'7463,"48"-21"-6086,-4 16-640,9-4-513,8 1-128,6-3-608,-4-1-1795,-5-3-2337,-5-5-2819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140 1 20275,'0'0'1442,"-17"60"191,-1-20 417,-1 8-480,0 1-289,3 2-513,4-2-479,2-3-257,5-3-449,-1-4-544,3-8-960,0-9-1154,-1-13-1890,-4-9-6534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8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79 15054,'9'-8'4244,"0"0"-3512,0 1 0,1 0 0,0 1 0,0 0-1,0 0 1,1 1 0,0 1 0,-1-1 0,2 2 0,13-4 0,-3 4 23,1 1 1,-1 1-1,1 1 1,37 4-1,-54-3-712,1 0 1,0 1-1,-1 0 0,1 0 1,-1 0-1,0 1 0,0 0 1,11 7-1,-14-7-47,0-1 1,-1 0-1,1 1 0,-1 0 0,1 0 1,-1 0-1,0 0 0,0 0 0,0 0 0,-1 0 1,1 0-1,-1 1 0,0-1 0,0 1 1,0-1-1,0 1 0,0 5 0,-1-4 14,0 0 1,-1 0-1,1 0 0,-1 0 0,0 0 0,-1-1 0,1 1 0,-1 0 0,0-1 0,0 1 0,-1-1 0,1 1 0,-1-1 0,0 0 0,0 0 0,0 0 0,-1-1 0,1 1 0,-1-1 0,-6 5 0,-10 7 147,0-1 1,-39 20-1,52-31-146,-39 18 71,36-18-102,0 1 0,0 0 0,0 1 0,1 1 0,0-1 0,-11 10 0,23-14-238,1 1 1,0-1-1,0 1 1,-1-1 0,1 0-1,0-1 1,0 1-1,5 0 1,16 1-196,0 1-1,0 2 1,-1 0 0,0 2 0,0 0 0,0 2 0,-1 0-1,27 16 1,-48-24 472,0 1-1,1-1 1,-1 1-1,0-1 1,0 1-1,0 0 1,0 0-1,0 0 1,-1 0-1,1 0 1,0 0 0,-1 1-1,0-1 1,1 0-1,-1 1 1,0-1-1,0 1 1,0-1-1,-1 1 1,1 0-1,0 3 1,-2-3 99,1 0-1,-1 0 1,0 0 0,0 0 0,0 0 0,0-1 0,0 1-1,-1 0 1,1-1 0,-1 1 0,0-1 0,1 1 0,-1-1-1,0 0 1,-1 0 0,-2 2 0,-7 6 448,-1-1 0,0 0 1,-1-1-1,0-1 0,-29 11 0,25-11-407,0-2 0,-1 0 0,0-1 0,0-1 0,0-1-1,0 0 1,-35-3 0,52 1-357,-1 0-1,1 0 1,-1-1 0,1 1 0,-1-1-1,1 1 1,-1-1 0,1 0 0,0 0-1,0 0 1,-1 0 0,1 0 0,0-1-1,0 1 1,0-1 0,0 1-1,0-1 1,1 0 0,-1 1 0,0-1-1,1 0 1,-1 0 0,1-1 0,0 1-1,0 0 1,0 0 0,0-1 0,0 1-1,0 0 1,0-1 0,1 1 0,-1-1-1,1 1 1,0-1 0,0 1-1,0-1 1,0 1 0,0-1 0,1 1-1,-1 0 1,1-1 0,0-3 0,14-25-6267</inkml:trace>
  <inkml:trace contextRef="#ctx0" brushRef="#br0" timeOffset="1">698 172 22325,'0'0'5221,"-13"49"-4164,-9-11 545,-3 7 191,1 3-1024,11 2-769,9-5 0,4-5 0,17-10 0,12-8-1762,-4-5-1088,-1-12-866,-10-5-2498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1 267 15695,'0'0'8776,"65"-18"-7367,-17 10-191,8-1-546,8-1-544,-1 2-224,-4 1-1761,-1 0-2243,-6-2-4260</inkml:trace>
  <inkml:trace contextRef="#ctx0" brushRef="#br0" timeOffset="1">904 0 17905,'0'0'5904,"-14"6"-3939,-18 7-1273,1 2-1,0 1 1,1 1 0,1 1 0,0 2 0,2 1 0,0 2 0,1 0-1,-24 30 1,47-49-686,0 0 1,0 1-1,0-1 0,0 1 0,1-1 1,0 1-1,0 0 0,1 0 0,-1 0 1,1 0-1,0 0 0,0 0 0,1 0 0,-1 8 1,2-11-8,-1 1 0,1-1 1,0 1-1,-1-1 1,1 1-1,0-1 0,0 1 1,1-1-1,-1 0 0,1 0 1,-1 0-1,1 0 1,-1 0-1,1 0 0,0 0 1,0 0-1,0-1 0,0 1 1,0 0-1,1-1 1,-1 0-1,0 0 0,1 0 1,-1 0-1,1 0 0,-1 0 1,1 0-1,-1-1 1,5 1-1,12 2-460,1 0 0,-1-2 1,36-1-1,-38-1-611,1-2 1,-1 1-1,0-2 0,24-8 1,17-11-7295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5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21941,'0'0'9897,"-3"66"-9641,-9-29-160,7 6-64,5-5-672,0-5-834,15-6-1120,2-10-1506,0-10-2114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9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0 397 15919,'0'0'11755,"74"0"-10281,-25 0-674,12-4-607,5-2-226,3-3-1536,-7 0-2723,-9-3-2787</inkml:trace>
  <inkml:trace contextRef="#ctx0" brushRef="#br0" timeOffset="1">561 1 4452,'0'0'20948,"30"67"-19827,-25-26-705,1 8-255,-3 0-65,-2 1-64,2-1-32,-3 0-673,0-3-1377,0-2-1249,-11-6-1441,-4-2-4069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7.3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5 110 17585,'0'0'2882,"-1"-11"348,1 5-2597,-1 4-498,0 0 0,1 0 0,-1 0 0,1 0 0,0 0 1,0 0-1,0-1 0,0 1 0,0 0 0,0 0 0,1 0 0,-1 0 1,1 0-1,-1 0 0,1 0 0,0 0 0,0 0 0,0 0 1,0 0-1,0 0 0,0 0 0,0 1 0,1-1 0,-1 0 0,1 1 1,-1-1-1,1 1 0,-1 0 0,4-3 0,13-2 286,-1 0 0,1 1 0,0 0 0,1 2 0,27-2 0,98 2 39,-99 3-355,-14 0-92,0 0-1,0 3 1,0 0-1,0 2 0,0 2 1,43 14-1,-65-18-23,0 0-1,-1 1 0,1 1 0,-1-1 0,-1 1 0,1 0 0,0 1 0,-1 0 0,0 0 0,-1 1 0,1 0 0,-1 0 0,-1 0 0,1 1 0,-1 0 1,-1 0-1,1 0 0,-1 0 0,-1 1 0,1 0 0,-2-1 0,1 1 0,-1 0 0,0 1 0,-1-1 0,0 9 0,-1-3 50,0-1 1,-1 0-1,-1 0 0,0 1 0,-1-1 0,-1-1 0,0 1 1,-1 0-1,0-1 0,-1 0 0,-1 0 0,0-1 0,0 0 1,-2 0-1,1-1 0,-1 0 0,-1 0 0,0-1 0,-20 16 1,5-7 45,-1-1 1,0-1 0,-2-1 0,1-1 0,-2-2 0,0-1-1,-1-1 1,-31 7 0,48-15-469,0 0 0,-1 0 0,0-1 1,0-1-1,1 0 0,-1-1 0,-26-3 0,36 2 108,0 0-1,0 0 1,0 0-1,0 0 1,1-1-1,-1 1 0,0-1 1,1 0-1,0 0 1,-1-1-1,1 1 1,0-1-1,0 1 1,0-1-1,0 0 1,1 0-1,-1 0 1,1-1-1,0 1 1,0 0-1,0-1 1,0 0-1,1 1 1,-1-1-1,1 0 1,0 0-1,0 0 1,1 0-1,-1 0 1,0-7-1,0-30-13832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391 2 10346,'0'0'2092,"9"-1"-1590,30 0-123,-38 1-298,0 1 0,0-1 0,0 0 0,1 1-1,-1-1 1,0 1 0,0-1 0,0 1 0,0-1 0,0 1-1,0 0 1,0 0 0,0-1 0,0 1 0,0 0 0,0 0-1,-1 0 1,1 0 0,0 0 0,0 0 0,-1 0 0,1 0-1,-1 1 1,1-1 0,-1 0 0,0 0 0,1 2 0,4 37 1728,-5-30-1173,9 125 4638,-10 181 0,-2-290-4944,-1 0 0,-1 0 0,-1 0 0,-2-1 0,0 0 0,-1 0 0,-2-1-1,-1-1 1,0 1 0,-2-2 0,-28 37 0,18-30-621,-1-1 0,-53 45 0,44-46-1447,0-2-1,-46 25 0,13-16-4624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16720,'0'0'5285,"66"61"-3876,-4-50-608,19-6-321,19-5-31,6 0-353,3 0-32,-8 0-769,-17-1-2434,-22 1-1665,-29 0-1058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 18097,'0'0'3363,"97"35"-2434,-26-35 448,12 0-832,3-2-449,1-8-672,-6-5-4549,-10-3-11371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48 18898,'0'0'4644,"78"31"-3427,-27-30-576,16-1-161,6-4-319,8-14-802,-2-8-4548,-5-6-10346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7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0 19026,'0'0'1185,"8"78"32,-8-32 193,0-1-866,0 1-127,0-4-225,-3-6-128,1-5-1057,0-13-2595,-1-14-2625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99 15727,'0'0'2995,"13"-10"-1495,-9 6-1369,7-4 85,-1 0-1,1 1 1,0 1-1,0-1 1,1 2-1,0-1 1,0 2 0,17-5-1,7 1 138,-1 2 0,1 1 0,0 2 0,0 1 0,0 2 0,1 1 0,39 8 0,-72-9-301,0 1 0,0 0 0,0 1 0,0-1 0,0 1 0,-1-1 1,1 1-1,0 0 0,-1 0 0,1 1 0,-1-1 0,0 1 0,0 0 0,0 0 0,0 0 0,0 0 0,0 0 0,-1 0 0,0 1 0,0-1 0,0 1 1,0 0-1,0 0 0,-1 0 0,2 5 0,-2-4 54,-1 0 1,0 1 0,0-1-1,0 0 1,0 1-1,-1-1 1,0 0 0,0 1-1,0-1 1,-1 0 0,0 0-1,0 0 1,0 0-1,0 0 1,-1 0 0,0-1-1,0 1 1,0-1-1,-5 5 1,4-4-171,-1-1-1,1 1 1,-1-1-1,0 1 1,0-1 0,-1-1-1,1 1 1,-1-1 0,1 0-1,-1 0 1,0-1-1,-1 0 1,1 0 0,0 0-1,-8 1 1,24-3-578,0 0 1,0 1 0,0 1-1,0-1 1,0 2-1,-1-1 1,1 1 0,0 1-1,-1 0 1,0 0-1,12 8 1,-17-10 723,-1 1 0,0-1-1,0 1 1,0 0 0,0 0-1,-1 0 1,1 0 0,-1 1-1,0-1 1,0 0 0,0 1 0,0 0-1,-1-1 1,1 1 0,-1 0-1,0 0 1,0 0 0,0 0-1,-1 0 1,1 0 0,-1 0 0,0 0-1,0 0 1,-1 0 0,1 0-1,-1 0 1,0 0 0,0 0 0,0 0-1,0-1 1,-4 8 0,0-1 241,-1 0 0,0 0 0,0 0 0,-1-1 1,0 0-1,-1 0 0,0-1 0,0 0 0,-1 0 1,0-1-1,0 0 0,-1 0 0,0-1 1,0-1-1,0 1 0,-16 4 0,5-2 275,-1-1 0,0-1-1,0-1 1,0-1 0,0-1 0,-1-1-1,-33-1 1,50-2-736,0 0-1,0 0 1,0-1 0,1 1 0,-1-1-1,0-1 1,1 1 0,-1-1 0,-7-5-1,11 7 49,0 0 0,1 0 0,-1 0 0,0 0 0,1-1 0,-1 1 0,0 0 0,1-1 0,0 0 0,-1 1 0,1-1 0,0 0 0,0 0-1,0 1 1,0-1 0,0 0 0,0 0 0,1 0 0,-1 0 0,1 0 0,-1 0 0,1 0 0,0-1 0,0 1 0,0 0 0,0 0 0,0 0 0,0 0 0,0 0-1,1-3 1,1 3-387,-1 1-1,0-1 0,0 0 1,0 1-1,1-1 1,-1 1-1,1 0 0,-1-1 1,1 1-1,0 0 0,0 0 1,-1 0-1,1 0 0,0 0 1,3 0-1,-2-1-560,21-9-6574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0 9385,'0'0'19474,"-15"64"-18481,8-32 96,-1 2-256,5-1-545,3 0-224,0-4-128,6-2-961,3-3-1089,2-10-1505,-6-2-1602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9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56 17553,'0'0'6342,"57"-35"-5125,-9 30-96,9-1-160,6 1-673,2 2-288,1 2-833,-2 1-1889,-5 0-1731,-8 0-2657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0 21044,'0'0'5413,"-25"77"-4356,15-36-96,5 4-513,1 0-352,4 0-96,0-5-864,1-3-1699,7-7-800,-5-10-2595,-3-11-4227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6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51 17617,'0'0'1276,"11"-7"128,0 1-1027,0 0 0,1 1 1,0 0-1,0 0 1,0 2-1,0-1 1,1 2-1,-1 0 0,26-2 1,-6 4 226,12-2-158,59 7-1,-91-4-434,0 1-1,1 1 1,-1-1 0,-1 2-1,1 0 1,0 0-1,-1 1 1,0 1 0,17 10-1,-25-13 63,1-1 0,-1 1 1,0 0-1,0 0 0,0 0 0,0 0 0,0 0 0,-1 1 0,1 0 0,-1-1 0,0 1 0,0 0 0,-1 0 0,1 0 1,-1 0-1,0 0 0,1 5 0,-2-3 95,1 0 1,-1 0 0,-1 0-1,1 1 1,-1-1-1,0 0 1,-1 0-1,0 0 1,1 0 0,-6 8-1,-5 9 457,-1 0 0,-1-1 0,-1-1 0,-26 27 0,35-41-524,-5 8 14,-1-2 0,-1 0 0,0 0-1,0-1 1,-2-1 0,-17 12 0,26-20-146,-1 0 1,1 0-1,-1-1 0,1 1 0,-1-2 0,0 1 0,1-1 0,-1 0 0,0 0 0,0-1 1,0 0-1,0 0 0,0 0 0,0-1 0,1 0 0,-1-1 0,0 1 0,0-2 0,-8-3 1,-101-35-4070,20 6-4821,84 28 3204,10-2-3892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0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296 1 18257,'0'0'5990,"10"5"-4698,-4-3-1023,0 2-1,1-1 1,-1 1 0,0 0 0,-1 0 0,1 0 0,-1 1-1,0 0 1,0 0 0,0 1 0,-1-1 0,0 1 0,7 12-1,-5-6-227,0 0-1,-1 0 1,0 1-1,-1 0 0,-1 0 1,0 0-1,-1 0 1,0 0-1,-1 1 0,0-1 1,-1 1-1,-1-1 1,0 1-1,-1-1 0,0 0 1,-1 0-1,0 0 0,-1 0 1,-1 0-1,0-1 1,-1 0-1,0 0 0,-1 0 1,0-1-1,-1 0 1,0 0-1,-1-1 0,0 0 1,-12 10-1,1-1-1170,-1-2 0,-44 29 0,38-30-1160,0-1 0,-40 14 0,-23 1-6305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12940,'0'0'14558,"-7"12"-13672,-21 36-492,2 1 0,2 2 0,2 0 0,3 2-1,2 0 1,2 1 0,3 0 0,-10 106 0,21-137-383,1 0 0,1 0-1,0 0 1,2 0 0,1 0 0,13 40 0,-13-52-171,0 0 1,1-1-1,1 1 1,-1-1-1,2 0 0,-1 0 1,1-1-1,1 0 1,0 0-1,0-1 1,1 0-1,0-1 1,0 0-1,1 0 0,12 7 1,-5-6-1343,0-1 0,1 0 0,0-1 0,0-1 1,30 5-1,23-3-9618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22 19410,'0'0'2488,"9"-5"-134,-5 2-1919,20-10 964,-23 13-1363,-1 0 0,1 0 1,0 0-1,-1 0 1,1 0-1,0 0 0,-1 0 1,1 0-1,-1 0 0,1 0 1,0 0-1,-1 1 1,1-1-1,-1 0 0,1 0 1,0 1-1,-1-1 1,1 0-1,-1 1 0,1-1 1,-1 0-1,1 1 1,-1-1-1,1 1 0,-1-1 1,0 1-1,1-1 1,-1 1-1,0-1 0,1 1 1,-1-1-1,0 1 0,0-1 1,1 1-1,-1 0 1,0-1-1,0 1 0,0-1 1,0 1-1,0 0 1,0-1-1,0 1 0,0 0 1,0-1-1,0 1 1,2 31 461,-2 0 1,-1 0 0,-2 0 0,-8 37 0,-37 128-327,3-12-911,43-176 272,-5 19-1801,-1-19-1995,-5-10-4007,-2-8-576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3.0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94 6374,'0'0'8771,"0"12"-5856,0-9-2848,0 35 1731,2-1 0,8 49 0,-5-56-1020,3-1 1,0 0-1,2 0 1,19 39-1,-26-61-645,0 0 0,1-1 0,0 0 0,0 0-1,1 0 1,0 0 0,0-1 0,0 0 0,1 0-1,-1 0 1,1-1 0,0 0 0,1 0-1,-1 0 1,1-1 0,0 0 0,-1 0 0,1 0-1,1-1 1,-1 0 0,0-1 0,0 0 0,1 0-1,7 0 1,0-2 4,1-1 0,-1-1 0,0-1 0,0 0 0,0 0 0,-1-2 0,1 0 0,-1 0 0,0-2 0,-1 1 0,18-14 0,9-9-121,-2-2 0,44-45 0,-56 51-666,-2-2 0,40-59 0,-45 55-2219,19-43 1,1-21-7008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9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24 10762,'0'0'6892,"-7"13"-4212,-2 10-1854,1 1 0,1 0 0,1 0 0,1 0 0,1 1 1,1 0-1,1 44 0,1-67-789,2 0-1,-1 0 1,0 1 0,0-1-1,1 0 1,-1 0 0,1 0-1,0 0 1,-1 0 0,1 0 0,0 0-1,0 0 1,1 0 0,-1 0-1,0 0 1,3 2 0,-3-3-28,0-1 0,0 1 0,0-1 0,0 1 0,0 0 1,1-1-1,-1 0 0,0 1 0,0-1 0,1 0 0,-1 0 0,0 1 0,0-1 0,1 0 1,-1 0-1,0-1 0,1 1 0,-1 0 0,0 0 0,2-1 0,2-1 6,0 0 0,0-1 0,0 1-1,0-1 1,-1 0 0,1 0 0,-1-1 0,0 1-1,0-1 1,0 0 0,5-7 0,22-36 170,41-80 0,-28 46-139,-31 64 72,-12 17-109,-1 0 0,0 0-1,0 0 1,0 0 0,1 0-1,-1 0 1,0 0 0,0 0 0,1 0-1,-1 0 1,0 0 0,0 0-1,0 0 1,1 0 0,-1 0-1,0 0 1,0 1 0,0-1-1,1 0 1,-1 0 0,0 0-1,0 0 1,0 0 0,0 0-1,1 1 1,-1-1 0,0 0-1,0 0 1,0 0 0,0 0-1,0 1 1,0-1 0,0 0-1,0 0 1,1 0 0,-1 1-1,0-1 1,0 0 0,0 0-1,0 1 1,0-1 0,0 0-1,1 40 797,-1-29-713,1 259 1515,-1-262-1593,1 0 1,0 1-1,0-1 1,1 0-1,0 0 1,1 0-1,3 8 1,-5-14-13,-1 0 1,1-1-1,0 1 1,0 0-1,0-1 1,0 1-1,1-1 1,-1 1-1,0-1 1,0 0-1,1 1 1,-1-1-1,1 0 1,0 0-1,-1 0 1,1 0-1,0 0 1,-1-1-1,1 1 1,0 0-1,0-1 1,0 1-1,-1-1 1,1 0-1,0 1 1,0-1-1,0 0 1,0 0-1,0 0 1,0-1-1,0 1 1,-1 0-1,1-1 1,0 1-1,0-1 1,2-1-1,4-2 10,-1 0-1,0-1 1,0 0 0,0 0-1,-1-1 1,0 0 0,0 0-1,0 0 1,-1-1 0,0 1-1,0-2 1,5-8 0,1-4-393,-1 0 0,-1 0 0,10-34 0,-16 43-699,0 0-1,-1 0 1,0 0-1,0-19 1,-2 5-5412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3.6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95 4388,'0'0'18428,"-1"11"-17264,1 1-1026,0 0 1,0 1-1,1-1 1,1 0-1,0 0 1,0 0-1,1 0 0,1 0 1,0 0-1,1-1 1,0 0-1,1 0 0,11 17 1,-16-26-133,1-1 1,-1 1-1,1-1 0,0 1 1,-1-1-1,1 0 0,0 1 1,0-1-1,0 0 0,0 0 1,0 0-1,0-1 0,0 1 1,1 0-1,-1-1 0,0 0 1,0 1-1,1-1 0,-1 0 1,3 0-1,-2-1 31,1 0 0,0 0 1,0 0-1,0 0 0,-1-1 0,1 1 0,-1-1 0,1 0 1,-1 0-1,6-5 0,5-6 195,0 0 0,-1-1 0,21-29-1,-23 28-115,-2 2-16,-7 9 12,0 1 0,1-1 1,-1 1-1,1 0 0,0 0 1,-1 0-1,2 0 0,-1 1 1,4-4-1,-6 6-91,-1 1-1,1-1 1,-1 0 0,1 0-1,-1 1 1,1-1 0,0 0 0,-1 1-1,0-1 1,1 1 0,-1-1-1,1 1 1,-1-1 0,1 1 0,-1-1-1,0 1 1,1-1 0,-1 1-1,0-1 1,0 1 0,1 0 0,-1-1-1,0 1 1,0-1 0,0 1-1,0 0 1,0-1 0,0 2 0,7 27 138,-5-20-22,-1-4-109,0 0 0,1-1 1,0 1-1,0 0 1,0 0-1,1-1 0,-1 0 1,1 1-1,0-1 1,0 0-1,1 0 0,6 6 1,-8-9-21,0 0 0,0 0 0,0 0 0,0 0 0,0-1 1,0 1-1,0-1 0,1 1 0,-1-1 0,0 0 0,0 0 0,0 0 1,0 0-1,1 0 0,-1 0 0,0-1 0,0 1 0,0-1 0,0 1 1,0-1-1,0 0 0,0 0 0,0 0 0,0 0 0,0 0 0,0 0 1,-1-1-1,1 1 0,0 0 0,-1-1 0,1 0 0,-1 1 0,2-3 1,13-15 53,0-2 1,-1 0-1,-1 0 0,-1-1 1,18-42-1,4-5-105,-28 63-1836,-4 11-3481,1 5-2530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35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1418 8168,'0'0'9587,"-6"5"-9191,-16 16-33,17-15 0,5-6-255,1 1 1,-1 0 0,1 0 0,0 0 0,-1-1-1,1 1 1,0 0 0,-1-1 0,1 1 0,0-1-1,0 1 1,0-1 0,0 1 0,0-1 0,-1 0-1,1 1 1,0-1 0,0 0 0,0 0 0,0 1-1,0-1 1,0 0 0,0 0 0,0 0 0,0 0-1,0 0 1,0-1 0,0 1 0,0 0 0,0 0-1,0-1 1,1 0 0,35-8 865,-14-7-677,0 0 0,21-22 0,21-15 77,52-35 299,60-41-433,43-46 147,-156 119-186,134-90 1,132-75 1255,-132 90-1138,-145 100-87,-2-2-1,-1-2 0,68-62 0,-91 70-42,1 2-1,1 1 0,2 1 1,0 2-1,1 1 0,41-19 1,-64 36-156,-6 2-4363,-10 2-470,-5-1-645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9.7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306 245 8648,'0'0'-187,"6"-9"267,52-63 364,-56 68 403,0-1 0,0 0 0,0 1 0,0-1 0,-1 0 1,0 0-1,0-1 0,0 1 0,0 0 0,-1 0 1,0 0-1,0 0 0,-2-10 0,2 11-516,-1-1 0,0 1 0,1 0 0,-1 0 0,-1 0 0,1 0 0,0 0 1,-1 0-1,0 0 0,0 0 0,0 0 0,-1 1 0,1-1 0,-1 1 0,0 0 0,-5-5 0,3 5-189,0 1 0,0 0 0,-1 0 0,1 1 0,0-1 0,-1 1 1,1 0-1,0 1 0,-1-1 0,1 1 0,-1 0 0,1 1 0,-1-1 0,-7 3 0,5-2-34,-1 1 0,1 1 0,-1 0-1,1 0 1,0 0 0,0 1 0,0 0 0,-8 7 0,8-5-50,1 0 1,0 1 0,0-1 0,1 2 0,0-1 0,0 1-1,1-1 1,-1 2 0,2-1 0,-1 0 0,1 1-1,1 0 1,-4 10 0,6-14-64,0 0 1,0 0-1,1 0 1,-1-1-1,1 1 0,0 0 1,1 0-1,-1 0 0,1 0 1,0 0-1,0-1 1,0 1-1,1 0 0,-1-1 1,1 1-1,1-1 0,-1 0 1,0 1-1,1-1 1,0 0-1,0-1 0,0 1 1,0 0-1,1-1 1,0 0-1,-1 0 0,6 4 1,57 33-292,-48-31 128,0 1 0,-1 2 0,19 15 1,-31-22 141,1 0 0,-1 1 0,0 0 0,0 0 1,-1 0-1,0 1 0,0-1 0,-1 1 0,1 0 1,-1 0-1,-1 1 0,3 9 0,0 6 142,-1-1 0,-2 1 0,0 0 0,-1 1 0,-1-1 0,-7 45 0,5-61-47,0-1 1,-1 1-1,0 0 1,0-1-1,0 1 1,-1-1-1,0 0 1,-1 0-1,1-1 1,-1 1-1,0-1 1,0 0-1,-1 0 1,1-1-1,-1 1 1,0-1-1,0-1 1,-1 1-1,1-1 1,-1 0-1,0 0 1,-12 2-1,1 0 105,-1 0 0,1-2 0,-1 0 0,0-1 0,0-1-1,0-1 1,-29-3 0,42 1-153,0 0 0,1 0 0,-1 0 0,0 0 0,1-1 0,-6-4 0,-4-10-168,14 17 128,1-1 0,0 0 0,0 0 0,0 1 0,1-1 0,-1 0 0,0 1 0,0-1 1,0 0-1,0 1 0,1-1 0,-1 0 0,0 1 0,1-1 0,-1 1 0,0-1 0,1 0 0,-1 1 0,1-1 0,-1 1 0,1-1 0,-1 1 0,1-1 0,-1 1 0,1 0 0,-1-1 1,1 1-1,0 0 0,-1-1 0,2 1 0,37-14-6611,-24 9 2674,20-6-8285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5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24311,'0'0'1602,"1"50"-962,1-16 129,3 6-417,0 3-192,6 2-128,2-3-928,2-6-1923,1-8-1826,-4-10-2561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8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1 221 6470,'0'0'11889,"2"-11"-8991,-1 9-2871,-1-3 28,1 0 0,0 0 0,1 0 0,-1 0 0,1 0 0,0 1 0,0-1 0,1 1 1,-1-1-1,1 1 0,0 0 0,0 0 0,1 0 0,-1 0 0,1 1 0,0-1 0,0 1 0,4-3 0,24-13 160,0 2-1,1 2 1,1 0-1,0 3 1,0 0-1,2 3 0,-1 1 1,1 1-1,0 2 1,1 2-1,56 1 1,-79 2-275,-1 2 0,0-1 1,1 1-1,-1 1 0,0 1 1,-1-1-1,1 2 0,-1 0 1,1 0-1,-1 2 0,-1-1 1,16 12-1,-19-11 58,0 0-1,0 1 0,-1-1 1,0 2-1,0-1 1,-1 1-1,0 0 0,-1 0 1,0 0-1,0 1 1,-1 0-1,0 0 1,-1 0-1,0 0 0,3 22 1,-4-16 319,-1 0 1,-1 1-1,0-1 1,-1 0-1,0 0 0,-2 0 1,0 0-1,-1 0 1,0 0-1,-1-1 1,-1 0-1,-1 0 1,-15 27-1,9-23 107,-1 0-1,0-1 1,-1 0-1,-1-2 1,-1 0 0,0 0-1,-1-2 1,0 0-1,-28 15 1,29-19-502,-1-2 1,0 1-1,0-2 0,-1 0 0,0-2 1,0 0-1,0-1 0,-35 3 1,46-6-21,-1-1 1,0 0 0,1 0 0,-1-1-1,1 0 1,-1-1 0,1 0 0,0 0-1,-1-1 1,1 0 0,0 0 0,1-1-1,-1 0 1,1 0 0,-1-1 0,1 0-1,1 0 1,-1-1 0,1 0 0,0 0-1,0 0 1,-6-10 0,5 4-776,0 0-1,1-1 1,0 0-1,1 0 1,1 0 0,0-1-1,0 0 1,2 0 0,-2-18-1,1-57-7923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2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369 109 16496,'3'-10'1996,"0"3"-1830,0 1 108,0-1 1,-1 0-1,0 1 0,0-1 0,0 0 0,0-8 1,-2 14-203,0-1 0,0 1 0,0-1 0,0 1 1,-1 0-1,1-1 0,0 1 0,-1-1 0,1 1 0,-1 0 1,1-1-1,-1 1 0,0 0 0,1-1 0,-1 1 0,0 0 1,0 0-1,0 0 0,0 0 0,0 0 0,0 0 1,0 0-1,0 0 0,0 0 0,-1 0 0,1 1 0,0-1 1,-1 0-1,1 1 0,0-1 0,-1 1 0,1 0 1,-1-1-1,1 1 0,0 0 0,-1 0 0,1 0 0,-1 0 1,1 0-1,-3 0 0,-4 1 7,0 0 0,1 1 0,-1-1 0,0 2 0,0-1 0,1 1 0,-1 0 0,1 0 0,0 1 0,0 0 0,1 0 0,-1 1 0,1 0 0,0 0 0,0 1 0,-6 6 0,-5 6-40,1 1 1,1 1-1,-25 42 0,34-52-40,1 0 0,0 1 1,1 0-1,0 0 0,1 0 0,-3 13 1,5-21-2,1 0 1,-1 0 0,1 0 0,0 0-1,0 0 1,0-1 0,0 1 0,0 0-1,0 0 1,1 0 0,0 0 0,-1 0-1,1-1 1,0 1 0,0 0 0,1-1-1,-1 1 1,1-1 0,-1 1 0,1-1 0,0 0-1,0 0 1,-1 1 0,2-1 0,-1-1-1,0 1 1,0 0 0,1 0 0,4 2-1,17 5-47,1-1-1,41 7 0,-42-11-20,-1 2 0,1 0 0,-1 2 0,32 14 0,-50-19 66,1 0-1,-1 1 0,0-1 0,0 1 1,0 0-1,-1 0 0,1 1 0,-1-1 1,0 1-1,0 0 0,0 0 0,-1 1 1,0-1-1,0 1 0,0-1 0,-1 1 1,0 0-1,0 0 0,0 0 1,-1 0-1,1 11 0,-1-11 136,-1 0 1,0 1-1,-1-1 0,1 0 0,-1 0 1,0 0-1,-1 0 0,1-1 0,-1 1 1,0 0-1,-1-1 0,1 1 1,-7 8-1,3-5 304,-2 0 0,1 0-1,-1 0 1,0-1 0,-1 0 0,-16 11 0,-1-3 256,0 0 1,-1-2-1,-1-2 0,-46 16 1,56-21-688,0-2 1,-1 0 0,0-1-1,0-1 1,0-1 0,0 0-1,-33-3 1,51 1-71,0 0-1,0 0 1,0 0-1,0 0 1,0-1-1,0 1 1,0 0 0,0-1-1,0 1 1,0-1-1,0 1 1,0-1-1,0 1 1,0-1 0,1 0-1,-1 1 1,0-1-1,0 0 1,1 0-1,-1 1 1,1-1 0,-1 0-1,1 0 1,-1 0-1,1 0 1,-1 0-1,1 0 1,0 0 0,-1 0-1,1 0 1,0 0-1,0 0 1,0 0-1,0 0 1,0 0 0,0 0-1,0 0 1,0 0-1,0 0 1,0 0-1,0 0 1,1 0 0,-1 0-1,0 0 1,1 0-1,-1 0 1,1 0-1,0-1 1,2-4-1188,1-1 0,-1 1 0,1 0 1,0 0-1,9-10 0,19-16-8916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9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1 18097,'-7'51'801,"2"15"192,2 10 128,3 7-481,0 3-31,3 3-257,7-2-288,7-2-544,1-8-1154,-2-2-576,-2-8-1761,-7-4-770,-7-2-960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 3844,'-11'101'7978,"2"1"-4558,-3 201-3725,8-168-1079,-21 137-1,5-139 3938,-2 0 3925,17-97-5597,1-1-1,0 50 1,11-67-2368,-7-18 1399,0 1-1,0-1 0,0 0 0,1 0 0,-1 1 0,0-1 1,0 0-1,1 0 0,-1 1 0,0-1 0,1 0 0,-1 0 0,0 0 1,1 0-1,-1 1 0,0-1 0,1 0 0,-1 0 0,0 0 1,1 0-1,-1 0 0,1 0 0,-1 0 0,0 0 0,1 0 0,-1 0 1,0 0-1,1 0 0,-1 0 0,0 0 0,1-1 0,-1 1 1,0 0-1,1 0 0,-1 0 0,0 0 0,1-1 0,-1 1 0,0 0 1,1 0-1,-1-1 0,0 1 0,0 0 0,0 0 0,1-1 1,-1 1-1,0 0 0,1-1 0,7-18-7118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9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20083,'0'0'929,"17"57"576,-7-7 129,0 10-705,6 7-64,2 3-129,4 0-447,7-5-225,2-7-96,5-8-1122,-1-13-1632,-6-13-994,-6-7-608,-12-12-1794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4.3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0 398 16207,'0'0'4068,"27"-63"-3075,27 36-64,17-8-64,11-7-385,7-5-288,0-2-127,-8 1-1251,-14 5-2561,-21 0-3716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6.4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6790,'0'0'1501,"-7"8"-279,1 0-937,-1 1-1,1-1 1,1 1 0,-1 1 0,2-1-1,-1 1 1,1-1 0,1 1-1,-1 1 1,2-1 0,-3 20 0,1 330 1728,6-188-1966,-16 1360 1555,14-1347-250,-8 0 0,-51 288 1,50-421-1165,5-28-98,0 1 1,-15 41-1,19-66-67,0 0 1,0 0-1,0-1 0,0 1 1,0 0-1,0 0 0,-1-1 0,1 1 1,0 0-1,0 0 0,0 0 1,0-1-1,-1 1 0,1 0 1,0 0-1,0 0 0,0 0 1,-1-1-1,1 1 0,0 0 1,0 0-1,0 0 0,-1 0 1,1 0-1,0 0 0,0 0 0,-1 0 1,1 0-1,0 0 0,0 0 1,-1 0-1,1 0 0,0 0 1,0 0-1,-1 0 0,1 0 1,0 0-1,0 0 0,-1 0 1,1 0-1,0 0 0,0 0 1,-1 0-1,1 0 0,0 1 0,0-1 1,0 0-1,-1 0 0,1 0 1,0 0-1,0 1 0,0-2-70,0 0-1,0-1 1,0 1-1,0 0 1,0 0-1,0 0 1,0 0-1,1 0 1,-1-1-1,0 1 1,1 0-1,-1 0 1,1 0-1,-1 0 1,1 0-1,0 0 1,-1 0-1,1 1 1,0-1 0,0 0-1,0 0 1,-1 0-1,1 1 1,0-1-1,0 0 1,0 1-1,2-1 1,25-13-6589,-16 1-736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5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30 9705,'0'0'3102,"-10"-6"-2382,-33-15-367,42 21-346,0-1 1,0 1-1,-1-1 1,1 1-1,0 0 1,0 0-1,0-1 1,0 1-1,-1 0 1,1 0-1,0 0 1,0 0-1,0 1 1,-1-1-1,1 0 1,0 0-1,0 1 1,0-1-1,0 1 1,-1-1-1,1 1 0,0-1 1,0 1-1,0 0 1,0-1-1,0 1 1,1 0-1,-1 0 1,0 0-1,0 0 1,0 0-1,1 0 1,-1 0-1,0 0 1,1 0-1,-1 1 1,-13 43 20,13-40-24,-3 19 36,0 1 0,2 0-1,0 0 1,2 0-1,1-1 1,1 1 0,1 0-1,1-1 1,9 31-1,-9-42-22,0 1-1,2-1 1,-1-1-1,1 1 1,1-1 0,0 0-1,1-1 1,0 1-1,1-2 1,0 1-1,1-1 1,0 0-1,1-1 1,0-1-1,0 1 1,0-2-1,1 0 1,14 6-1,4-1 20,0-2-1,1-2 0,1 0 0,-1-3 0,1 0 0,0-2 0,0-1 0,0-2 1,50-5-1,4-7 11,-1-3 1,110-35 0,-166 42-41,412-110 1797,-331 94-1449,0 6 0,123-6 1,-132 21-15,0 4 0,0 5 1,198 37-1,450 147 469,-603-150-732,597 207 1952,-576-195-2121,-95-38-2881,-65-11 746,-8 0-2630,-12 3-230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9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1 440 4805,'0'0'5866,"2"-11"-3912,1 1-1571,0-1-1,1 0 1,0 1-1,1 0 0,0 0 1,0 0-1,1 1 1,1 0-1,-1 0 0,14-13 1,14-9-106,1 1 1,2 2 0,1 2-1,1 1 1,1 2-1,1 1 1,1 3-1,57-19 1,-48 22-282,2 1 0,0 3 1,1 3-1,0 1 0,0 3 0,96 4 1,-113 5-5,0 1 0,-1 2 0,0 1 0,60 22 0,133 71 29,-20-8 158,-120-63 220,1-4 0,2-4 0,0-3 0,1-5 1,113 2-1,474-27 1404,-573 6-1352,35 0 0,269-25 375,-371 24-890,0-2 0,-1-2 0,0-1 0,-1-2-1,0-2 1,-1-1 0,67-40 0,-92 47-491,0 1 1,0-2 0,0 0-1,13-15 1,-21 20-18,0 0-1,0-1 1,-1 1-1,0-1 1,0 0 0,0 0-1,3-9 1,2-28-4750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12908,'0'0'5317,"56"-5"-4612,-40 28-32,-1 12-289,-3 7-160,-6 6-32,-1 4-32,-2 4-95,1 0 31,1-2-64,4-4 0,1-5-192,1-5-801,1-8-737,-9-5-160,-3-6-608,-9-6-3203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1 337 16624,'0'0'2818,"97"-20"-1697,-9 4 161,26-8 63,20-5-416,10-7-513,3 1-288,-7-1-128,-15 4-512,-22 3-673,-27 7-193,-24 2-960,-26 0-1858,-22 2-2274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1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38 183 15919,'0'0'4068,"-38"-59"-3652,75 45 1,16-3 351,18 0-223,19-3-417,15 2-64,10 5-96,1 4-1217,-1-1-2787,-7 5-5125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65 14510,'3'-9'715,"14"-28"369,-17 36-1021,0 0 0,1 0 0,-1 0 0,0 1 0,1-1 0,-1 0 0,0 0 0,1 0 0,-1 0 0,1 1 0,0-1 0,-1 0 0,1 0 0,-1 1 0,1-1 0,0 0 0,0 1 0,-1-1 0,1 1 0,0-1 0,0 1 0,0-1 0,0 1 0,0 0 0,-1 0 0,1-1 0,0 1 0,0 0 0,0 0 0,0 0 0,0 0 0,0 0 0,0 0 0,0 0 0,0 0 0,0 0 0,0 0 0,0 1 0,0-1 0,0 0 0,-1 1 0,1-1 0,0 0 0,0 1 0,0-1 0,0 1 0,-1 0 0,1-1 0,0 1 0,-1-1 0,1 1 0,0 0 0,-1 0 1,1-1-1,-1 1 0,1 0 0,-1 0 0,1 0 0,-1 1 0,6 8 390,-2-1 0,1 1 1,4 18-1,-8-26-271,9 33 450,-5-17-480,0 0-1,2 0 0,0-1 0,13 25 1,-18-38-142,0-1 0,0 1 0,1-1 0,-1 0 0,1 0 0,0 0 0,0 0 0,0 0 0,0-1 0,1 0 0,-1 1 0,1-1 0,-1 0 0,1 0 0,0-1 1,0 1-1,-1-1 0,1 0 0,0 0 0,0 0 0,0-1 0,1 1 0,-1-1 0,0 0 0,0 0 0,4-1 0,3-1 59,1-1 0,-1 0 0,0-1 0,-1 0 0,1-1 1,-1 0-1,0 0 0,0-1 0,17-14 0,10-11 80,35-38 0,-16 15-124,-53 51-18,-1 1 0,0 0-1,1 0 1,-1 0-1,1 1 1,0-1-1,0 1 1,0-1 0,3 0-1,-6 2 5,1 0-1,-1-1 1,1 1-1,-1 0 0,1 0 1,-1 0-1,1 0 1,-1 0-1,1 0 1,-1 1-1,1-1 1,-1 0-1,1 0 1,-1 0-1,1 0 1,-1 1-1,1-1 1,-1 0-1,0 0 0,1 1 1,-1-1-1,1 0 1,-1 1-1,0-1 1,1 0-1,-1 1 1,0-1-1,1 0 1,-1 1-1,0-1 1,0 1-1,1-1 1,-1 1-1,1 5 123,0 0 1,-1-1-1,1 1 1,-1 0-1,-1 0 1,1-1-1,-1 1 1,-2 8-1,-6 30 587,5-33-589,1 1 0,0 0 0,1 1 0,1-1 0,0 0 0,0 0-1,3 22 1,-2-33-125,0 0-1,1 0 1,-1 0-1,1 1 1,-1-1-1,1 0 1,-1 0-1,1 0 1,0 0 0,-1 0-1,1 0 1,0 0-1,0 0 1,0 0-1,0-1 1,0 1-1,0 0 1,0 0-1,0-1 1,0 1-1,0-1 1,0 1-1,2 0 1,0 0 6,1-1 1,-1 1-1,0-1 1,1 0 0,-1 0-1,0 0 1,0 0-1,7-2 1,0 0 25,1-1 1,-1 0-1,-1-1 1,18-9-1,6-9 43,57-48 0,2-2-125,-91 71 35,-1 0 1,1 1 0,0-1-1,0 1 1,0-1 0,0 0-1,-1 1 1,1 0 0,0-1-1,0 1 1,0 0 0,0-1-1,0 1 1,0 0 0,0 0-1,0 0 1,0 0 0,0 0-1,0 0 1,0 0 0,0 0-1,0 0 1,0 0 0,0 0-1,2 1 1,-2 0 5,0 0 0,0 0 0,-1 1 1,1-1-1,0 0 0,-1 0 0,1 0 0,0 1 0,-1-1 0,0 0 0,1 0 0,-1 1 0,0-1 0,1 0 1,-1 1-1,0 2 0,0 12-92,-1-1-1,-6 30 1,4-24-357,3 42-5618,6-49-411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0.1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3803 226 10890,'-40'-23'2074,"-2"1"-1,-85-32 1,65 35-1573,-1 2 1,-1 3-1,-85-7 1,-1144-34-2195,1171 60 1819,0 5 0,1 5 0,0 6 0,-162 49 0,180-37 375,1 5 0,2 4 0,2 5 0,2 4 0,-104 74 0,150-90 28,2 2-1,2 2 1,2 3-1,1 1 1,-48 64 0,69-78-422,2 1 1,1 1 0,2 1-1,1 1 1,1 0 0,2 1-1,1 0 1,2 1 0,1 0-1,-4 42 1,9-43-152,2-1-1,1 1 1,2-1-1,1 1 1,2-1-1,1 0 1,2 0-1,1-1 1,1 1-1,2-2 1,2 1-1,0-2 1,2 0-1,1 0 1,2-2-1,0 0 1,2-1-1,1-1 1,2-1-1,40 37 1,-13-22 0,3-1 0,0-3 1,2-2-1,2-3 0,1-2 1,1-3-1,2-2 0,0-4 1,114 25-1,-56-24 186,0-5 0,2-6 0,-1-4-1,165-15 1,-156-4 142,-1-5 0,220-63 0,232-128 556,-391 124-410,-5-8-1,193-130 1,-253 139-369,-4-6 0,-4-6 0,169-178-1,-242 228-51,-3-2 1,52-81-1,-82 115 3,-1-1 1,-1 0-1,-1-1 1,0 0-1,-1 0 1,-1 0-1,0-1 1,-2 0 0,1 0-1,-2 0 1,-1 0-1,0-1 1,-2-32-1,-1 41-5,0-1-1,-1 1 1,1 0-1,-2 0 1,1 0-1,-1 1 0,-1-1 1,1 1-1,-2 0 1,1 0-1,-10-10 1,4 7-4,0 1 1,0 0-1,-1 1 0,-1 0 1,0 0-1,-21-9 1,-5 1-30,-1 2 0,-1 1 1,0 3-1,-53-9 1,-32 1-264,0 6 0,-1 5-1,-144 10 1,-382 70-2804,342-15-249,-6 5-2039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9.9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3460 244 17713,'-60'-33'-88,"-2"2"0,-1 4-1,-1 1 1,-1 4 0,-1 3 0,-115-19 0,9 16-613,-253-1 1,229 21 1351,-223 27 0,332-13-495,0 3 0,1 4 0,1 3 0,-162 68 0,163-50-104,2 4 0,2 3 0,2 3 0,3 4-1,2 3 1,2 3 0,3 4 0,3 2 0,3 3 0,-102 148 0,135-170-46,3 1 0,1 1 0,3 1 0,2 2 1,-15 56-1,25-64-12,1-1 1,2 2 0,1-1 0,3 1 0,2 0-1,7 74 1,-2-93 27,1 1 0,1-1 0,2-1 0,0 1 0,2-1 0,0 0 0,2-1-1,0-1 1,2 0 0,1 0 0,0-1 0,2-1 0,0-1 0,2-1 0,39 34 0,-22-27 183,0-1 1,2-1-1,1-3 0,0-1 1,2-1-1,0-3 1,1-1-1,82 17 0,-3-13 259,1-5-1,1-6 1,-1-5-1,129-13 0,-79-7 261,-2-6 0,272-75 0,311-165 1546,-579 188-2105,294-175 0,-390 200-290,-2-3-1,-2-4 1,-3-3 0,-3-3-1,103-121 1,-144 149 4,-1-1-1,-1-2 1,-3 0 0,-1-1-1,-1-1 1,16-52 0,-30 76 107,-1-1 1,-1 0-1,0 0 1,-1-1 0,-1 1-1,-1-1 1,-1 1-1,0-1 1,-1 0-1,-1 1 1,0-1-1,-2 1 1,0 0-1,0 0 1,-2 0-1,0 1 1,-1 0 0,-13-22-1,3 14 5,-1 2 0,-1 0 0,-1 0-1,-1 2 1,0 1 0,-2 0 0,0 2 0,-1 0-1,-1 2 1,0 1 0,-1 1 0,-52-19 0,12 10-20,-1 3 1,-2 3-1,1 4 1,-90-7-1,16 11-497,0 6 0,0 6 0,1 6 0,-210 43 0,198-18-3849,-283 105-1,270-72-1624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2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1 16432,'0'0'3331,"-1"9"-1975,-39 643 7100,51-719-8195,-6-366 86,-6 407-297,-1 1 1,-1 0-1,-1 0 0,-10-30 0,11 56 196,0 10-232,-1 15-55,-16 546 153,23-559-137,4-16 25,7-21 73,0-15-7,-2-2 0,-1 1-1,9-79 1,-7-129 88,-13 248-155,0 0 0,0 0-1,0 1 1,0-1 0,-1 0 0,1 0 0,0 0 0,0 0 0,0 0 0,0 0 0,0 0 0,0 0 0,0 0 0,-1 0 0,1 0 0,0 0 0,0 0 0,0 0 0,0 1 0,0-1 0,0 0 0,0 0 0,-1 0 0,1 0 0,0 0 0,0 0 0,0 0 0,0-1 0,0 1 0,-1 0 0,1 0 0,0 0 0,0 0 0,0 0 0,0 0 0,0 0 0,0 0 0,0 0 0,-1 0 0,1 0 0,0 0 0,0 0 0,0 0 0,0-1 0,0 1 0,0 0 0,0 0 0,0 0 0,0 0 0,0 0 0,0 0 0,0 0 0,0-1 0,-1 1 0,-5 13-66,-5 35 42,1 0 1,-3 68 0,3-15 54,3-50-477,3 1 1,3 58-1,0-109 229,1 1-1,0 0 1,0-1-1,0 1 1,0 0-1,0-1 1,0 1-1,1 0 1,-1-1-1,0 1 1,1 0-1,-1-1 1,1 1-1,0 0 1,-1-1-1,1 0 1,0 1-1,0-1 1,0 1-1,0-1 1,0 0-1,1 1 1,-1-1-1,0 0 1,0 0-1,1 0 1,2 1-1,15 0-5995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1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12 9225,'0'0'12689,"-7"-4"-12427,-13-4-219,20 8-39,-1 0-1,1 0 1,0 0 0,0 0 0,0 0-1,-1 0 1,1 0 0,0 1-1,0-1 1,0 0 0,-1 0-1,1 0 1,0 0 0,0 0-1,0 0 1,0 1 0,0-1-1,-1 0 1,1 0 0,0 0-1,0 0 1,0 1 0,0-1-1,0 0 1,0 0 0,0 0-1,0 0 1,0 1 0,0-1-1,0 0 1,0 0 0,-1 0-1,1 1 1,0-1 0,0 0-1,1 0 1,-1 0 0,0 1-1,0-1 1,0 0 0,0 0 0,0 0-1,0 1 1,0-1 0,0 0-1,0 0 1,24 45 413,-15-31-356,-4-4 11,1-1 1,0 0 0,1 0 0,0 0 0,0 0 0,1-1 0,0-1-1,11 8 1,-13-11 23,1 0 1,-1-1-1,1 0 0,0-1 0,0 1 0,1-1 0,-1-1 1,0 1-1,1-1 0,-1 0 0,0-1 0,1 0 0,9-1 1,7-2 47,0-1 1,-1-1 0,38-13 0,-36 10-112,1 1 0,50-8 0,-62 14 3,0 0 0,0 1 0,0 0 1,0 1-1,0 1 0,0 0 0,-1 1 1,16 5-1,-18-4 45,-1 1 0,0 0 0,-1 1 0,1 0 0,-1 0 0,0 1 0,0 0 0,-1 0 0,0 1 0,12 15 0,-9-6 46,1 0 1,-2 1-1,-1 0 0,13 32 1,12 23 1920,-34-73-2029,1 1 0,-1 0 0,1-1 1,-1 1-1,1-1 0,0 0 0,-1 1 0,1-1 1,0 1-1,0-1 0,-1 0 0,1 0 0,0 1 0,0-1 1,-1 0-1,1 0 0,0 0 0,0 0 0,-1 0 1,1 0-1,0 0 0,0 0 0,0 0 0,-1 0 0,1 0 1,0-1-1,0 1 0,-1 0 0,1 0 0,0-1 1,0 1-1,-1-1 0,1 1 0,1-1 0,29-20 4,-22 14-125,-3 4-533,0 1-1,1-1 1,-1 1-1,1 0 1,-1 1-1,1-1 1,9 0-1,-12 2-343,-1 0 0,0 0 0,0 0 0,0 0 0,0 1 0,0-1 0,0 1 0,0 0 0,0 0 0,0 0 0,3 1 0,3 6-5859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0 371 7623,'0'0'7116,"8"-10"-6000,1 0-714,1-1-1,0 2 1,0-1-1,1 2 1,0-1-1,0 1 1,1 1 0,16-8-1,-6 5 329,86-34 802,-96 40-1415,0 1 1,1 0 0,-1 0 0,1 1-1,0 1 1,22 0 0,-31 2 119,0 0-1,0 1 1,0-1 0,-1 1 0,1 0 0,-1 0-1,1 1 1,-1-1 0,1 1 0,-1 0 0,0 0 0,0 0-1,-1 0 1,5 6 0,23 21 930,-20-24-1064,1-1 0,-1 0 0,1-1 0,0 0 0,0-1 0,0 0 0,1 0 0,-1-1 0,0-1 0,18 0 0,17-1 131,54-6 0,-55 2 528,0-1-1,0-3 0,-1-1 0,64-23 1,-96 25-702,1 1 1,-1-2 0,0 1 0,-1-2 0,0 0-1,0 0 1,-1-1 0,12-14 0,-14 14-219,0 0 1,-1-1-1,0 1 0,5-13 1,-9 17-456,-1-1-1,1 1 1,-1-1 0,-1 0 0,1 1 0,-1-1 0,1-13-1,-2-7-7703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1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0 20980,'0'0'4580,"-54"82"-3427,46-38 257,2 5-866,4 2-416,2 2-64,2-4-32,12-7 0,2-6-64,0-5-64,1-7-608,-7-5-1218,-2-3-1441,-8-3-1666,-1-3-3427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1 166 17649,'0'0'4324,"64"-10"-3171,-10-8 512,10-3 65,3-2-865,0 0-449,-3 5-191,-12 5-97,-10 4-96,-14 6-353,-10 3-928,-10 0-256,-8-2-930,0-2-319,-23-3-1634,-5-8-3748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90 18706,'0'0'7431,"69"-50"-5894,-18 38-736,6 3-641,5 0-128,0 4-608,0 1-1538,-5 4-1346,-8 0-896,-11 0-3523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1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8 18578,'-3'8'3368,"0"1"-2720,0 0 363,0-1 0,1 1 0,0 0-1,-2 18 1,3-26-952,1 1 0,0-1 0,0 1 0,0-1 0,0 0 0,0 1 0,1-1 0,-1 0 0,0 0 0,1 1 0,-1-1 0,1 0 0,-1 1-1,1-1 1,-1 0 0,1 0 0,0 0 0,0 0 0,-1 0 0,1 0 0,0 0 0,0 0 0,0 0 0,0 0 0,0 0 0,1-1 0,-1 1 0,0 0 0,0-1 0,0 1-1,1-1 1,-1 1 0,0-1 0,0 1 0,1-1 0,-1 0 0,0 0 0,1 0 0,-1 0 0,0 0 0,1 0 0,-1 0 0,1 0 0,1-1 0,8-2-30,0 0 1,0 0-1,0-1 1,-1 0 0,1-1-1,-1 0 1,0-1-1,-1 0 1,1-1-1,9-8 1,-9 7-47,0 0 1,0 1-1,1 0 1,0 1-1,0 0 1,0 1-1,1 1 0,13-5 1,-24 9 32,0 0 0,0 0 0,-1-1 0,1 1 0,0 0 0,0 0 0,0 0 0,0 0 0,0 0 0,0 0 0,0 1 0,0-1 0,0 0 0,0 0 0,0 1 0,0-1 0,0 0 0,0 1 0,0-1 0,-1 1 0,1-1 0,0 1 0,0-1 0,-1 1 0,1 0 0,0 0 0,-1-1 0,1 1 0,0 0 0,-1 0 0,1-1 0,-1 1 0,1 0 0,-1 0 1,0 0-1,1 0 0,-1 0 0,0 0 0,0 1 0,1 49 1110,-1-9-603,0-41-523,1 0 0,-1-1 0,1 1 0,-1-1 0,1 1 0,-1-1 0,1 1 0,0-1 0,0 1 0,-1-1 0,1 1 0,0-1 0,-1 0 0,1 1 0,0-1 0,0 0 0,0 0 0,-1 0 0,1 0 0,0 0 0,0 0 0,0 0 0,0 0 0,-1 0 0,1 0 0,0 0 0,1-1 0,24-4 0,-15 1-12,-1-1 0,1-1-1,-2 0 1,1 0 0,10-9 0,-14 9-1,1 1 1,-1 0-1,2 0 1,-1 1-1,0 0 0,1 0 1,0 0-1,0 1 1,0 0-1,0 1 0,11-2 1,-18 4 24,0 1 0,0-1 0,0 1 0,0-1 0,0 1 0,0-1 0,-1 1 1,1 0-1,0 0 0,0-1 0,-1 1 0,1 0 0,0 0 0,-1 0 0,1 0 0,-1 0 0,1 0 1,-1 0-1,1 0 0,-1 0 0,0 0 0,0 0 0,1 0 0,-1 0 0,0 0 0,0 0 0,0 0 0,0 0 1,0 0-1,0 0 0,0 0 0,-1 0 0,1 0 0,-1 2 0,3 14-1489,-2-16 1314,0-1 1,0 0-1,0 0 0,0 1 0,0-1 0,0 0 1,0 0-1,0 1 0,0-1 0,1 0 1,-1 0-1,0 0 0,0 1 0,0-1 0,0 0 1,1 0-1,-1 0 0,0 0 0,0 1 1,0-1-1,1 0 0,-1 0 0,0 0 1,0 0-1,1 0 0,-1 0 0,0 0 0,0 0 1,1 1-1,-1-1 0,0 0 0,0 0 1,1 0-1,-1 0 0,0 0 0,0 0 0,1-1 1,-1 1-1,0 0 0,0 0 0,1 0 1,-1 0-1,1 0 0,8-8-7273,-1-7-6156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 43 17360,'0'0'7864,"-12"-2"-5312,5 1-2335,0 1 1,0-1-1,0 1 1,0 1-1,0-1 1,1 1-1,-1 0 1,0 0-1,0 1 1,0 0 0,1 0-1,-1 1 1,1 0-1,0 0 1,-10 7-1,3-1-98,1 1 0,0 0 0,1 1 0,0 0 0,0 1 0,1 0 0,-10 18 0,15-23-82,1 1 0,0 0 1,0 0-1,1 0 0,0 0 0,0 1 1,1-1-1,0 1 0,1 0 1,0 0-1,0-1 0,1 1 0,0 0 1,2 13-1,-2-19-37,1-1 0,-1 1 0,1-1 0,0 1 0,0-1 0,0 1 0,0-1 0,0 0 0,1 0 0,-1 1 0,1-1 0,-1 0 0,1 0 0,0 0 0,0-1 0,0 1 0,0 0 0,0-1 0,0 1 0,3 0 0,0 1 0,0-2 0,0 1 0,0 0 0,0-1 0,1 0 0,-1 0 0,1-1 0,-1 1 0,8-2 0,0 1 0,-1-2 0,1 0 0,-1 0 0,1-1 0,-1-1 0,0 0 0,20-9 0,-16 3 0,-1 0 0,1 0 0,-2-2 0,1 0 0,-2 0 0,1-2 0,12-16 0,-20 22 0,0 0 0,-1 0 0,0 0 0,0-1 0,-1 0 0,0 0 0,0 0 0,-1 0 0,0 0 0,-1-1 0,0 1 0,-1-1 0,0 0 0,0 1 0,-1-15 0,-1 21 0,1 0 0,-1 1 0,1-1 0,-1 0 0,0 1 0,0-1 0,0 0 0,-1 1 0,1-1 0,0 1 0,-1 0 0,0 0 0,1-1 0,-1 1 0,0 0 0,0 0 0,0 1 0,-1-1 0,-2-2 0,0 1 0,-1 0 0,1 1 0,-1 0 0,0-1 0,0 2 0,0-1 0,0 1 0,-10-1 0,6 1 0,0 0 0,0 1 0,0 1 0,0 0 0,0 0 0,0 0 0,1 2 0,-1-1 0,1 1 0,-1 0 0,-9 6 0,-15 20-2815,31-26 2099,0 1 0,0-1-1,1 1 1,-1 0 0,1-1 0,0 1-1,0 0 1,0 1 0,1-1 0,-1 0-1,1 0 1,0 1 0,0-1 0,1 1-1,-1-1 1,1 0 0,0 1 0,0-1 0,1 1-1,-1-1 1,2 7 0,5-1-10885</inkml:trace>
  <inkml:trace contextRef="#ctx0" brushRef="#br0" timeOffset="1">201 138 20115,'0'0'9769,"2"74"-7879,14-45-897,2-1-993,11-3 0,4-6 0,3-5 0,3 0 0,0-3 0,-3 0 0,-1 0-737,-6-4-2978,-5-7-5542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4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0 10698,'-14'61'737,"1"0"288,2 5 384,4-2 129,2-1-33,3-1-320,2-6-736,0-7-321,10-8-321,2-6-1985,0-7-3010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7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1 13933,'-11'44'1707,"4"-20"-714,1-1 0,2 0 0,0 1 1,2 0-1,0 43 0,3-63-1033,0 0 0,0-1 0,1 1 0,-1 0 0,1-1-1,-1 1 1,1-1 0,1 1 0,-1-1 0,4 5 0,-3-5-63,0 1-1,0 0 1,-1 0-1,1 0 1,-1 0-1,0 0 1,-1 0 0,2 5-1,3 28 288,-3 0-1,-1 1 1,-4 56-1,0-12 23,1-74 149,0 1 0,0 0 0,-1 0 0,-5 15 1,4-16 139,1-1 1,0 1 0,0 0 0,1 0 0,0 0 0,0 11 0,1-18-518,1-1-1,-1 1 0,0-1 1,0 1-1,0 0 0,1-1 0,-1 1 1,0-1-1,1 1 0,-1-1 1,1 1-1,-1-1 0,1 1 1,-1-1-1,1 0 0,-1 1 1,1-1-1,-1 1 0,1-1 1,-1 0-1,1 0 0,0 1 0,0-1-117,-1 0-1,0 0 0,0 0 1,1 0-1,-1 0 0,0 0 1,0 0-1,1 0 0,-1 0 1,0 0-1,0 0 0,1 0 0,-1-1 1,0 1-1,0 0 0,0 0 1,1 0-1,-1 0 0,0 0 1,0-1-1,0 1 0,0 0 1,1 0-1,-1 0 0,0 0 1,0-1-1,0 1 0,0 0 0,0 0 1,0-1-1,1 1 0,-1 0 1,0 0-1,0 0 0,0-1 1,0 1-1,0 0 0,0 0 1,0-1-1,0 1 0,0 0 0,0-1 1,0-15-6314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1.8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9 7079,'0'0'923,"-9"-1"-95,-90-6 628,61 6 1693,2 1 3472,35 0-6415,0 0-1,0 1 0,0-1 0,0 0 1,0 0-1,-1 1 0,1-1 1,0 1-1,0-1 0,0 1 0,0-1 1,0 1-1,0 0 0,0 0 1,1-1-1,-1 1 0,0 0 0,0 0 1,0 0-1,1 0 0,-1 0 1,1 0-1,-1 0 0,0 0 0,1 0 1,0 0-1,-1 0 0,1 0 1,0 0-1,-1 1 0,1-1 0,0 2 1,46 0 2543,392 2 438,-71 0-3187,-70 0 0,274-18 0,-482 11 0,469 3 0,-445 7 0,97 3 0,-208-11-125,-2 0 39,0 0-1,0-1 0,0 1 1,0 0-1,0 0 0,0 0 1,0 0-1,0 0 1,0 0-1,0 0 0,0 0 1,0-1-1,0 1 0,0 0 1,0 0-1,0 0 0,0 0 1,0 0-1,0 0 0,0-1 1,0 1-1,0 0 0,0 0 1,0 0-1,0 0 0,0 0 1,0 0-1,0 0 1,0-1-1,0 1 0,0 0 1,0 0-1,0 0 0,0 0 1,0 0-1,0 0 0,1 0 1,-1 0-1,0 0 0,0 0 1,0 0-1,0-1 0,0 1 1,0 0-1,0 0 0,0 0 1,1 0-1,-1 0 0,0 0 1,0 0-1,0 0 1,0 0-1,0 0 0,0 0 1,1 0-1,-1 0 0,0 0 1,0 0-1,0 0 0,0 0 1,0 0-1,0 0 0,0 0 1,1 1-1,-1-1 0,0 0 1,0 0-1,0 0 0,-1-3-1598,-1-6-5997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1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19026,'0'0'865,"-7"69"-769,7-28 192,0 7-64,0 8 481,3 5-321,7 5-320,-1 3-31,3 4-1251,0 4-1248,-3-2-1986,1-2-1089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7.5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29 12556,'0'0'7367,"74"-16"-10218,-32 3-2882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9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98 12396,'-9'5'408,"1"-2"50,-1 2 1,1-1-1,0 1 0,1 0 1,-1 1-1,1 0 1,0 0-1,0 1 0,1-1 1,-10 14-1,38-28 621,-6-2-836,-1-1 1,25-21-1,-27 20-185,1 1-1,1 0 1,20-12-1,-35 23-47,1 0 0,-1 0-1,0-1 1,0 1-1,1 0 1,-1 0 0,0 0-1,0 0 1,1 0-1,-1 0 1,0 0 0,1 0-1,-1 0 1,0 0-1,0 0 1,1 0-1,-1 0 1,0 0 0,0 0-1,1 0 1,-1 0-1,0 0 1,0 0 0,1 0-1,-1 0 1,0 1-1,0-1 1,1 0 0,-1 0-1,0 0 1,0 0-1,1 1 1,-1-1-1,0 0 1,0 0 0,0 0-1,0 1 1,1-1-1,-1 0 1,0 0 0,0 1-1,0-1 1,0 0-1,0 0 1,0 1 0,0-1-1,0 0 1,0 0-1,0 1 1,0-1-1,0 0 1,0 0 0,0 1-1,0-1 1,0 0-1,0 1 1,0-1 0,0 0-1,0 0 1,0 1-1,0-1 1,0 0-1,-1 0 1,1 1 0,-4 15 429,4-16-402,-20 42 903,2-6 767,37-60-596,-14 15-1073,0 1 0,0-1 0,-1 0 0,0 0-1,-1-1 1,0 1 0,0-1 0,-1 1 0,-1-1 0,1 0-1,-1-14 1,-1 24-34,0-1-1,0 1 0,0 0 1,0-1-1,0 1 1,1 0-1,-1-1 1,0 1-1,0 0 1,0-1-1,0 1 0,-1 0 1,1-1-1,0 1 1,0 0-1,0-1 1,0 1-1,0 0 0,0-1 1,0 1-1,-1 0 1,1 0-1,0-1 1,0 1-1,0 0 0,-1 0 1,1-1-1,0 1 1,0 0-1,-1 0 1,1-1-1,0 1 0,0 0 1,-1 0-1,1 0 1,0 0-1,-1 0 1,1-1-1,0 1 1,-1 0-1,0 0 0,-13 10 62,-11 20 41,19-18-46,0 0 0,1 0 1,0 1-1,1-1 0,1 1 0,0 0 0,0 0 1,1 0-1,1 0 0,1 17 0,0-28-50,0 0-1,0-1 1,0 1-1,0-1 1,0 1-1,0-1 1,1 1-1,-1 0 1,1-1 0,-1 0-1,1 1 1,0-1-1,0 1 1,-1-1-1,1 0 1,0 1-1,0-1 1,0 0-1,0 0 1,1 0 0,-1 0-1,0 0 1,0 0-1,1 0 1,2 1-1,-1-1 26,0 0 1,0-1-1,1 1 0,-1-1 0,0 0 0,0 1 0,1-2 0,-1 1 0,0 0 0,1-1 0,5-1 1,4-2 78,0 0 0,-1-1 1,1-1-1,-1 0 1,12-8-1,-5 0-25,0 1 1,27-28-1,-40 35-269,-1 0 0,1-1 1,-1 1-1,0-1 1,-1 0-1,1 0 0,-1 0 1,-1-1-1,0 1 0,5-16 1,-8 23 59,1-1 1,-1 1-1,0-1 1,0 1-1,0-1 1,0 1 0,0-1-1,0 1 1,0-1-1,0 1 1,0-1-1,0 1 1,0-1-1,0 1 1,0-1-1,0 1 1,0-1 0,-1 1-1,1-1 1,0 1-1,0-1 1,0 1-1,-1-1 1,1 1-1,0-1 1,-1 1-1,1 0 1,0-1 0,-1 1-1,1 0 1,-1-1-1,1 1 1,-1 0-1,1-1 1,0 1-1,-1 0 1,1 0-1,-1 0 1,1-1-1,-1 1 1,1 0 0,-1 0-1,1 0 1,-1 0-1,1 0 1,-1 0-1,0 0 1,1 0-1,-1 0 1,1 0-1,-1 0 1,1 1 0,-1-1-1,1 0 1,-1 0-1,1 0 1,-1 1-1,1-1 1,0 0-1,-1 1 1,-21 6-5892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3.5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5776 4132,'0'0'13223,"-4"1"-12182,-10 4-145,26-6 568,33-14 121,301-221 1666,-277 184-3089,2 3-1,2 3 1,127-59-1,-64 36-124,-3-5 0,147-110 0,-163 105-25,-10 8 1,212-151 59,-223 155 7,3 4-1,167-80 0,-207 110 61,92-68-1,16-10 306,615-409 1115,-493 340-1330,-70 49-175,273-163 115,-73 48-114,-162 73-12,-98 63-22,74-60 9,18-12 4,-83 63 575,34-22 197,-124 87-601,134-123 0,-137 109-87,119-81 0,265-165 4,-394 267-65,74-66-1,-78 59-54,83-53 1,27-17 30,-89 62-23,-44 36-36,69-34 0,-78 47 38,-1-2 0,0-2 1,-1 0-1,-1-1 0,35-34 0,84-78-23,-113 103-5,5-2 15,50-29-1,-5 3 37,-72 47-3537,-13 7 844,-22 10-2114,5-1-1090,-4-2-6619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5.4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1 168 5605,'0'0'12199,"10"-7"-11148,143-91 3791,-209 122-2845,-37 30-791,93-54-1110,10-1 54,123-59 188,-53 22-335,-283 139 1124,434-220-663,-435 224-261,410-215-118,-378 197 145,353-192-203,-179 105-27,-6 1 0,0 1 0,0 0 0,1 0 0,-1 0 0,0 1 0,1-1 0,0 1 0,-1 0 0,-3 4 0,-7 5 10,-76 48 738,91-59-861,1 0 0,-1-1-1,0 1 1,0-1 0,1 1 0,-1-1 0,0 0 0,0 0 0,1 0 0,-1 1 0,0-1-1,1-1 1,-1 1 0,0 0 0,2 0 0,2-1-697,-1 0 1,0 0-1,1-1 0,-1 1 1,0-1-1,0 0 0,0 0 1,4-3-1,13-8-7726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157 105 12236,'0'0'9406,"-7"0"-9113,-24-1-164,30 1-102,0-1 0,0 0 1,1 1-1,-1-1 1,0 0-1,1 1 1,-1-1-1,1 0 1,-1 0-1,1 0 1,-1 1-1,1-1 1,-1 0-1,1 0 1,0 0-1,-1 0 1,1 0-1,0 0 1,0 0-1,0 0 0,0 0 1,0 0-1,0 0 1,0 0-1,0 1 1,0-2-1,-2-9 609,2 10-602,-1 0 0,1 0-1,-1 0 1,0 0 0,0 0 0,0 1 0,1-1 0,-1 0 0,0 0-1,0 1 1,0-1 0,0 1 0,0-1 0,0 1 0,0-1 0,0 1-1,0 0 1,0-1 0,-1 1 0,1 0 0,0 0 0,0 0 0,0 0-1,0 0 1,0 0 0,0 0 0,-1 0 0,1 1 0,0-1 0,0 0 0,0 1-1,0-1 1,0 0 0,0 1 0,0-1 0,0 1 0,0 0 0,-1 0-1,0 1-21,1-1-1,-1 1 0,0-1 0,1 1 0,-1 0 0,1 0 1,0 0-1,-1 0 0,1 0 0,0 0 0,0 0 0,0 0 0,1 0 1,-1 0-1,0 0 0,1 1 0,-1 3 0,1-6-2,1 1-1,-1-1 0,0 1 0,1-1 1,-1 0-1,1 1 0,-1-1 1,0 0-1,1 0 0,-1 1 1,1-1-1,-1 0 0,1 0 0,-1 0 1,1 0-1,-1 0 0,1 1 1,-1-1-1,1 0 0,-1 0 1,1 0-1,-1 0 0,1 0 0,-1-1 1,1 1-1,-1 0 0,1 0 1,-1 0-1,1 0 0,-1-1 1,1 1-1,-1 0 0,1 0 0,-1-1 1,1 1-1,19-10 131,-17 8-111,-1 0 0,0-1 0,0 1 0,0-1-1,0 1 1,-1-1 0,1 0 0,-1 0 0,1 0 0,-1 0 0,0 0 0,0 0 0,0 0-1,-1 0 1,1 0 0,-1-1 0,0 1 0,0 0 0,0-7 0,0 9 6,0 0 0,-1 0 0,1 0 0,0 0 0,-1 0 0,1 0 1,-1 0-1,1 0 0,-1 0 0,1 0 0,-1 0 0,0 0 0,1 0 0,-1 1 0,0-1 1,0 0-1,0 0 0,0 1 0,1-1 0,-1 1 0,0-1 0,-2 0 0,1 0 9,0 1-1,0 0 0,0 0 0,0 0 1,-1 0-1,1 0 0,0 0 0,0 1 1,0-1-1,0 0 0,0 1 0,0 0 1,0-1-1,0 1 0,0 0 0,-2 2 1,-1 1-11,0 0 1,0 0-1,1 0 1,-1 0 0,1 1-1,0 0 1,1 0-1,-1 0 1,-2 7 0,4-10-21,1 0 1,0 1 0,0-1 0,0 1-1,1-1 1,-1 1 0,0-1 0,1 1-1,0-1 1,0 1 0,-1 2 0,2-4-3,-1 0 0,0 0 0,0 0 0,1 0 0,-1 0 1,0 0-1,1 0 0,-1 0 0,1 0 0,0 0 0,-1 0 1,1-1-1,-1 1 0,1 0 0,0 0 0,0-1 0,0 1 0,-1 0 1,1-1-1,0 1 0,0-1 0,0 1 0,0-1 0,0 1 1,0-1-1,0 0 0,1 1 0,6 0 33,-1 1 1,1-1-1,0-1 0,0 1 1,-1-1-1,1-1 1,0 0-1,-1 0 0,1 0 1,10-4-1,-16 5-34,1-1 1,0 0-1,0 0 1,-1 0-1,1 0 0,-1 0 1,1 0-1,-1-1 1,1 1-1,-1-1 1,0 0-1,0 0 0,0 0 1,0 0-1,0 0 1,0 0-1,-1-1 0,1 1 1,0 0-1,-1-1 1,0 1-1,0-1 0,0 0 1,0 1-1,0-1 1,0 0-1,-1 0 1,1 0-1,-1 1 0,0-6 1,-1 6-6,0 0-1,0-1 1,0 1 0,0 0 0,-1-1 0,1 1 0,-1 0 0,1 0-1,-1 0 1,0 1 0,1-1 0,-1 0 0,0 1 0,0-1 0,-1 1 0,1-1-1,0 1 1,0 0 0,-1 0 0,1 0 0,-1 0 0,1 1 0,0-1-1,-1 1 1,0-1 0,-4 1 0,2-1 21,-1 0-1,0 0 1,1 1 0,-1-1-1,0 2 1,0-1 0,1 0-1,-1 1 1,0 0 0,1 1-1,-8 2 1,11-3-15,0 0 0,1 0 1,-1 0-1,1 1 0,-1-1 0,1 0 0,-1 1 0,1-1 1,0 1-1,0 0 0,0-1 0,0 1 0,0 0 0,0-1 0,0 1 1,0 0-1,1 0 0,-1 0 0,1 0 0,-1 4 0,1-5-6,0 0-1,0 0 0,0 0 0,1 0 1,-1 1-1,0-1 0,1 0 1,-1 0-1,0 0 0,1 0 0,-1 0 1,1 0-1,0 0 0,-1 0 0,1 0 1,0 0-1,-1 0 0,1 0 1,0-1-1,0 1 0,0 0 0,0 0 1,0-1-1,0 1 0,0-1 0,0 1 1,0-1-1,0 1 0,0-1 1,0 1-1,1-1 0,-1 0 0,0 0 1,0 0-1,2 0 0,15 2-4,-1-2 0,0 0 1,1-2-1,-1 1 0,0-2 0,0 0 0,0-1 1,0-1-1,-1-1 0,1 0 0,-1-1 0,17-11 0,-32 18 0,0 0-1,0-1 0,0 1 1,0-1-1,-1 1 0,1-1 1,0 0-1,0 1 0,-1-1 1,1 0-1,0 1 0,-1-1 1,1 0-1,-1 0 0,1 0 1,-1 0-1,1 1 0,-1-1 1,1 0-1,-1-1 0,-11-7-17,-31 6-55,29 3 145,0 1 1,0 1-1,0 0 0,0 1 0,1 0 0,-1 1 0,1 0 0,0 1 1,0 0-1,-12 8 0,17-8-411,-1 0 0,1 0 1,0 1-1,1 0 0,0 0 0,0 0 0,0 1 1,-8 12-1,10-13-838,1-1 1,0 1-1,1 0 0,0 0 1,0 1-1,0-1 1,-2 11-1,4-6-9408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0.4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74 13004,'0'0'7106,"-4"9"-5259,-12 31-134,16-40-1663,-1 1 0,1 0 1,0-1-1,-1 1 0,1 0 0,0-1 0,0 1 0,0 0 0,0-1 0,0 1 0,0 0 0,0-1 0,0 1 0,0 0 0,0 0 0,0-1 0,0 1 0,0 0 0,0-1 0,1 1 0,-1 0 0,0-1 0,0 1 0,1-1 1,-1 1-1,1 0 0,-1-1 0,0 1 0,1-1 0,-1 1 0,1-1 0,-1 1 0,1-1 0,0 1 0,-1-1 0,1 0 0,-1 1 0,1-1 0,0 0 0,-1 0 0,1 1 0,0-1 0,-1 0 0,1 0 0,0 0 0,0 0 1,1 0-1,35-2 452,-34 2-348,5-2-88,0 0 0,0 0 0,0-1-1,-1 0 1,1-1 0,-1 0 0,0 0 0,0 0-1,10-9 1,-14 11-34,0 0-1,0-1 1,0 1-1,0-1 1,-1 0-1,1 0 1,-1 0-1,1 0 1,-1 0-1,0 0 1,-1-1-1,1 1 1,0-1-1,-1 1 1,0-1-1,0 0 1,0 0-1,0 1 1,-1-1-1,0 0 1,1 0-1,-2-5 1,1 8-1,-1-1 1,0 0-1,0 1 1,-1-1-1,1 1 1,0 0-1,0-1 1,-1 1-1,1 0 1,0 0-1,-1 0 1,0 0-1,1 0 1,-1 0-1,1 0 1,-1 1-1,0-1 1,0 0-1,1 1 1,-1 0-1,0-1 1,0 1-1,0 0 1,1 0-1,-1 0 1,0 0-1,0 0 1,-2 1-1,-54 6 225,51-5-198,0 1 0,0 0 1,1 0-1,-1 0 0,1 1 0,0 0 0,0 0 0,1 0 0,-1 1 1,1 0-1,0 0 0,0 1 0,0-1 0,1 1 0,0 0 1,0 0-1,0 0 0,-5 13 0,9-18-57,0-1 0,0 0 0,0 1 1,0-1-1,0 0 0,0 1 0,0-1 0,0 1 0,0-1 0,1 0 0,-1 1 1,0-1-1,0 0 0,0 1 0,0-1 0,0 0 0,1 1 0,-1-1 0,0 0 0,0 0 1,1 1-1,-1-1 0,0 0 0,0 0 0,1 1 0,-1-1 0,0 0 0,1 0 1,-1 0-1,0 1 0,1-1 0,-1 0 0,0 0 0,1 0 0,-1 0 0,0 0 0,1 0 1,21 1 33,18-11 90,-28 5-213,-1-1 0,0 0 0,0 0 0,-1-1 0,0 0-1,0-1 1,16-17 0,-26 25 70,0 0-1,0 0 1,0 0 0,0 0-1,0 0 1,-1 0-1,1 0 1,0 0-1,0 1 1,0-1-1,0 0 1,0 0 0,-1 0-1,1 0 1,0 0-1,0 0 1,0 0-1,0 0 1,-1 0 0,1-1-1,0 1 1,0 0-1,0 0 1,0 0-1,-1 0 1,1 0-1,0 0 1,0 0 0,0 0-1,0 0 1,0 0-1,0-1 1,-1 1-1,1 0 1,0 0 0,0 0-1,0 0 1,0 0-1,0 0 1,0-1-1,0 1 1,0 0-1,0 0 1,0 0 0,0 0-1,0 0 1,0-1-1,0 1 1,0 0-1,0 0 1,0 0 0,0 0-1,0-1 1,0 1-1,0 0 1,0 0-1,0 0 1,0 0-1,0-1 1,0 1 0,0 0-1,-16 6-642,4 3 3,0 1-1,0 1 1,1 0-1,0 1 1,0 0 0,2 0-1,-14 22 1,10-15-1453,-8 10-3120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8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390 278 12684,'0'0'8493,"-5"-8"-6672,-17-26-60,20 32-1537,0 0-1,-1 0 0,1 0 0,-1 0 0,1 1 1,-1-1-1,1 1 0,-1-1 0,0 1 0,0 0 1,0 0-1,1 0 0,-1 0 0,0 1 0,0-1 1,0 1-1,0 0 0,0 0 0,-5 0 0,-16-3 641,9-3-724,0-1 0,1 0 0,-1-1 0,2-1 0,-1 0 0,1-1 0,1-1 0,-14-14 0,-34-26 597,60 51-737,0 0-1,0 0 1,0 0 0,0 0 0,0 1 0,0-1 0,0 0 0,0 0 0,0 0 0,0 0 0,0 0-1,0 0 1,0 1 0,0-1 0,0 0 0,0 0 0,0 0 0,0 0 0,0 0 0,0 0 0,0 0-1,0 1 1,0-1 0,0 0 0,-1 0 0,1 0 0,0 0 0,0 0 0,0 0 0,0 0 0,0 0-1,0 0 1,0 0 0,0 0 0,-1 0 0,1 1 0,0-1 0,0 0 0,0 0 0,0 0 0,0 0-1,0 0 1,-1 0 0,1 0 0,0 0 0,0 0 0,0 0 0,0 0 0,0 0 0,0 0-1,-1 0 1,1-1 0,0 1 0,0 0 0,0 0 0,0 0 0,0 0 0,0 0 0,0 0 0,0 0-1,-1 0 1,1 0 0,0 0 0,0 0 0,0-1 0,4 12-79,5-3 70,0-1-1,0 0 0,1-1 0,0 0 0,0 0 1,0-1-1,1 0 0,0-1 0,17 5 1,37 17-22,-48-15 48,-24-10 22,-31-15 33,-50-46 212,70 46-238,-1 0 0,-1 1 0,0 1 0,-1 0 1,-29-10-1,178 40-169,-114-16 123,-1 0-65,-1 0 0,1 1-1,15 6 1,-26-9 53,0 1-1,0 0 1,0 0 0,0 0-1,0 0 1,0 0 0,0 0 0,-1 0-1,1 1 1,0-1 0,-1 1 0,1-1-1,-1 1 1,1-1 0,-1 1-1,0 0 1,0 0 0,0 0 0,0 0-1,0 0 1,0 0 0,0 0 0,-1 0-1,1 0 1,-1 0 0,1 3-1,-2-4 17,1-1-1,-1 1 1,1-1-1,-1 1 1,1 0-1,-1-1 1,1 0-1,-1 1 1,0-1-1,1 1 1,-1-1-1,0 0 0,0 1 1,1-1-1,-1 0 1,0 0-1,0 0 1,1 1-1,-1-1 1,0 0-1,0 0 1,1 0-1,-1 0 1,0 0-1,0 0 0,-1-1 1,-24-1 105,13-3-49,1 0-1,0 0 1,0-1-1,1-1 1,0 0-1,-15-12 1,15 11-58,0 0-1,-1 0 1,0 1 0,0 1 0,-21-8-1,82 30-11254,-17-13 2140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7.8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15407,'0'0'4276,"18"8"-2563,7 4-1035,1-1 0,0-1 0,1-2 0,37 8 0,134 14-782,274 6 0,-444-34-332,-19-1-193,0-1 0,0 1-1,0-2 1,0 1-1,14-4 1,-13-4-3749,-6-7-2257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18097,'8'0'897,"37"1"50,0 2 0,54 11 0,-72-9-846,-1 2 0,0 0 1,-1 2-1,0 0 0,31 17 1,-53-24-109,1 0 1,-1 0 0,0 0-1,0 0 1,0 0-1,0 1 1,0-1 0,0 1-1,-1 0 1,0 0 0,1 0-1,-1 0 1,0 0 0,0 1-1,-1-1 1,1 1 0,-1-1-1,1 1 1,-1-1 0,0 1-1,-1 0 1,2 5-1,-3-4 106,1-1-1,-1 0 0,0 1 0,0-1 0,0 0 0,-1 0 1,1 0-1,-1 1 0,0-2 0,0 1 0,0 0 0,-1 0 1,1-1-1,-1 1 0,0-1 0,0 0 0,0 0 0,-7 5 1,-23 15 897,-1-1 0,-1-2 0,-73 31 1,-33 17 639,137-65-1788,-33 22 591,36-24-645,-1 0-1,1 0 1,0 1 0,0-1-1,-1 1 1,1-1-1,0 1 1,0-1 0,1 1-1,-1-1 1,0 1 0,0 0-1,1 0 1,-1-1 0,1 1-1,-1 0 1,1 0-1,0 0 1,0 0 0,0 1-1,2 7-6215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9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489 167 12716,'7'-12'3934,"-3"5"-3592,27-49 2304,-29 51-2252,0 1-1,0-1 1,-1 0 0,0 1-1,0-1 1,0 0 0,0 0-1,-1 0 1,1 0 0,-1 0-1,-1 0 1,1 0-1,-2-6 1,1 9-315,0 1 0,0 0 0,0-1 0,-1 1 0,1 0 0,0 0-1,-1 0 1,1 0 0,-1 0 0,1 0 0,-1 0 0,1 1 0,-1-1 0,0 0 0,1 1 0,-1-1-1,0 1 1,1 0 0,-1-1 0,0 1 0,0 0 0,1 0 0,-1 0 0,0 0 0,0 1-1,1-1 1,-1 0 0,-3 2 0,-52 14 115,31-4-139,1 2 0,0 0 0,1 2-1,1 1 1,1 0 0,0 2-1,-20 23 1,39-39-50,0 0-1,0 0 0,1 0 1,0 1-1,0-1 1,-1 1-1,2-1 0,-1 1 1,0 0-1,1 0 1,-2 5-1,3-7-3,0 0 0,0-1-1,0 1 1,0 0 0,1-1 0,-1 1-1,0 0 1,1-1 0,-1 1 0,1 0-1,0-1 1,-1 1 0,1-1 0,0 1-1,0-1 1,0 1 0,0-1 0,0 0-1,0 1 1,1-1 0,-1 0 0,0 0-1,1 0 1,-1 0 0,1 0 0,-1 0-1,1 0 1,1 0 0,21 9 66,-1 0 1,40 9-1,-47-16-63,0 1 1,-1 1-1,1 0 0,-1 2 1,0-1-1,0 2 0,-1 0 1,0 1-1,14 11 1,-25-18-9,0 1 0,-1-1 0,1 1 0,-1-1 0,0 1 0,0 0 0,0 0 0,0 0 0,0 0 0,0 0 0,-1 0 1,0 1-1,0-1 0,1 0 0,-2 1 0,1-1 0,0 1 0,-1-1 0,0 1 0,0-1 0,0 1 0,0-1 0,0 1 1,-1-1-1,1 1 0,-1-1 0,0 1 0,0-1 0,-1 0 0,1 0 0,0 1 0,-1-1 0,0 0 0,0 0 0,0 0 0,0-1 1,0 1-1,-1 0 0,1-1 0,-6 4 0,-4 4 190,-1 1 0,0-2 1,0 0-1,-1-1 0,-1 0 0,1-1 1,-26 8-1,5-5 249,0-2 1,0-2-1,-1-1 1,1-1-1,-1-2 1,-58-5-1,91 3-457,0 0-1,0-1 1,0 1 0,0-1 0,0 0-1,0 0 1,0 0 0,0 0-1,0 0 1,0-1 0,1 1-1,-1-1 1,1 1 0,-1-1 0,1 0-1,-4-4 1,5 5-18,0-1 0,0 0 0,1 1-1,-1-1 1,0 1 0,1-1 0,-1 0 0,1 0 0,0 1 0,-1-1 0,1 0-1,0 0 1,0 1 0,0-1 0,0 0 0,1 0 0,-1 1 0,0-1 0,1 0-1,-1 1 1,1-1 0,0 0 0,-1 1 0,1-1 0,0 1 0,0-1 0,0 1 0,0-1-1,0 1 1,3-3 0,7-6-818,0 0-1,2 0 1,-1 1-1,1 1 1,0 0-1,1 0 1,0 2-1,26-10 1,-18 7-545,57-24-4234,7-1-2605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2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286 204 18706,'2'-14'1340,"-1"3"-880,2 2-68,-2 0 0,1 0 0,-1 0 0,-1-1 0,0 1 0,0 0 0,-1 0 0,0-1 0,0 1 0,-5-15 0,4 22-348,1 0 0,-1-1-1,0 1 1,0 1 0,0-1 0,0 0-1,0 0 1,0 1 0,-1-1-1,1 1 1,-1 0 0,1-1 0,-1 1-1,1 0 1,-1 1 0,1-1 0,-1 0-1,0 1 1,1 0 0,-1-1 0,0 1-1,0 0 1,1 0 0,-1 1-1,0-1 1,1 0 0,-1 1 0,0 0-1,-4 1 1,-4 2-58,0 0 0,0 0 0,0 1 0,1 1 0,-16 10 0,7-3 479,1 1 1,-33 32-1,47-41-373,0-1 0,0 0 0,1 1-1,-1 0 1,1 0 0,0 0 0,1 0 0,-1 1-1,1-1 1,0 0 0,0 1 0,0 0-1,1 0 1,0-1 0,0 1 0,1 0-1,0 6 1,0-9-71,1-1 0,-1 0 0,1 1 0,0-1 0,0 0 0,0 0 0,0 0 0,0 0 0,1 0 0,-1 0 0,1 0 0,-1 0 0,1-1 0,-1 1 0,1-1 0,0 1 0,0-1 0,0 1 0,0-1 0,0 0 0,0 0 0,0 0 0,0 0 0,1 0-1,-1-1 1,0 1 0,1-1 0,3 1 0,8 1 126,1 0 0,0-1 0,19-2 0,-29 1-115,11-1 23,0-1 1,-1 0-1,1-2 1,-1 0-1,1 0 1,-1-2-1,0 0 1,-1 0-1,1-1 1,20-15-1,-29 18-3,0 1 0,0-2 0,0 1 0,-1-1 0,0 0 0,0 0-1,0 0 1,-1-1 0,1 0 0,-1 0 0,0 0 0,-1 0 0,0-1 0,0 1-1,0-1 1,-1 0 0,0 1 0,0-1 0,-1 0 0,1-1 0,-2 1 0,1 0 0,-1 0-1,0 0 1,-2-14 0,1 17-56,-1 1 1,1-1-1,-1 0 0,0 1 0,0-1 1,0 1-1,0 0 0,-1-1 0,1 1 1,-1 0-1,0 0 0,0 1 0,0-1 1,0 1-1,-1-1 0,1 1 0,-1 0 1,1 0-1,-1 1 0,1-1 0,-1 1 1,0 0-1,0 0 0,0 0 0,0 0 1,-5 0-1,4 0-233,0 1 0,1-1 0,-1 1 0,0 0 0,0 0-1,0 1 1,0-1 0,1 1 0,-1 0 0,0 1 0,0-1 0,1 1 0,-1 0 0,1 0 0,0 0 0,-1 0 0,1 1-1,0 0 1,1 0 0,-1 0 0,-5 5 0,5-1-1474,-1-1 0,1 1 0,0 0 0,1 0 0,-4 10 0,0 7-6947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6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17969,'0'0'8456,"52"58"-6342,-16-40-705,3 0-768,6 4-481,-1 2-160,-4 2-1057,-8 1-2883,-10-4-2978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6.9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13997,'0'0'7303,"5"76"-6598,-5-23 800,0 7 33,0 6-321,-2 1-320,-1-2-577,3-9-256,0-8-705,8-12-1793,2-14-192,0-13-481,-5-9-3331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2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57 11371,'0'0'1505,"24"-56"-13260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23 207 17585,'0'0'1393,"-4"-9"454,-13-30 64,17 36-1797,-1 1-1,1 0 1,0 0-1,0-1 1,0 1 0,0 0-1,0 0 1,0-1-1,0 1 1,1 0-1,-1 0 1,1-1 0,0 1-1,0 0 1,-1 0-1,1 0 1,1 0-1,-1 0 1,0 0 0,0 0-1,1 1 1,-1-1-1,1 0 1,0 1-1,-1-1 1,1 1-1,3-3 1,5-3 138,0 1-1,1-1 0,19-7 1,-23 11-119,23-9-60,2 0 0,-1 2-1,2 2 1,-1 1 0,1 1 0,0 2 0,0 1-1,0 2 1,0 1 0,35 5 0,-63-4-71,1 0 1,-1 0 0,0 1-1,1 0 1,-1 0 0,0 0-1,0 0 1,-1 1 0,1 0-1,0 0 1,7 6 0,-11-8 5,0 1 1,0-1-1,0 0 0,0 1 1,0-1-1,0 1 0,0-1 1,0 1-1,-1-1 1,1 1-1,0-1 0,-1 1 1,0 0-1,1-1 1,-1 1-1,0 0 0,0 0 1,0-1-1,0 1 0,0 0 1,0-1-1,-1 1 1,1 0-1,0-1 0,-1 1 1,1 0-1,-1-1 1,0 1-1,0-1 0,1 1 1,-1-1-1,0 1 1,0-1-1,0 0 0,-1 1 1,1-1-1,0 0 0,0 0 1,-1 0-1,1 0 1,-2 1-1,-12 10 390,-1-1 0,0 0 0,0-1 0,-1-1 0,-21 9 0,-97 31 1206,99-37-1240,-5 0-447,38-11-832,26-8-441,142-42-8974,-97 30 2590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0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114 36 20852,'0'0'2333,"-12"0"32,12 1-2312,-63 10 2465,60-10-2393,0 0 0,0 0 0,0 1 0,1-1 0,-1 1 0,0-1 0,1 1 0,-1 0 0,1 0 0,-3 3 0,4-4-99,0 0 1,0 0-1,1 0 0,-1 0 0,1 0 1,-1 0-1,1 0 0,-1 1 0,1-1 1,0 0-1,0 0 0,-1 0 0,1 1 1,0-1-1,0 0 0,0 0 0,0 0 1,1 1-1,-1-1 0,0 0 1,0 0-1,1 0 0,-1 1 0,1-1 1,-1 0-1,1 0 0,0 1 0,0-1-27,0 0 0,1 0 0,-1 0 0,0 0 0,0 0 0,1 0 0,-1 0 0,1-1 0,-1 1 0,1 0 0,-1-1 0,1 1 0,-1-1 0,1 0 0,-1 0 0,1 1 0,-1-1 0,4 0 0,37-1 38,-27 0-33,47-3-305,-45 2 167,0 0-1,0 2 1,24 1-1,-39 0 195,1-1 0,-1 1-1,0 0 1,0 0-1,0 0 1,0 0 0,0 0-1,0 1 1,-1-1-1,1 1 1,0-1-1,-1 1 1,1-1 0,-1 1-1,1 0 1,-1 0-1,0 0 1,0 0 0,0 0-1,0 0 1,0 0-1,0 0 1,-1 0-1,1 1 1,-1-1 0,1 0-1,-1 4 1,2 20 1097,-2-21-775,-1-9-237,19-167-145,-18 171-33,0-1 0,1 1 0,-1-1-1,0 1 1,0-1 0,0 1 0,1 0 0,-1-1-1,0 1 1,0-1 0,1 1 0,-1 0 0,0-1 0,1 1-1,-1 0 1,1-1 0,-1 1 0,0 0 0,1 0 0,-1 0-1,1-1 1,-1 1 0,1 0 0,-1 0 0,0 0 0,1 0-1,-1 0 1,1 0 0,-1 0 0,1 0 0,-1 0 0,1 0-1,-1 0 1,1 0 0,-1 0 0,1 0 0,-1 0 0,1 0-1,-1 0 1,0 1 0,1-1 0,27 9-3088,-20-7 1827,22 6-3719,6-3-1815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2 17424,'0'0'2760,"-10"-1"-427,6 1-2192,1 0-1,-1-1 1,1 1-1,-1 0 1,1 1 0,-1-1-1,1 0 1,-1 1-1,1 0 1,-1 0-1,1 0 1,0 0-1,0 1 1,0-1-1,-1 1 1,1 0-1,1 0 1,-1 0-1,0 0 1,0 0-1,1 1 1,-1-1 0,1 1-1,0 0 1,0-1-1,0 1 1,0 0-1,0 0 1,1 1-1,-1-1 1,1 0-1,0 0 1,0 1-1,0-1 1,1 0-1,-1 1 1,1-1 0,-1 1-1,1 4 1,0-6-122,0 1 1,0-1 0,0 1 0,0-1-1,0 1 1,1-1 0,-1 1 0,1-1-1,-1 1 1,1-1 0,0 0 0,0 1 0,0-1-1,0 0 1,0 0 0,1 0 0,-1 0-1,1 0 1,-1 0 0,1 0 0,0 0-1,0 0 1,0-1 0,0 1 0,0-1-1,0 1 1,3 0 0,0 0-4,1 0 0,0-1 1,0 1-1,0-2 0,0 1 0,0 0 0,0-1 0,0 0 1,0-1-1,10-1 0,-10 0-10,0 0-1,0 0 1,0-1 0,0 0 0,-1 0-1,1 0 1,-1-1 0,0 0 0,0 0-1,0 0 1,0-1 0,-1 1 0,0-1-1,0 0 1,0 0 0,-1-1 0,1 1-1,-1-1 1,-1 0 0,1 1 0,-1-1-1,0 0 1,0-1 0,-1 1 0,2-12-1,-22 62-320,17-38 249,0 1 0,1-1 0,0 0 0,0 0 0,1 0-1,-1 0 1,1 1 0,1-1 0,-1 0 0,1 0-1,0 1 1,3 6 0,-3-11-245,0 0 0,0 1 1,1-1-1,-1 0 0,1 0 0,0 0 0,0 0 1,-1 0-1,1 0 0,0-1 0,1 1 0,-1-1 1,0 1-1,0-1 0,1 0 0,-1 0 0,1 0 1,-1 0-1,1 0 0,-1 0 0,1-1 0,-1 1 1,1-1-1,0 0 0,-1 0 0,1 0 0,-1 0 1,1 0-1,0-1 0,4 0 0,23-6-7328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18001,'-6'10'2237,"-5"9"-1402,1 0 0,1 0 0,0 1 0,2 1 0,0-1 0,1 1 0,2 0 0,0 0 0,1 1 0,1-1 0,0 29 0,3-46-839,0 1 0,-1-1 1,2 0-1,-1 0 0,0 0 0,1 0 0,0 0 0,0 0 1,0 0-1,0-1 0,0 1 0,1-1 0,0 1 1,0-1-1,0 0 0,0 0 0,0 0 0,0-1 0,1 1 1,0-1-1,-1 0 0,7 3 0,-8-4-19,1 0 0,0 0-1,0 0 1,1 0 0,-1-1-1,0 1 1,0-1-1,0 0 1,0 0 0,0 0-1,1 0 1,-1 0 0,0-1-1,0 1 1,0-1 0,0 0-1,0 0 1,0 0 0,0 0-1,0-1 1,-1 1 0,1-1-1,0 0 1,-1 0 0,1 0-1,-1 0 1,0 0 0,1 0-1,-1-1 1,3-4 0,4-7-209,-2-1 1,0 1-1,0-2 1,-1 1-1,-1-1 0,-1 1 1,0-1-1,2-20 1,7-132-3697,-12 161 3763,-15 121 3726,9-88-3218,0 1 0,2 0 0,2-1 0,0 1 0,1 0 0,2 0 0,5 31 0,-5-54-535,-1 0 1,0 0-1,1 0 1,0 0-1,0 0 1,0 0 0,0-1-1,1 1 1,-1-1-1,1 1 1,0-1-1,0 0 1,0 0 0,0-1-1,1 1 1,-1-1-1,8 4 1,-8-4-519,0-1 0,0 0 0,0 0 0,1 0 1,-1 0-1,1-1 0,-1 0 0,0 1 0,1-1 0,-1 0 1,1-1-1,-1 1 0,1 0 0,5-3 0,17-9-8365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1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1 259 16111,'0'0'6695,"9"8"-5185,-3-4-1400,-1 0 0,1-1-1,0 1 1,0-1 0,0 0-1,1 0 1,-1-1-1,1 0 1,-1 0 0,1 0-1,0-1 1,0 0 0,-1-1-1,1 1 1,0-1 0,0 0-1,0-1 1,0 0 0,0 0-1,-1 0 1,1-1-1,-1 0 1,1-1 0,-1 1-1,9-5 1,-12 4-31,1 1-1,-1 0 0,0-1 1,0 0-1,0 0 1,0 0-1,0 0 1,0 0-1,-1-1 1,0 1-1,0-1 1,0 1-1,0-1 1,3-8-1,-5 11-17,0-1 0,0 1 0,0-1 0,0 1 0,0-1 0,0 1-1,0-1 1,0 1 0,0-1 0,-1 1 0,1-1 0,-1 1 0,1 0 0,-1-1 0,1 1 0,-1 0-1,0-1 1,0 1 0,0 0 0,0 0 0,1-1 0,-2 1 0,1 0 0,0 0 0,0 0-1,0 0 1,0 1 0,-1-1 0,1 0 0,0 0 0,-1 1 0,1-1 0,-1 1 0,1-1-1,0 1 1,-1 0 0,1-1 0,-1 1 0,1 0 0,-1 0 0,1 0 0,-3 0 0,-1-1-38,0 1 1,-1-1 0,1 1 0,0 0 0,-1 0 0,1 1-1,0-1 1,0 1 0,0 1 0,-1-1 0,1 1-1,0-1 1,1 1 0,-1 1 0,0-1 0,0 1 0,1 0-1,0 0 1,0 0 0,-1 0 0,2 1 0,-1 0-1,0 0 1,1 0 0,0 0 0,0 0 0,0 1 0,0-1-1,1 1 1,-1 0 0,1 0 0,1 0 0,-1 0-1,1 0 1,0 0 0,0 0 0,0 0 0,0 9 0,1-11-14,0 0 0,0-1 0,0 1 0,1 0 1,-1 0-1,1-1 0,-1 1 0,1-1 1,0 1-1,0 0 0,0-1 0,0 1 1,1-1-1,-1 0 0,1 1 0,-1-1 0,1 0 1,0 0-1,0 0 0,3 2 0,-1 0 10,1-1 0,0 0 0,0-1 0,0 1 0,1-1 0,-1 0 0,1 0 0,-1-1 0,9 2 0,0-1-69,1-1 1,0 0 0,-1-1-1,1 0 1,0-1-1,-1-1 1,18-4-1,-11-2-60,0-1 0,0-1-1,-1 0 1,0-1 0,-1-2 0,0 0-1,-1-1 1,-1 0 0,0-2-1,-1 0 1,-1 0 0,0-2 0,-1 0-1,-1-1 1,-1 0 0,10-21-1,-19 31 117,1 1 0,-1-1 0,-1 0 0,0 0 0,0 0 0,0-13 0,-1 20 9,-1 1 0,0 0 0,0-1 0,0 1 0,0-1 0,0 1 0,0 0-1,-1-1 1,1 1 0,0-1 0,-1 1 0,1 0 0,-1-1 0,1 1 0,-1 0 0,0 0-1,1-1 1,-1 1 0,0 0 0,0 0 0,0 0 0,0 0 0,0 0 0,0 0 0,0 0-1,0 0 1,-1 1 0,1-1 0,0 0 0,0 1 0,-1-1 0,1 1 0,0-1 0,-1 1-1,1 0 1,0-1 0,-1 1 0,1 0 0,-1 0 0,1 0 0,-1 0 0,1 0 0,0 0-1,-1 1 1,1-1 0,0 0 0,-1 1 0,-1 0 0,-6 2 20,1 0 0,-1 1 0,1 0 0,0 0 0,1 1 0,-1 0 0,1 0 0,0 0 0,0 1 0,0 1-1,-7 9 1,1-2 101,1 2 0,0-1 0,2 2 0,-12 22 0,19-34-126,1 0 0,-1 0 0,1 0 1,0 1-1,1-1 0,-1 1 0,1 0 1,0-1-1,1 1 0,-1 0 0,1 0 1,0-1-1,1 1 0,-1 0 0,1-1 1,0 1-1,1 0 0,-1-1 0,1 1 1,0-1-1,1 0 0,3 7 0,-3-7-253,1 0-1,-1-1 1,1 0-1,0 0 0,1 0 1,-1 0-1,1-1 0,-1 1 1,9 3-1,-6-3-732,1-1-1,-1 0 0,1 0 1,0-1-1,1 0 1,-1 0-1,9 0 1,34-1-11992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304 29 16944,'0'0'7484,"-10"-6"-5722,5 3-1604,2 1-102,0 0-1,-1-1 1,1 2 0,-1-1 0,1 0 0,-1 1-1,0-1 1,0 1 0,1 0 0,-1 0 0,0 1-1,0-1 1,0 1 0,0 0 0,0 0-1,0 0 1,0 1 0,0-1 0,0 1 0,-6 2-1,-7 3-36,0 2-1,1 0 0,0 1 0,0 0 1,1 2-1,0 0 0,1 0 0,0 1 1,1 1-1,0 0 0,-17 25 0,29-38-25,1 1 0,-1-1 0,1 1 1,-1-1-1,1 1 0,-1-1 0,1 1 0,-1 0 0,1-1 0,0 1 0,-1 0 0,1-1 0,0 1 0,0 0 0,-1 0 0,1-1 1,0 1-1,0 0 0,0 0 0,0-1 0,0 1 0,0 0 0,0 0 0,0-1 0,0 1 0,0 0 0,1 0 0,-1-1 0,0 1 0,0 0 1,1 0-1,-1-1 0,0 1 0,1 0 0,-1-1 0,1 1 0,-1-1 0,1 1 0,-1 0 0,1-1 0,-1 1 0,1-1 0,0 0 1,-1 1-1,1-1 0,0 1 0,-1-1 0,1 0 0,1 1 0,43 0-456,-31-2 402,87-10-935,-78 6 918,1 2 1,-1 1-1,1 1 0,0 0 0,31 5 0,-54-4 95,0 0 0,0 0 0,0 0 0,0 1 0,0-1 0,0 0 0,-1 0 0,1 1 0,0-1 0,0 0-1,0 1 1,0-1 0,-1 1 0,1-1 0,0 1 0,0-1 0,-1 1 0,1 0 0,0-1 0,-1 1 0,1 0 0,-1 0-1,1-1 1,-1 1 0,1 0 0,-1 0 0,1 0 0,-1 0 0,0 0 0,0-1 0,1 1 0,-1 0 0,0 0 0,0 0-1,0 0 1,0 0 0,0 0 0,0 0 0,0 0 0,-1 1 0,1 0 140,-1 1 0,0-1 0,0 0 0,0 1 0,0-1 0,-1 0 0,1 0 0,-1 0 0,1 0 0,-1 0 0,0 0 0,0 0 0,0 0 0,-2 1 0,-29 17 471,-1-1 0,-1-1 0,-1-3 0,0 0 0,-40 9 0,97-44-6651,22-14 2154,7-5-1469,3-6-3198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3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 18834,'0'0'9331,"-10"7"-8268,8-6-1031,-3 3 65,-1 0-1,1 0 1,0 0-1,0 1 1,1-1-1,-1 1 0,1 0 1,0 1-1,0-1 1,1 1-1,0 0 0,0-1 1,-3 10-1,-4 16 567,-8 43 0,17-67-610,-1-1 0,2 1 0,-1 1 0,1-1-1,0 0 1,0 0 0,0 0 0,1 0 0,1 0 0,-1 0 0,1 0 0,0-1-1,3 8 1,-2-11-51,-1 0 0,1 0-1,0 0 1,0-1-1,0 1 1,1-1 0,-1 0-1,0 1 1,1-2 0,0 1-1,-1 0 1,1-1-1,0 0 1,0 1 0,0-2-1,0 1 1,0 0 0,0-1-1,0 0 1,0 0-1,0 0 1,0 0 0,5-1-1,1 0-118,1-1-1,-1 0 0,0 0 1,1-1-1,-1 0 0,-1-1 1,19-9-1,-9-3-350,-16 13 401,0 0 1,0 0-1,1 0 0,-1 1 1,0 0-1,1 0 1,-1 0-1,5-2 0,-9 43-296,-5-7 563,3-20-115,1 0 0,1 1 0,0-1 0,0 18 0,2-28-71,-1-1-1,0 1 1,1-1-1,-1 0 1,1 1-1,0-1 1,-1 0 0,1 0-1,0 0 1,0 1-1,0-1 1,0 0-1,0 0 1,0 0 0,0 0-1,0 0 1,0 0-1,0-1 1,1 1-1,-1 0 1,0-1 0,1 1-1,-1-1 1,0 1-1,1-1 1,-1 1 0,0-1-1,1 0 1,-1 0-1,1 0 1,-1 0-1,1 0 1,-1 0 0,1 0-1,-1 0 1,0-1-1,1 1 1,1-1-1,3 0 55,1 0-1,-1-1 0,0 0 1,0 0-1,0 0 0,0-1 0,8-4 1,-3-1-16,-1-1 0,0 1 0,-1-1 0,0-1 0,-1 0 0,0 0 0,0-1 0,-1 1 0,0-2 0,-1 1 0,7-21 0,-18 93-383,5-39 326,-1-20-41,1 0 0,0-1 1,0 1-1,0 0 0,0 0 0,0 0 0,0-1 1,0 1-1,0 0 0,1 0 0,-1-1 0,1 1 1,-1 0-1,1-1 0,0 1 0,0 0 0,-1-1 1,1 1-1,0-1 0,1 0 0,-1 1 0,0-1 1,0 0-1,0 1 0,3 0 0,-1 0-342,1-1-1,-1 0 1,1-1 0,0 1-1,-1-1 1,1 1 0,-1-1-1,1 0 1,0 0 0,-1-1-1,7 0 1,19-9-3215,0-8-3028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7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26 6694,'0'0'14574,"-49"-26"-11179,41 26-992,3 0-642,5 9-1665,0 0-64,7 4-192,5-2-1473,2-3-1474,2-4-2851,-3-2-6374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121 76 20756,'0'0'10271,"-8"-1"-9903,6 0-364,0 1-1,0-1 1,0 1 0,0 0-1,0 0 1,0 0-1,0 0 1,1 0 0,-1 0-1,0 1 1,0-1-1,0 1 1,0-1 0,0 1-1,1 0 1,-1-1 0,0 1-1,1 0 1,-1 0-1,0 0 1,1 0 0,-1 1-1,1-1 1,0 0-1,-3 3 1,0 3-5,1 0 0,0 1 0,0-1 0,0 0 0,1 1 0,0 0 0,-1 7-1,-4 21 38,1 0-1,2 1 0,2-1 0,0 0 0,3 1 0,1-1 0,2 1 1,1-1-1,2 0 0,2-1 0,24 67 0,-15-63-164,-10-23-19,0 0 0,-1 0-1,-1 1 1,-1-1 0,0 1-1,-1 0 1,-1 1 0,-1-1-1,1 21 1,-3-37 152,0 0 1,0 0 0,0 0-1,0 0 1,-1 0-1,1 0 1,0 0-1,0 0 1,-1 0-1,1 0 1,-1 0-1,1 0 1,-1 0-1,1 0 1,-1 0-1,0 0 1,1 0-1,-1 0 1,0-1-1,0 1 1,1 0-1,-1-1 1,0 1-1,0 0 1,0-1-1,0 1 1,0-1-1,0 1 1,0-1-1,0 0 1,0 0-1,0 1 1,0-1-1,0 0 1,0 0-1,-1 0 1,1 0-1,0 0 1,0 0-1,-1 0 1,-1-1 7,1 1 0,-1-1 0,0 0 0,1 0 0,0 0 0,-1 0 0,1 0 0,-1 0 0,1-1 0,0 1 0,0-1 0,0 1 0,0-1 0,0 0 1,0 0-1,-1-2 0,-9-14-229,2 0 0,0-1 0,2 1 0,0-2 0,1 1 0,0-1 0,2 0 0,1-1 0,0 1 0,1-1 0,1 0 0,2 0 0,1-32 0,0 49 258,1 0-1,-1-1 0,1 1 1,-1 0-1,1 0 1,0 0-1,0 0 1,1 0-1,0 0 0,-1 1 1,1-1-1,0 1 1,0 0-1,1 0 1,-1 0-1,1 0 0,7-4 1,6-2 68,0 0 1,37-13-1,-10 5-86,-30 10-13,0 0 1,0-1 0,-1 0 0,0-1 0,-1 0-1,0-1 1,0-1 0,-1 0 0,-1 0 0,1-1 0,-2-1-1,13-20 1,-13 15 141,0-1 0,-1 0 0,-1 0 0,-1 0 0,-1-1 0,-1 0 0,0 0 0,-2 0 0,1-25 0,-5-14 227,2 58-374,0-1 0,0 1 0,-1-1 0,1 1 0,0-1 0,-1 1 1,1-1-1,-1 1 0,1 0 0,-1-1 0,0 1 0,0 0 0,0-1 1,-1 0-1,1 2-8,1-1 1,-1 1-1,0 1 1,0-1-1,1 0 1,-1 0-1,0 0 1,0 0-1,1 0 1,-1 1-1,0-1 1,1 0-1,-1 1 1,0-1-1,1 0 1,-1 1-1,0-1 1,1 1-1,-1-1 1,1 1-1,-1-1 1,1 1-1,-1-1 1,1 1-1,-1 0 1,1-1-1,0 1 1,-1 0-1,1-1 1,0 1-1,0 0 1,-1 1-1,-5 10 28,0 0-1,1 0 0,0 1 0,1 0 0,0 0 0,1 0 0,-2 27 0,-1 98 339,6-112-248,1 0 1,2 0-1,0-1 1,10 35-1,-11-53-100,0 0 0,0 0 0,0 0 0,1 0 0,0 0 0,1-1 0,-1 1 0,1-1-1,1 0 1,-1 0 0,1 0 0,0-1 0,0 1 0,1-1 0,0-1 0,-1 1-1,2-1 1,-1 0 0,12 6 0,-17-9-25,0-1 1,0 1-1,0-1 0,1 0 0,-1 1 1,0-1-1,0 0 0,0 1 0,0-1 1,0 0-1,0 0 0,1 0 0,-1 0 1,0 0-1,0 0 0,0-1 0,0 1 1,0 0-1,1 0 0,-1-1 0,0 1 1,0-1-1,1 0 0,-1 0-11,-1 0 0,1 0 1,-1 0-1,1 0 0,-1 0 0,0 0 0,1 0 0,-1 0 0,0 0 1,0 0-1,0 0 0,0 0 0,0 0 0,0-1 0,0 1 0,0 0 1,0 0-1,0 0 0,-1-1 0,-1-6-146,-1 1-1,0 0 1,0 0 0,0 0 0,-8-10-1,-13-12-63,-1 2 0,-1 1-1,-1 2 1,-1 0 0,-61-38-1,93 63 299,-1-1 1,0 1-1,0-1 0,0 0 0,0 0 0,1 0 0,-1 0 0,6-2 1,6 1-48,170 8-749,-17 0-4788,-82-7-676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6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20435,'0'0'4196,"58"74"-2530,-38-35-385,-3 9-544,-3 5-513,0 1-192,0 0-993,-4-3-2850,1-6-4934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20083,'0'0'10442,"49"46"-13293,-30-51-6726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5.9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1 11050,'0'0'11147,"-36"61"-10987,15-19-128,6 7 0,7 6 0,4 3 0,4 1-32,0 0-96,15 2-1281,5-2-801,-3-1-1794,-1-2-3651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2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0 5093,'-7'76'10538,"-1"1"-10026,0-2-127,8-1-385,0-6-993,0-3-897,0-6-737,0 1-3202</inkml:trace>
  <inkml:trace contextRef="#ctx0" brushRef="#br0" timeOffset="1">133 875 4612,'-9'73'128,"3"0"-352,-3 3-3235</inkml:trace>
  <inkml:trace contextRef="#ctx0" brushRef="#br0" timeOffset="2">70 1486 6887,'-6'78'3747,"-1"-4"-2081,2 0-1058,2-4-576,0-3-1825,-1 0-3589</inkml:trace>
  <inkml:trace contextRef="#ctx0" brushRef="#br0" timeOffset="3">1 2311 4260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15118,'-20'138'6774,"18"-98"-6730,1-1 0,2 0 1,7 51-1,-6-65-58,-1 0 0,-1 0 0,-4 37 0,2-40-16,2-5-6007,0-12 1462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8488,'-3'14'1580,"-13"49"-420,3 1 1,3 1-1,3-1 0,2 2 0,6 81 0,7 172-2278,-5-95 1126,-28 326-5845,21-502 6571,-5 175 1340,10-110-5315,2 0-3712,-3-100 5826,12 96 5003,-6-70-4933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1.0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1730,'-2'13'8520,"-14"426"4215,16-379-12370,3-47-1178,-1-21-2041,-2-6-2159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9.8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12107,'0'0'11206,"-2"9"-9343,2-1-1555,0-1 0,0 1-1,1 0 1,0-1 0,0 1 0,1-1 0,0 1 0,0-1-1,0 0 1,1 0 0,1 0 0,-1 0 0,1 0 0,6 8 0,6 7-14,1 0 0,0-2 0,2 0 0,28 24 0,90 60-402,-15-13-3817,-119-88 3498,23 22-2686,-25-24 2719,-1 0 1,1 1-1,0-1 0,-1 0 1,1 0-1,-1 0 0,1 0 1,-1 0-1,0 1 0,1-1 1,-1 0-1,0 0 0,0 1 1,0-1-1,0 2 0,-6 4-5830,-13-4-2638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0.2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1 325 14189,'0'0'9642,"47"-49"-8297,20 25 192,12-10-672,8-3-545,5-5-191,-7-2-578,-13-1-2690,-18-4-3555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2.5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18449,'0'0'3999,"1"14"-2697,1 12-705,0 8-320,2 1 0,1-2-1,1 1 1,13 37 0,-19-69-232,1 1-1,0-1 1,0 1-1,0-1 1,0 0-1,0 0 1,0 0-1,1 1 1,-1-1-1,1 0 1,-1-1 0,1 1-1,0 0 1,0 0-1,0-1 1,0 1-1,0-1 1,0 1-1,0-1 1,0 0-1,1 0 1,-1 0 0,0 0-1,1-1 1,-1 1-1,1-1 1,-1 1-1,1-1 1,-1 0-1,1 0 1,-1 0-1,1 0 1,-1 0 0,1-1-1,-1 1 1,1-1-1,-1 1 1,1-1-1,-1 0 1,0 0-1,0 0 1,1 0-1,-1-1 1,0 1 0,3-3-1,8-6 161,0 0 0,0-1-1,-1 0 1,0-1 0,15-20 0,53-89 48,-60 89 145,-20 68 232,-11 25-409,7-48-174,1 0 0,0 0 0,1 1 0,1-1 0,0 1 1,1-1-1,2 19 0,-2-32-38,0 1-1,0-1 1,0 1 0,1-1 0,-1 1 0,0-1 0,0 0-1,0 1 1,0-1 0,1 1 0,-1-1 0,0 1-1,1-1 1,-1 0 0,0 1 0,1-1 0,-1 0-1,0 1 1,1-1 0,-1 0 0,1 0 0,-1 1-1,0-1 1,1 0 0,-1 0 0,1 0 0,-1 1-1,1-1 1,-1 0 0,1 0 0,-1 0 0,1 0-1,-1 0 1,1 0 0,21-7 263,15-19 23,-20 11-501,0-1 1,-2-1-1,0 0 0,-1-1 0,0 0 0,13-27 0,-36 52-13204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2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39 15022,'0'0'9892,"-11"-7"-8504,5 2-1136,4 2-203,0 1 0,-1 0 1,1 0-1,-1 0 0,1 0 1,-1 0-1,0 0 0,0 1 1,0-1-1,0 1 0,0 0 0,0 0 1,0 0-1,0 0 0,0 1 1,-1-1-1,1 1 0,0 0 1,0 0-1,-1 0 0,1 0 0,0 1 1,0-1-1,-5 2 0,0 3-25,0 0-1,0 1 0,1 0 1,-1 0-1,1 1 1,1 0-1,-1 0 0,1 0 1,1 1-1,-1 0 1,1 0-1,0 0 0,-3 11 1,3-8 150,0 0 0,2 0 0,-1 0 0,1 0 0,1 1 0,0-1 0,1 1 0,0-1 0,0 1 0,3 18 0,-2-28-152,1 0 0,0 1-1,0-1 1,0 0 0,0 0-1,0 0 1,0 0 0,0 0-1,1 0 1,-1 0 0,1 0-1,0 0 1,-1-1 0,1 1-1,0-1 1,0 1-1,0-1 1,0 0 0,0 0-1,0 0 1,0 0 0,0 0-1,1 0 1,-1 0 0,0-1-1,1 1 1,-1-1 0,0 0-1,1 0 1,-1 0 0,0 0-1,1 0 1,4-1 0,2 1 44,0-1 1,0-1 0,0 0 0,0 0 0,0 0-1,0-1 1,13-7 0,-4 1-7,-2-1 1,1-1-1,28-25 0,-40 32-46,-1 0 0,0 0-1,0 0 1,0-1 0,-1 1-1,0-1 1,0 0 0,0 0 0,0 0-1,-1 0 1,1 0 0,-1-1-1,-1 1 1,1-1 0,-1 1 0,0-1-1,0 1 1,0-8 0,-2 12-32,0-1 1,1 0-1,-1 0 0,0 1 1,0-1-1,0 0 1,0 1-1,0-1 1,0 1-1,-1 0 0,1-1 1,-1 1-1,1 0 1,-1 0-1,1 0 0,-1 0 1,1 0-1,-1 0 1,0 0-1,0 0 1,1 1-1,-1-1 0,0 1 1,0-1-1,0 1 1,0 0-1,1 0 0,-1 0 1,0 0-1,-4 0 1,-4 0-537,0 0 0,0 0 0,0 1 0,-17 4 0,-24 17-4354,31-9 395,1-1-3534,8-6-2715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5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6406,'0'0'18546,"54"46"-16336,-39-37-737,3 7-1089,3 0-319,1-3-578,2-1-3939,1-10-8585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5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13 11403,'0'0'15465,"-8"-3"-13677,3 1-1671,0 0 0,0 1-1,0-1 1,-1 1-1,1 1 1,0-1-1,-1 1 1,1 0-1,0 0 1,-1 0 0,1 1-1,0-1 1,0 1-1,0 1 1,-1-1-1,1 1 1,-6 3-1,7-4-96,-61 37 1072,61-35-1023,0 0 0,0 0 1,1 0-1,-1 1 0,1-1 1,-1 1-1,1 0 0,0 0 1,1 0-1,-1 0 0,1 0 1,-4 9-1,6-12-69,0-1 0,0 1 0,0-1 0,1 1 0,-1-1 0,0 1 0,0-1 0,1 0 0,-1 1 0,0-1 0,0 1 0,1-1 0,-1 0 0,1 1 0,-1-1 0,0 0 0,1 0 0,-1 1 0,1-1 0,-1 0 0,0 0 0,1 1 0,-1-1 0,1 0 0,-1 0 0,1 0 0,-1 0 0,1 0 0,-1 0 0,1 0 0,-1 0 0,1 0 0,-1 0 0,1 0 0,-1 0 0,1 0 0,28 0 0,-23 0 0,15 0-18,-5-1-59,1 1 1,0 0-1,0 2 1,-1 0-1,26 6 0,-39-7 69,0 0-1,0 0 0,0 1 0,0-1 1,-1 1-1,1-1 0,0 1 1,-1 0-1,1 0 0,-1 0 0,0 0 1,0 0-1,0 0 0,0 1 0,0-1 1,0 1-1,0 0 0,-1-1 0,0 1 1,1 0-1,-1 0 0,0 0 1,0 0-1,-1 0 0,1 0 0,0 0 1,-1 0-1,0 0 0,0 0 0,0 0 1,0 0-1,0 1 0,-1-1 0,1 0 1,-1 0-1,-2 5 0,0 0 38,0-1-1,0 0 0,-1 0 0,0-1 1,0 1-1,0-1 0,-1 0 1,0 0-1,0 0 0,-1-1 0,0 0 1,0 0-1,0 0 0,-10 6 1,-2-1 46,0 1 0,0-2 0,-1-1 1,-25 8-1,37-13-75,0-1 0,-1 0 0,1 0 0,-1-1 0,1 0 0,-1 0 0,0-1 0,1 0 0,-12-1 0,18 0-35,1 1 1,-1 0-1,1-1 0,0 1 1,-1-1-1,1 1 0,0 0 0,-1-1 1,1 1-1,0-1 0,0 1 1,-1-1-1,1 1 0,0-1 0,0 1 1,0-1-1,0 1 0,0-1 1,0 1-1,0-1 0,-1 1 1,2-1-1,-1 1 0,0-1 0,0 1 1,0-1-1,0 1 0,0-1 1,0 1-1,0-1 0,1 1 1,-1-1-1,0 1 0,0-1 0,1 0 1,9-17-5059,7-4-4388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8968,'0'0'3764,"-5"10"-2339,2-5-1252,0 1 0,0 0-1,0-1 1,1 1 0,0 0 0,0 1-1,0-1 1,1 0 0,0 0-1,0 1 1,0-1 0,1 0-1,0 1 1,1-1 0,-1 1-1,1-1 1,0 0 0,1 0-1,0 1 1,0-1 0,0 0-1,4 8 1,8 6 153,1-1 0,0-1 1,1 0-1,1-1 0,1-1 0,0-1 0,1 0 0,0-1 1,1-1-1,1-1 0,0-1 0,32 12 0,-33-16-280,1-1 0,0 0 0,0-1 0,0-2 0,0 0 0,1-1 1,-1-1-1,1-1 0,-1-1 0,1-1 0,-1-1 0,0-1 0,40-12 0,115-59 796,-129 51-564,1 3 0,0 2 0,85-21 0,-128 39-216,1-1 0,0 1 0,0 1 0,0-1 0,-1 1 0,1 0 0,0 0 0,0 0 0,0 1 0,0 0 0,-1 0 0,1 1 0,0 0 0,-1 0 0,6 3 0,-6-2 91,0 2-1,0-1 0,0 1 1,-1-1-1,1 1 0,-1 1 1,0-1-1,-1 0 1,1 1-1,-1 0 0,-1 0 1,5 11-1,0 2 131,16 28 63,-22-45-329,1 0 0,-1 0-1,1-1 1,0 1-1,-1-1 1,1 1-1,0-1 1,0 0-1,0 1 1,0-1 0,0 0-1,0-1 1,0 1-1,1 0 1,-1 0-1,0-1 1,0 0-1,1 1 1,-1-1 0,4 0-1,38-2 310,-4 0-3938,-14 2-7478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5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0 185 14189,'0'0'9850,"10"-9"-9402,14-13-183,1 2 1,0 1-1,31-16 0,-47 29-210,0 1 0,0 0 0,0 1-1,1 0 1,-1 0 0,1 1 0,0 0 0,0 1-1,0 0 1,1 0 0,-1 1 0,0 1 0,1 0-1,-1 0 1,12 2 0,-18 0-52,-1-1 0,1 1 0,-1 0-1,0 0 1,0 0 0,1 0 0,-2 1 0,1-1 0,0 1-1,0 0 1,-1 0 0,0 0 0,1 0 0,-1 0 0,0 1-1,2 3 1,26 69 107,-13-30-22,-15-41-16,1-1 0,0 0 0,0 1 0,0-1 0,1 0 0,0 0 0,-1-1 0,1 1 0,1-1 0,-1 0 0,0 0 0,1 0 0,-1-1 0,1 1 0,0-1 0,0 0 0,0-1 0,0 1 0,0-1 0,8 1 0,11 1 192,1-1 0,-1-1-1,32-4 1,-7 2-253,-27 0 173,-1-1 0,1-1-1,0 0 1,-1-2 0,23-7 0,-33 8-122,1 0 1,-1 0 0,0-1 0,-1-1 0,1 0 0,-1 0-1,0-1 1,-1 0 0,0-1 0,16-16 0,-21 19-191,-1 0-1,0-1 1,1 0 0,-2 0 0,1 0 0,-1 0 0,0 0 0,0 0 0,0-1 0,-1 1-1,1-8 1,0-45-7244,-2 28-315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3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 11627,'0'0'7271,"60"-13"-4517,-46 20-800,-4 14-480,-5 7 31,-2 13-512,-3 4-673,0 8-191,0 1-97,0 0 0,0-8-129,0-4-735,5-8-417,0-10-865,-5-7-1218,0-8-1664,-7-8-5863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96 485 17392,'0'0'4901,"55"-9"-3460,-8-6 65,6-3-321,5-5-993,0 1-96,-4-2-384,-8 3-1153,-10 2-353,-11 2-480,-17 3 64,-8 2-1057,-8 3-1442</inkml:trace>
  <inkml:trace contextRef="#ctx0" brushRef="#br0" timeOffset="1">46 102 8264,'0'0'10858,"-45"-51"-8456,64 46-1793,13-2 224,10 1-33,11-2-639,6 0-97,0 1-609,-3 3-1313,-7 0-1441,-8 3-2818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4.1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33 11627,'0'0'16843,"2"9"-15984,7 30-405,-9-37-442,1-1 1,-1 1-1,1 0 0,0-1 1,0 1-1,0-1 1,0 1-1,0-1 1,0 0-1,0 1 0,1-1 1,-1 0-1,0 0 1,1 0-1,-1 0 0,1 0 1,-1 0-1,1 0 1,-1 0-1,1-1 0,0 1 1,0-1-1,-1 1 1,1-1-1,0 1 0,0-1 1,-1 0-1,1 0 1,0 0-1,0 0 0,-1 0 1,1 0-1,2-1 1,2 0 7,0-1 0,0 1 0,0-1 0,0 0 0,-1-1 0,1 1 0,8-6 0,27-27-108,-34 28 12,1 0 0,-1 0 0,1 1 0,0 0 0,1 1 0,16-9 0,-24 14 80,-1 0-1,1 0 0,0 0 0,0 0 0,-1 0 0,1 0 0,0 0 0,-1 0 0,1 0 0,0 1 1,-1-1-1,1 0 0,0 0 0,-1 1 0,1-1 0,-1 0 0,1 1 0,0-1 0,-1 1 1,1-1-1,-1 1 0,1-1 0,-1 1 0,1-1 0,-1 1 0,0-1 0,1 1 0,-1 0 0,0-1 1,1 1-1,-1 0 0,0-1 0,0 1 0,0 0 0,1-1 0,-1 1 0,0 0 0,0-1 0,0 1 1,0 0-1,0-1 0,-1 2 0,2 44 617,-1-29-423,0-14-190,0-1-1,0 0 1,0 0 0,0 1 0,1-1-1,-1 0 1,1 0 0,0 0 0,0 1 0,0-1-1,0 0 1,0 0 0,0 0 0,3 3 0,-3-4 6,0-1 0,0 1-1,0 0 1,0-1 0,0 1 0,0-1 0,0 1 0,0-1 0,1 1 0,-1-1 0,0 0 0,0 0 0,0 0 0,1 1 0,-1-1 0,0 0 0,0-1 0,1 1 0,-1 0 0,2-1 0,6-2-1,0 0 0,0-1 1,-1 0-1,1-1 0,13-10 0,16-7-1180,-17 20-2261,-6 13-6269,-7-1 1210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81 1890,'-5'-40'12633,"5"38"-12083,-1 0 1,0-1 0,0 1 0,0 0-1,0 0 1,0 0 0,-1 0 0,1 0-1,-1 0 1,-2-3 0,2 3-270,-1 0 1,0 1-1,0-1 1,0 1 0,0-1-1,-1 1 1,1 0-1,0 0 1,0 1-1,-1-1 1,1 1-1,-1-1 1,1 1-1,0 0 1,-1 0-1,1 1 1,0-1-1,-1 1 1,-3 1-1,1-1-220,1 1-1,-1 0 0,1 1 0,0-1 0,0 1 0,0 0 0,0 0 0,1 0 0,-1 1 0,1 0 1,0 0-1,0 0 0,0 0 0,0 1 0,1-1 0,0 1 0,0 0 0,0 0 0,1 0 0,-3 7 0,-1 1 228,1 1-1,1-1 0,0 1 1,1-1-1,1 1 0,0 0 1,0 17-1,2-28-261,0-1-1,0 1 1,0 0-1,0-1 1,1 1-1,-1-1 1,1 1-1,0-1 1,0 1-1,0-1 0,0 0 1,0 1-1,0-1 1,1 0-1,-1 0 1,1 0-1,0 0 1,-1 0-1,1 0 1,0 0-1,0-1 1,3 2-1,-1 0 31,1-1-1,0 1 0,0-1 1,0-1-1,0 1 1,1-1-1,-1 0 0,0 0 1,1-1-1,6 1 1,3-1 66,0-1 1,0-1 0,0 0 0,0-1 0,-1 0 0,1-1-1,15-7 1,-19 6-85,-1 0-1,1-1 0,-1-1 0,14-10 1,-21 14-21,0 1 0,0-1 0,0 0 1,-1 1-1,1-1 0,-1-1 0,0 1 0,0 0 1,0 0-1,0-1 0,0 1 0,-1-1 1,0 0-1,0 1 0,0-1 0,0 0 0,1-7 1,-3 10-39,0 0 1,1 0 0,-1-1-1,0 1 1,0 1 0,0-1-1,1 0 1,-1 0 0,0 0 0,0 0-1,0 1 1,-1-1 0,1 0-1,0 1 1,0-1 0,0 1-1,0-1 1,-1 1 0,1 0-1,0-1 1,0 1 0,-1 0-1,1 0 1,0 0 0,0 0 0,-1 0-1,1 0 1,-2 1 0,-48 0-3027,46 0 2268,-60 5-9738,33-5 305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17521,'0'0'4324,"63"42"-1954,-34-26-96,-1-2 128,0-2-864,-6 1-962,4 5-512,-4 0-160,-2 4-1345,-3-4-2531,-2-2-3171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7.7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51 11403,'0'0'7276,"-3"-8"-4964,-1 1-1613,2 5-412,1 0-1,-1-1 1,1 1-1,-1-1 1,1 1-1,0-1 1,0 1-1,1-1 0,-1 0 1,0 1-1,0-6 1,9 11 1827,14 19-1291,0 2 1,-1 0 0,20 31 0,-18-22-857,44 45 0,-50-62-501,25 24-1190,-40-38 1356,-1 0-1,0 0 0,0-1 0,1 1 1,-1 0-1,-1 0 0,1 0 0,0 0 1,0 0-1,-1 1 0,1-1 0,0 3 0,-1-4 99,-1 0 0,1 0 0,0 0-1,0-1 1,0 1 0,-1 0 0,1 0-1,0-1 1,0 1 0,-1 0 0,1 0-1,-1-1 1,1 1 0,-1 0 0,1-1-1,-1 1 1,1-1 0,-1 1 0,0-1-1,1 1 1,-1-1 0,0 1 0,1-1-1,-1 0 1,0 1 0,0-1 0,1 0-1,-1 1 1,0-1 0,0 0 0,-1 0-1,-23 6-8222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8.0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0 320 16720,'0'0'7111,"45"-66"-5414,-10 33-95,4-6-321,5 2-865,-4 2-320,0 6-96,-6 5-384,1 6-1346,-6 1-1761,-4-4-3844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1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15 16624,'0'-1'111,"0"0"0,1 0 0,0 1 1,-1-1-1,1 0 0,-1 0 0,1 0 0,0 1 1,-1-1-1,1 0 0,0 1 0,0-1 0,0 0 1,0 1-1,-1-1 0,1 1 0,0 0 0,0-1 1,0 1-1,0 0 0,0-1 0,0 1 0,0 0 1,0 0-1,0 0 0,0 0 0,0 0 0,0 0 1,0 0-1,0 0 0,2 1 0,-2 0 251,1 0 1,-1 1-1,0-1 0,1 1 0,-1 0 1,0-1-1,0 1 0,0 0 1,0 0-1,0-1 0,0 1 0,-1 0 1,1 0-1,0 3 0,2 9 1426,0 1 0,-1 0-1,0 17 1,-1 25-1788,-2 141 0,1-198-60,0 0-1,1 1 1,-1-1 0,0 0-1,0 1 1,0-1 0,0 1-1,0-1 1,0 0 0,0 1-1,0-1 1,0 0 0,0 1-1,0-1 1,0 1 0,0-1-1,0 0 1,0 1 0,0-1-1,0 0 1,0 1 0,-1-1-1,1 0 1,0 1 0,0-1-1,0 0 1,-1 1 0,1-1-1,0 0 1,0 1 0,-1-1-1,1 0 1,0 0 0,-1 0 0,1 1-1,0-1 1,-1 0 0,1 0-1,0 0 1,-1 0 0,1 1-1,0-1 1,-1 0 0,1 0-1,-1 0 1,1 0 0,0 0-1,-1 0 1,1 0 0,-1 0-1,1 0 1,0 0 0,-1 0-1,1-1 1,0 1 0,-1 0-1,1 0 1,0 0 0,-1 0-1,1 0 1,0-1 0,-1 1-1,1 0 1,0 0 0,-1-1-1,1 1 1,-26-29-8021,12 12 3420,-10-5-3250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5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44 241 11499,'0'0'3545,"-7"-9"-268,2 2-2412,0 0 0,0 0-1,1 0 1,0-1-1,1 1 1,-5-15 0,7 19-623,0 0 0,1 0 0,0 0 1,-1 0-1,1 0 0,0 0 0,0 0 1,1 0-1,-1 0 0,1 0 0,0 0 1,-1 0-1,1 0 0,1 0 0,-1 0 1,0 0-1,1 1 0,-1-1 0,1 0 1,0 1-1,0 0 0,0-1 1,0 1-1,0 0 0,0 0 0,4-3 1,8-5-128,1-1 1,0 2 0,1 0 0,0 1-1,0 0 1,1 1 0,0 1 0,0 1 0,1 0-1,-1 1 1,1 1 0,0 1 0,0 0-1,0 2 1,32 2 0,-46-1-116,0 0 0,0 0 0,0 0 0,0 0 0,0 1 0,0 0 0,-1 0 0,1 0 0,-1 0 0,1 0 0,-1 1 0,0-1 0,0 1 0,0 0 0,0 0 0,0 0 0,-1 1 0,1-1 0,-1 1 0,0-1 0,0 1 0,-1 0 0,1-1 0,-1 1 0,1 0 0,-1 0 0,0 0 0,-1 0 0,1 1 0,-1-1 0,0 0 0,0 7 0,0 1 0,-1-1 0,0 0 0,-1 1 0,0-1 0,-1 0 0,0 0 0,-1 0 0,0-1 0,-1 1 0,-10 17 0,8-17 0,-1-1 0,-1 0 0,0 0 0,0 0 0,-1-1 0,0-1 0,-1 0 0,0 0 0,-23 12 0,25-16 0,0 0 0,1-1 0,-2 0 0,1 0 0,0-1 0,-1 0 0,1-1 0,-1 0 0,1 0 0,-1-1 0,1 0 0,-1-1 0,1 0 0,-17-4 0,5-5-589,20 9 537,1 1 0,0 0 0,0-1 0,0 1 0,-1 0 0,1-1 0,0 1 0,0 0 0,0-1 0,0 1 0,0 0 0,-1-1 0,1 1 0,0-1 0,0 1 0,0 0 0,0-1 0,0 1 0,0 0 0,1-1 0,-1 1 0,0-1 0,0 1 0,0 0 0,0-1 0,0 1 0,0 0 0,1-1 0,-1 1 0,0-1 0,30-21-5316,-20 16 3419,12-8-6982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3.4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202 0 15375,'0'0'15588,"-13"5"-14873,-12 5-497,0 0 0,1 2-1,1 1 1,-40 28 0,63-41-218,0 0 0,0 0 0,0 0 0,0 1 0,-1-1 0,1 0 0,0 0 0,0 0 0,0 0 0,0 0 0,0 1 0,0-1 0,0 0 0,0 0 0,0 0 0,0 0 0,0 1 0,0-1 0,0 0 0,0 0 0,0 0 0,0 0 0,0 1 0,0-1 0,0 0 0,0 0 0,0 0 0,0 0 0,0 1 0,1-1 0,-1 0 0,0 0 0,0 0 0,0 0 0,0 0 0,0 0 0,0 1 0,0-1 0,1 0 0,-1 0 0,0 0 0,0 0 0,0 0 0,0 0 0,0 0 0,1 0 0,-1 0 0,0 0 0,0 0 0,0 0 0,0 0 0,1 0 0,-1 0 0,0 0 0,0 0 0,0 0 0,0 0 0,1 0 0,-1 0 0,0 0 0,0 0 0,24 3 0,30-2 0,-50-1 0,12 0 0,-1-1 0,0 1 0,-1 1 0,1 0 0,19 5 0,-32-6 0,0 0 0,0 0 0,0 1 0,0-1 0,0 1 0,-1 0 0,1-1 0,0 1 0,0 0 0,-1 0 0,1 0 0,-1 0 0,1 0 0,-1 1 0,1-1 0,-1 0 0,0 1 0,1-1 0,-1 1 0,0-1 0,0 1 0,0-1 0,0 1 0,0 0 0,-1 0 0,1 0 0,-1-1 0,1 1 0,-1 0 0,1 0 0,-1 0 0,0 0 0,0 0 0,0 0 0,0-1 0,0 1 0,0 0 0,-1 0 0,1 0 0,-1 0 0,1 0 0,-2 2 0,0 0 0,-1 0 0,1 0 0,-1 0 0,0 0 0,0 0 0,-1-1 0,1 1 0,-1-1 0,1 0 0,-1 0 0,0 0 0,0-1 0,-8 4 0,-60 26 0,60-28 0,0 0 0,0-1 0,0 0 0,0-1 0,-1-1 0,1 0 0,-1 0 0,-13-2 0,26 1 2,0 1 0,-1-1-1,1 0 1,0 0 0,-1 0 0,1 0 0,0 0-1,-1 0 1,1 0 0,-1 0 0,1 0 0,0 0-1,-1 0 1,1 0 0,0-1 0,-1 1-1,1 0 1,0 0 0,-1 0 0,1 0 0,0 0-1,0-1 1,-1 1 0,1 0 0,0 0 0,-1-1-1,1 1 1,0 0 0,0 0 0,0-1 0,-1 1-1,1 0 1,0-1 0,0 1 0,0 0 0,0-1-1,0 1 1,-1 0 0,1-1 0,0 1 0,0 0-1,0-1 1,0 1 0,0 0 0,0-1-1,0 1 1,0-1 0,0 1 0,0 0 0,1-1-1,-1 1 1,0 0 0,0-1 0,0 1 0,0 0-1,0-1 1,1 1 0,17-14-522,34-2-7397,-21 6 139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1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135 38 11115,'0'0'13474,"-8"-7"-11611,-27-20-555,34 26-1269,-1 1 1,1-1 0,0 1-1,0-1 1,-1 1 0,1 0-1,0 0 1,-1 0 0,1 0-1,0 0 1,-1 0 0,1 0-1,0 0 1,-1 1 0,1-1-1,0 0 1,-1 1-1,1-1 1,0 1 0,0-1-1,0 1 1,-1 0 0,1 0-1,0-1 1,0 1 0,0 0-1,0 0 1,0 0 0,0 1-1,-23 31 704,23-32-679,-3 8 104,-1 0-1,1-1 0,1 1 1,0 1-1,0-1 0,1 0 1,0 1-1,0-1 0,1 19 1,0-25-130,1 0 0,0 0 0,1 0 1,-1 0-1,1 0 0,-1 0 0,1 0 0,0 0 1,0 0-1,0 0 0,0 0 0,1 0 0,-1-1 1,1 1-1,-1-1 0,1 1 0,0-1 0,0 0 1,0 1-1,1-1 0,-1 0 0,0-1 1,1 1-1,-1 0 0,1-1 0,0 1 0,0-1 1,-1 0-1,1 0 0,0 0 0,0 0 0,0 0 1,0 0-1,3-1 0,9 1-38,-1 0 0,1-1 0,0-1 0,-1-1 0,1 0 0,-1 0 0,0-2 0,25-8 0,-28 8 0,0-1 0,-1 0 0,0 0 0,0-1 0,-1 0 0,1-1 0,-1 0 0,-1 0 0,1-1 0,-1 0 0,13-18 0,-20 25 1,0 0-1,0 0 1,0 0-1,-1 0 1,1 0-1,0 0 1,-1 0-1,1 0 1,0-1-1,-1 1 1,0 0 0,1-1-1,-1 1 1,0 0-1,0-1 1,1 1-1,-1 0 1,0-1-1,0 1 1,-1 0-1,1-1 1,0 1-1,0 0 1,-1-1 0,1 1-1,0 0 1,-1 0-1,0-1 1,1 1-1,-1 0 1,0 0-1,1 0 1,-1 0-1,0 0 1,0 0 0,0 0-1,0 0 1,0 0-1,0 0 1,0 0-1,0 0 1,0 1-1,-1-1 1,1 1-1,0-1 1,0 1 0,-1-1-1,1 1 1,0 0-1,-3-1 1,-9-2-21,1 1 0,-1 0 1,0 1-1,-14 0 0,19 1-21,5-1-6,-84 2-3534,32 11-5230,33-4 895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4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13645,'0'0'18289,"-2"58"-18097,18-44-128,6-1-192,3-2-1761,1-7-3428,5-4-6919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16784,'0'0'11184,"0"9"-9807,1 7-1068,0 1 0,0-1 0,2 0 0,0 0 0,1 0 0,7 20 0,-9-32-274,-1 0 1,1-1-1,0 1 0,0 0 1,0-1-1,1 0 0,-1 1 1,1-1-1,0 0 0,0 0 1,0 0-1,0-1 0,0 1 0,4 2 1,-4-4-5,0-1 0,0 1 0,0 0 0,0-1 0,0 1 0,0-1 0,0 0 0,0 0 0,0 0 0,0 0 0,0-1 0,0 1 0,0-1 0,0 1 0,-1-1 0,1 0 0,0 0 0,0-1 0,-1 1 0,1-1 0,0 1 0,3-4 0,3-2-30,1-1 1,-1-1-1,-1 0 0,1 0 1,-2-1-1,1 0 1,-1 0-1,-1 0 0,0-1 1,0 0-1,4-13 1,0 3-3,-22 85 1,11-59 0,0 0 0,1 0 0,-1 0 0,1 0 0,0 0 0,1 8 0,0-12 0,-1-1 0,0 1 0,1 0 0,-1 0 0,0 0 0,1-1 0,-1 1 0,1 0 0,-1-1 0,1 1 0,-1 0 0,1-1 0,0 1 0,-1-1 0,1 1 0,0-1 0,-1 1 0,1-1 0,0 1 0,0-1 0,-1 0 0,1 1 0,0-1 0,0 0 0,0 0 0,-1 1 0,1-1 0,0 0 0,0 0 0,0 0 0,0 0 0,0 0 0,-1 0 0,1-1 0,0 1 0,0 0 0,0 0 0,0-1 0,-1 1 0,1 0 0,0-1 0,0 1 0,-1-1 0,1 1 0,0-1 0,0 0 0,11-6 6,-1 0 0,-1-1-1,1 0 1,-1-1 0,-1 0 0,11-13 0,17-14-346,-20 19-2089,-2-3-4036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8.1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0 160 7591,'0'0'8830,"10"0"-8179,33-4 803,0-2-1,69-19 1,-67 13-512,0 2 1,1 3-1,51-3 1,141 6-233,519 1-75,109-16 1029,-824 17-1535,370 0 1302,-392 0-998,0-1 1,26-7-1,-31 6-285,0 1 0,0 0 0,0 1 1,1 1-1,22 0 0,-33 2 382,11-1-2963,-16 0 2138,1 0-1,-1-1 1,1 1 0,-1 0 0,0 0 0,1 0-1,-1-1 1,0 1 0,1 0 0,-1 0 0,0-1-1,1 1 1,-1 0 0,0-1 0,1 1 0,-1 0-1,0-1 1,0 1 0,0 0 0,1-1 0,-1 1-1,0-1 1,0 1 0,0-1 0,0 1 0,0 0-1,0-1 1,0 1 0,0-1 0,0 1 0,0-1-1,0-16-9841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9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12332,'0'0'7815,"0"82"-7431,4-42-223,1 1-97,2 2-64,1-5-321,1-6-415,-1-5-353,0-5-1025,2-3-1025,-3-2-1250,1 1-928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4068,'0'0'1633,"0"90"706,0-43-1026,0-2-1025,0-1-224,0-3 0,0-5 993,0 0 417,0 0-417,0-1-673,0 3-352,0 0-64,0 2-769,5 1-640,5 1-1218,-1 0-2241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3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13741,'0'0'5381,"88"4"-5445,2-11 96,20 1 64,14-5-1025,7 1-1217,4 0-1153,-4-2-1281,-7 1-2147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6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 5701,'78'-2'1922,"-4"-2"769,-2 4-673,1-4-193,3 2-447,0-1 31,4-1-608,2 1-257,3 2-352,2 1-192,0-1-2049,6-3-4422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 20948,'9'-1'1527,"116"-14"-1,89-6-3079,-88 20-1855,133 14 0,-94 11 3498,-107-13 4340,114 4 0,-95-16-4060,-2-6-3803,-67 6 2339,0 0-1,-1-1 1,0 0 0,1 0-1,-1-1 1,13-6-1,6-9-9144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 16207,'0'0'2403,"77"-1"-1250,-41 12-513,11 7-544,7 1-128,4-7-2370,4-10-4548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3.4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 12172,'-9'4'2952,"3"-1"-2705,0 0 1,-1 1 0,1 0 0,0 0 0,1 1-1,-1-1 1,1 1 0,0 1 0,0-1 0,1 1-1,-1-1 1,-3 8 0,0 2 136,0 0 0,0 1 0,2 0 1,-9 29-1,6-5 41,2 0 1,1 0-1,0 73 0,6-102-359,0-1 0,1 1 0,0-1-1,1 0 1,0 1 0,1-1-1,4 11 1,-6-17-47,1 0-1,0-1 1,0 1-1,0-1 1,0 0-1,1 1 1,-1-1 0,1 0-1,0-1 1,0 1-1,0 0 1,0-1-1,0 0 1,1 1 0,-1-1-1,1-1 1,-1 1-1,1 0 1,0-1 0,0 0-1,7 2 1,-1-2 83,0-1 0,0 0 0,0 0 0,1-1 0,-1 0 0,0-1 0,0 0 0,-1-1 0,1 0 1,0 0-1,-1-1 0,0 0 0,1-1 0,-2 0 0,1 0 0,-1-1 0,1 0 0,7-9 0,9-7-6,-2-2 0,0 0-1,-2-2 1,23-34 0,-41 56-22,6-8 409,0-2 0,-1 1 1,-1-1-1,0 0 0,6-17 0,-19 52-174,-4 17 34,-9 55 0,18-82-342,0-1 1,0 1-1,1-1 0,0 1 0,1-1 1,0 1-1,1-1 0,0 0 1,1 1-1,6 15 0,-8-22 7,2 0 0,-1 0-1,0 0 1,1-1-1,-1 1 1,1 0 0,0-1-1,0 0 1,1 0-1,-1 0 1,1 0 0,-1 0-1,1-1 1,0 1 0,0-1-1,0 0 1,0 0-1,0-1 1,1 1 0,-1-1-1,1 0 1,-1 0-1,0 0 1,1-1 0,0 0-1,-1 1 1,1-2-1,-1 1 1,1 0 0,-1-1-1,1 0 1,-1 0-1,7-3 1,1 0 103,1 0 0,-1-2 0,0 1 0,-1-1 0,1-1 0,-1 0-1,-1-1 1,1 0 0,-1-1 0,12-12 0,-9 4-1,0-1 1,-1 1-1,-1-2 0,0 0 1,-2 0-1,0-1 0,-1 0 1,-1 0-1,-1-1 0,-1 0 1,-1 0-1,0 0 0,-2-1 1,0 1-1,-2-1 0,0 1 1,-5-28-1,4 44-308,0-1 1,0 0-1,0 0 1,-1 1-1,0-1 1,0 1-1,-1 0 1,0-1-1,0 1 1,0 0-1,0 1 1,-5-6-1,5 7-185,0 0 1,-1 1-1,1-1 0,-1 1 0,1-1 0,-1 1 1,0 0-1,0 1 0,0-1 0,0 1 1,0 0-1,0 0 0,-1 0 0,1 0 0,0 1 1,-9 0-1,5 0-9248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2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82 666 7911,'0'0'1880,"-11"8"522,-34 31 198,43-37-2378,-1 1 1,1-1 0,0 1 0,0 0 0,0 0 0,0 0 0,0 0-1,1 0 1,-1 1 0,1-1 0,0 0 0,0 1 0,0-1-1,1 1 1,-1-1 0,1 1 0,0-1 0,0 1 0,0 0-1,1 5 1,-1-7-108,1 0 1,-1 1-1,1-1 0,0 0 0,0 0 1,0 0-1,0 0 0,0 1 0,0-1 1,0-1-1,1 1 0,-1 0 0,1 0 0,0 0 1,-1-1-1,1 1 0,0-1 0,0 0 1,0 1-1,0-1 0,0 0 0,0 0 1,0 0-1,1 0 0,-1-1 0,0 1 1,3 0-1,3-1 103,1 1 0,-1-2 0,1 0 0,-1 0-1,1 0 1,-1-1 0,0 0 0,1-1 0,-1 1 0,0-2 0,-1 1 0,1-1 0,-1 0 0,13-9 0,9-9 225,-1-2 0,28-28 1,-40 37-271,22-22 103,-2-1 0,41-56-1,-67 79-227,0 1 0,-1-1 0,0 0 1,-1-1-1,-1 0 0,-1 0 0,0-1 0,-1 0 0,-1 0 0,4-31 0,-7 46-41,-1 0 1,0 0-1,0 0 0,0 0 0,0 1 1,0-1-1,0 0 0,0 0 0,-1 0 0,1 0 1,-1 0-1,1 1 0,-1-1 0,0 0 0,0 0 1,1 1-1,-1-1 0,0 0 0,-1 1 0,1-1 1,0 1-1,0 0 0,-1-1 0,1 1 1,-1 0-1,1 0 0,-1 0 0,1 0 0,-1 0 1,0 0-1,1 0 0,-1 0 0,0 1 0,0-1 1,0 1-1,1-1 0,-1 1 0,0 0 0,0 0 1,0 0-1,0 0 0,0 0 0,0 0 1,0 0-1,-1 1 0,-5 1-13,0-1 0,0 1 0,1 0 0,-1 1 0,1 0 0,0 0 0,0 1 0,0 0 0,-13 9 1,-2 7 15,0 1 0,1 1 0,1 1 0,1 0 0,-18 32 0,25-36 9,1 0-1,1 0 1,1 1-1,1 1 0,0-1 1,2 1-1,-8 42 1,13-57-15,1 1 0,-1-1 0,1 1 0,1-1 1,-1 0-1,1 1 0,0-1 0,0 0 0,3 9 0,-2-12-5,-1-1 0,0 1 0,1 0 0,0-1 0,0 1-1,0-1 1,0 0 0,0 1 0,0-1 0,0 0 0,1 0-1,-1-1 1,1 1 0,-1 0 0,1-1 0,0 1 0,0-1-1,-1 0 1,1 0 0,0 0 0,4 0 0,9 1 5,0 0 0,0-1 0,1-1 0,-1 0 0,0-2 0,0 1 0,0-2 0,0 0 0,0-1 0,-1-1 0,1 0 0,-1-1 0,18-11 0,14-8 34,-2-2 0,73-56 1,-67 43-9,-3-1 1,84-92 0,-117 116-17,0-2 0,-1 0 0,-1-1 0,-1 0 0,0-1 0,-2 0 1,-1-1-1,0 0 0,-2 0 0,0-1 0,4-28 0,-10 45-12,-1 0 0,0 0 1,0 0-1,0 0 0,0-1 0,-1 1 0,0 0 1,-1 0-1,1 0 0,-5-9 0,5 14-3,1-1 0,-1 0 0,-1 1 0,1-1 0,0 1 0,0-1 0,0 1 0,-1 0 0,1-1 0,-1 1-1,1 0 1,-1 0 0,0 0 0,1 0 0,-1 0 0,0 0 0,0 1 0,1-1 0,-1 1 0,0-1 0,0 1 0,0 0 0,0-1 0,0 1 0,0 0 0,1 0 0,-1 0 0,0 1 0,0-1 0,0 0-1,0 1 1,0-1 0,0 1 0,1 0 0,-1 0 0,0-1 0,-2 3 0,-3 1 6,0 0-1,0 0 1,0 1-1,0 0 1,1 1 0,0-1-1,0 1 1,0 0-1,-9 14 1,-41 72-30,49-80 20,-15 29-7,1 0-1,2 1 1,2 1-1,2 0 1,2 2-1,1-1 1,3 2 0,-5 63-1,13-103-84,1 0-1,0-1 1,1 1-1,-1 0 1,1 0 0,0 0-1,0-1 1,1 1-1,0-1 1,0 1 0,0-1-1,1 0 1,0 1-1,0-1 1,4 6 0,-3-7-294,0 0-1,1-1 1,-1 1 0,1-1 0,0 0 0,0 0 0,0 0 0,0-1 0,0 1 0,1-1 0,-1-1 0,1 1 0,-1-1 0,1 0 0,7 1 0,38 0-5247,0-3-2161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210 0 17136,'-3'12'844,"-37"131"3110,-38 282 1,54-265-3061,4-47-621,3-23-195,4 0 0,-2 94 0,17-211-330,1 1 1,7-33-1,3-22-162,3-331-2021,-16 411 2430,0 1 0,-1-1-1,1 1 1,0-1 0,0 1 0,0-1-1,1 1 1,-1 0 0,0-1-1,0 1 1,0-1 0,0 1-1,0 0 1,0-1 0,1 1-1,-1-1 1,0 1 0,0 0-1,1-1 1,-1 1 0,0 0-1,0-1 1,1 1 0,-1 0 0,0-1-1,1 1 1,-1 0 0,1 0-1,-1-1 1,0 1 0,1 0-1,-1 0 1,1 0 0,-1 0-1,0 0 1,1 0 0,-1-1-1,1 1 1,-1 0 0,1 0-1,-1 0 1,0 0 0,1 0 0,-1 1-1,1-1 1,-1 0 0,1 0-1,-1 0 1,0 0 0,1 0-1,-1 1 1,1-1 0,-1 0-1,0 0 1,1 1 0,-1-1-1,0 0 1,1 0 0,-1 1-1,0-1 1,0 0 0,1 1-1,36 29-609,-14-10-725,-15-16 572,0 0 0,0 0-1,0-1 1,1 0 0,-1-1 0,1 0-1,0 0 1,0-1 0,-1 0-1,1 0 1,15-2 0,17-1-7149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5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81 12460,'0'0'4527,"-9"7"-3193,0 1-1047,0 1 0,1 0 0,0 0-1,0 1 1,1 0 0,0 1 0,1 0-1,0 0 1,0 0 0,2 0 0,-1 1-1,1 0 1,-3 18 0,5-23-175,1 0 0,0 0 0,1 0 0,-1 0 1,1 0-1,0 0 0,2 12 0,-1-18-102,-1 0 0,1 0 0,-1 1 0,1-1-1,-1 0 1,1 0 0,-1 0 0,1 0 0,0 1 0,0-1 0,-1 0-1,1 0 1,0-1 0,0 1 0,0 0 0,0 0 0,0 0 0,3 1 0,-2-2-5,0 1-1,0-1 1,0 1 0,1-1 0,-1 0 0,0 0 0,0 0 0,0 0 0,1 0 0,-1-1 0,0 1 0,0-1 0,0 1 0,0-1 0,3-1 0,4-3 35,1 0 1,-1-1 0,0 0 0,0 0 0,-1-1 0,0 0 0,0 0 0,-1-1-1,0 0 1,12-17 0,2-7-31,30-57 0,-52 91-37,-30 78 492,26-64-412,0-1 1,1 1-1,1 0 1,0 0-1,0 21 0,3-36-52,0 0-1,0 0 1,0 1-1,0-1 1,0 0-1,0 0 1,1 0-1,-1 0 1,1 0-1,-1 0 1,0 0-1,1 0 1,0 0-1,-1 0 1,1 0-1,0 0 0,-1 0 1,1 0-1,0 0 1,0-1-1,0 1 1,0 0-1,0-1 1,0 1-1,0 0 1,0-1-1,1 1 1,1 0 13,0 0-1,1-1 1,-1 1 0,0-1 0,0 0 0,0 0 0,1 0 0,-1-1-1,6 0 1,2-2 37,0 0 0,0-1 0,-1 0-1,19-9 1,-1-6 6,-1-1 1,36-34-1,-61 52-53,-14 40 909,12-38-904,0 0 0,0 0 0,0 0 1,0 0-1,1 0 0,-1 0 0,0 0 0,0 0 0,0 0 0,0 0 0,1 0 1,-1 0-1,0 0 0,0 0 0,0 1 0,0-1 0,0 0 0,1 0 0,-1 0 1,0 0-1,0 0 0,0 0 0,0 0 0,0 0 0,1 1 0,-1-1 0,0 0 0,0 0 1,0 0-1,0 0 0,0 0 0,0 0 0,0 1 0,0-1 0,0 0 0,0 0 1,0 0-1,0 0 0,0 1 0,0-1 0,0 0 0,0 0 0,0 0 0,0 0 0,0 1 1,0-1-1,0 0 0,0 0 0,0 0 0,0 0 0,0 1 0,0-1 0,0 0 1,0 0-1,0 0 0,0 0 0,0 0 0,0 1 0,-1-1 0,1 0 0,0 0 1,0 0-1,0 0 0,0 0 0,0 0 0,-1 0 0,1 0 0,0 1 0,17-13 628,19-23 131,-11 8-572,44-36 0,-61 56-200,1 0 1,-1 1-1,1 1 0,1-1 1,-1 1-1,1 1 1,0 0-1,0 0 1,0 1-1,14-3 0,-21 6 51,1 0 0,-1 0 0,0 0-1,1-1 1,-1 1 0,1-1-1,-1 0 1,0 0 0,0 0 0,1 0-1,-1-1 1,0 0 0,0 1-1,0-1 1,-1 0 0,1 0 0,0 0-1,-1-1 1,1 1 0,-1-1-1,0 1 1,0-1 0,0 0-1,0 0 1,0 0 0,-1 0 0,1 0-1,-1 0 1,0 0 0,0-1-1,1-3 1,-2 7-39,0 0 1,1-1-1,-1 1 0,0-1 0,0 1 0,0-1 0,1 1 1,-1 0-1,0-1 0,0 1 0,0-1 0,0 1 1,0-1-1,0 1 0,0-1 0,0 1 0,0-1 0,0 1 1,0-1-1,0 1 0,0-1 0,0 1 0,-1-1 1,1 1-1,0-1 0,0 1 0,0 0 0,-1-1 0,1 1 1,0-1-1,-1 1 0,1 0 0,0-1 0,-1 1 0,1 0 1,0-1-1,-1 1 0,1 0 0,-1-1 0,1 1 1,0 0-1,-1 0 0,1 0 0,-1 0 0,1-1 0,-1 1 1,1 0-1,-1 0 0,1 0 0,-1 0 0,1 0 1,-1 0-1,1 0 0,-1 0 0,1 0 0,-1 0 0,1 1 1,-1-1-1,1 0 0,-1 0 0,1 0 0,0 0 1,-1 1-1,1-1 0,-1 0 0,1 1 0,0-1 0,-1 1 1,-30 23 243,20-9-234,0 1-1,1 0 1,1 0-1,-10 26 1,15-34-31,1 0 1,0 1-1,1-1 0,0 1 1,0-1-1,1 1 0,0 0 1,1 0-1,0-1 0,0 1 1,3 16-1,-3-24-94,1 1 0,-1 0 0,1 0 0,0-1 0,0 1 0,0 0 0,0-1-1,0 1 1,0-1 0,0 0 0,1 1 0,-1-1 0,0 0 0,1 1 0,-1-1 0,1 0 0,-1 0 0,1 0 0,0-1 0,0 1 0,-1 0 0,1-1 0,0 1 0,2 0 0,1 0-765,0-1 0,-1 1 0,1-1 1,0 0-1,0 0 0,0-1 0,0 1 1,8-3-1,36-17-11711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2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0 668 12011,'0'0'9001,"6"9"-7757,-3-4-1108,0 0 1,0 0-1,1 0 1,-1 0-1,1-1 1,0 0-1,1 0 1,-1 0-1,1 0 1,-1-1-1,1 0 1,0 0-1,0 0 1,1 0-1,-1-1 1,0 0-1,1 0 1,0 0-1,-1-1 1,9 1-1,-1-1 74,-1-2-1,1 1 0,-1-2 0,1 0 0,-1 0 1,0-1-1,0-1 0,0 0 0,0 0 0,0-2 1,-1 1-1,0-1 0,0-1 0,18-14 0,-8 4-82,-1-1 0,-1 0 0,0-2-1,-2 0 1,0-1 0,14-22 0,-26 35-91,0 1 0,-1-1 0,0 1 0,0-1 0,0-1 0,-1 1 0,-1 0 0,1-1 0,-1 1 0,-1-1 0,2-13 0,-3 22-36,0-1 0,0 0 1,0 1-1,0-1 0,-1 1 0,1-1 0,0 0 1,0 1-1,0-1 0,-1 1 0,1-1 0,0 0 1,0 1-1,-1-1 0,1 1 0,-1-1 0,1 1 1,0-1-1,-1 1 0,1 0 0,-1-1 0,1 1 1,-1-1-1,1 1 0,-1 0 0,0-1 1,1 1-1,-1 0 0,1 0 0,-1 0 0,0-1 1,1 1-1,-1 0 0,1 0 0,-1 0 0,0 0 1,1 0-1,-1 0 0,0 0 0,1 0 0,-1 0 1,1 1-1,-1-1 0,0 0 0,1 0 0,-1 0 1,1 1-1,-1-1 0,1 0 0,-1 1 0,1-1 1,-2 1-1,-30 20-123,16-3 120,1 0 1,0 1-1,1 0 0,1 2 1,1-1-1,1 1 0,1 1 1,1 0-1,1 0 0,0 1 1,2 0-1,1 0 0,-4 45 1,8-64 1,1 0 0,0 0 0,0 0 0,0 1 0,0-1 0,1 0 0,0 0 0,0 0 0,0 0 0,0 0 0,4 6 0,-4-9 1,0 1 1,1 0 0,-1-1-1,1 0 1,0 1 0,-1-1-1,1 0 1,0 0 0,0 0-1,0 0 1,-1 0 0,1 0 0,0-1-1,0 1 1,1-1 0,-1 1-1,0-1 1,0 0 0,0 0-1,0 0 1,0 0 0,0 0-1,0 0 1,3-1 0,7-1 44,0-1 0,0 0 0,-1-1 1,0 0-1,1 0 0,-1-2 0,-1 1 0,1-1 0,-1-1 1,19-15-1,7-9 67,45-50 0,-35 27-98,-3-2 1,-2-2-1,-2-2 0,-3-1 1,-3-2-1,30-78 1,-48 98-84,-12 28-26,-11 23-334,-77 140 830,-123 294-1,187-387-350,1 1 1,4 1-1,1 0 0,4 1 1,1 1-1,-1 93 0,11-152-69,0 0 0,0 1 0,0-1-1,0 0 1,-1 0 0,1 0-1,0 1 1,1-1 0,-1 0-1,0 0 1,0 0 0,0 0 0,0 1-1,0-1 1,0 0 0,0 0-1,0 0 1,0 1 0,0-1-1,0 0 1,0 0 0,1 0-1,-1 0 1,0 0 0,0 1 0,0-1-1,0 0 1,0 0 0,1 0-1,-1 0 1,0 0 0,0 0-1,0 0 1,0 0 0,1 0 0,-1 1-1,0-1 1,0 0 0,0 0-1,1 0 1,-1 0 0,0 0-1,0 0 1,0 0 0,0 0 0,1 0-1,-1 0 1,0-1 0,13-6-629,8-12-332,2-15-246,-1-1-1,-2-1 0,31-76 0,-29 61 951,12-27-258,182-397-3848,-57 169 5401,-128 256 1175,-34 73-1121,-109 226 824,45-110-1269,13-20-328,-18 35 615,-75 236 0,144-383-1008,2 1 1,-1-1-1,1 0 1,0 1-1,0 8 1,1-16 75,0 1-1,0-1 1,0 1 0,0-1 0,0 1 0,0-1-1,0 1 1,1-1 0,-1 1 0,0-1 0,0 1-1,0-1 1,1 1 0,-1-1 0,0 1 0,0-1-1,1 1 1,-1-1 0,0 1 0,1-1 0,-1 0-1,1 1 1,-1-1 0,0 0 0,1 1 0,-1-1-1,1 0 1,0 1 0,1-1-13,-1-1 1,1 1-1,-1 0 1,1-1-1,-1 1 1,1-1-1,-1 1 1,1-1-1,-1 0 0,0 0 1,0 1-1,1-1 1,-1 0-1,0 0 1,2-3-1,29-29-2417,-2-2 0,-1 0 1,-2-3-1,40-72 0,-43 70 209,25-41-2508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93 1 6534,'0'0'9935,"-1"7"-8990,0 1-283,-2-1 0,1 1 0,-1 0 0,0-1-1,-1 1 1,0-1 0,0 0 0,-10 12 0,-2 6 1100,11-16-1470,-1 1-1,1 0 0,1 0 1,0 0-1,0 0 0,-3 17 1,6-26-296,1 1 1,0 0 0,-1 0-1,1 0 1,0 0-1,0 0 1,0 0 0,0 0-1,0-1 1,0 1-1,1 0 1,-1 0 0,0 0-1,1 0 1,0-1-1,-1 1 1,1 0-1,0 0 1,0-1 0,0 1-1,0-1 1,0 1-1,1-1 1,-1 1 0,0-1-1,1 0 1,-1 1-1,1-1 1,-1 0 0,1 0-1,-1 0 1,1 0-1,0 0 1,0-1 0,-1 1-1,1 0 1,0-1-1,0 0 1,0 1 0,0-1-1,0 0 1,0 0-1,3 0 1,4 0-332,0-1 0,0 0 1,0 0-1,-1-1 0,1 0 1,0-1-1,-1 0 0,1 0 0,-1-1 1,0 0-1,0 0 0,-1-1 1,15-11-1,-6 3-1496,0-2-1,-1 1 1,-1-2 0,23-31-1,-18 19-4205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0 302 11082,'0'0'11542,"8"-10"-10469,-6 7-956,3-5 138,1 1 0,0 0 0,0 0 1,0 0-1,1 1 0,0 0 0,0 1 0,9-6 0,4 0 57,0-1 0,-1-1-1,-1-1 1,0-1 0,-1 0 0,0-1-1,-1-1 1,-1 0 0,21-32 0,-35 47-268,0 0 0,0 0 1,0 0-1,0-1 0,-1 1 1,1 0-1,0 0 1,-1-1-1,1 1 0,-1 0 1,0-4-1,0 5-17,0 1 0,0-1 0,-1 0 0,1 1-1,0-1 1,0 0 0,0 1 0,-1-1 0,1 0 0,0 1 0,-1-1 0,1 1 0,-1-1 0,1 0 0,-1 1-1,1-1 1,-1 1 0,1-1 0,-1 1 0,1 0 0,-1-1 0,0 1 0,1 0 0,-2-1 0,-1 0-5,0 1 0,0 0 0,0 0 0,1 0 0,-1 0 0,0 0 0,0 0 0,0 1 0,0 0 0,0-1 0,1 1 0,-1 0 1,0 0-1,1 1 0,-1-1 0,-3 3 0,-6 4-27,1 1 1,0 0 0,0 0-1,1 1 1,0 1 0,0 0-1,1 0 1,-9 17 0,13-20 3,0 0 0,0 0 1,1 0-1,0 1 0,1-1 1,0 1-1,0 0 1,1 0-1,0 0 0,1 0 1,0 1-1,0-1 0,1 18 1,1-25-72,0 0 0,0-1 0,0 1 0,0 0 1,0 0-1,0 0 0,0-1 0,1 1 0,-1-1 0,1 1 1,-1-1-1,1 1 0,-1-1 0,1 0 0,0 0 0,0 0 0,-1 0 1,1 0-1,0 0 0,0 0 0,0-1 0,0 1 0,0-1 1,0 1-1,0-1 0,1 0 0,-1 0 0,4 0 0,6 0-1098,0 0 0,0 0 0,22-5 0,19-13-3827,3-11-1766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8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227 291 11147,'0'0'8813,"-11"3"-7750,-2 2-891,0 0 0,0 1 1,1 0-1,0 1 1,0 0-1,1 1 1,0 0-1,0 1 0,-11 12 1,10-8 172,0 2-1,1 0 1,-12 21-1,19-29-249,0 1 0,0 0 0,1 0 0,0 0 0,1 0 0,0 0 0,0 0 0,0 1 0,0 11-1,2-19-92,0 0 0,0 0 0,0 0 0,0 0 0,0 0 0,1 0 0,-1 0 0,0 0 0,0 0 0,1 0 0,-1 0 0,1 0 0,-1 0 0,0 0 0,1 0 0,0 0 0,-1 0 0,1-1 0,0 1 0,-1 0 0,1 0 0,0-1 0,0 1 0,-1 0 0,1-1 0,0 1 0,0-1 0,2 1 0,-1 0-6,1-1 0,0 1 0,0-1 0,0 0 0,-1 0 0,1 0 0,0 0 0,0 0 0,0-1 0,4 0 1,4-2-135,-1-1 1,1 0-1,-1 0 1,16-10 0,16-14-1001,-2-2 0,-1-2 0,-1-1 0,57-67 0,-24 14 1381,61-99-1,-110 149 721,-16 23 123,-14 22 1397,-21 29-1991,2 1-1,2 1 1,1 1-1,-26 65 1,39-79-241,2 1 1,1 0-1,1 1 0,1-1 0,1 1 1,2 0-1,1 1 0,3 44 0,8-26 143,-8-47-371,-1 1 1,1 0-1,0 0 0,-1 0 1,1 0-1,0-1 1,0 1-1,1 0 1,-1-1-1,0 1 1,0-1-1,1 1 1,-1-1-1,1 0 1,0 1-1,-1-1 1,1 0-1,0 0 1,-1 0-1,3 1 0,-3-3-29,0 1 0,-1 0 0,1 0 0,-1 0-1,1 0 1,-1-1 0,1 1 0,-1 0-1,1-1 1,-1 1 0,0 0 0,1-1-1,-1 1 1,1 0 0,-1-1 0,0 1 0,1-1-1,-1 1 1,0-1 0,0 1 0,1-1-1,-1 1 1,0-1 0,0 1 0,0-1 0,1 1-1,-1-1 1,0 1 0,0-1 0,0 1-1,0-1 1,0 1 0,0-1 0,0 0 0,0 0-1,1-26-628,-2 24 453,1-12-387,-1 0 1,-1 0-1,-1 1 0,0-1 0,-1 1 0,0 0 0,-1 0 0,-12-23 0,4 13 1064,-1 1 1,-1 0-1,-34-38 0,41 44 2871,19 10-1724,35 6-713,-29 2-358,214 19 926,-131-8-2962,-1-5-3500,-31-6-4083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2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1 170 2466,'0'0'481,"23"-84"-33,-11 52-224,-2 5-192,1 1-288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4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663 164 11819,'0'0'582,"0"-8"-134,-2-26 449,2 35-877,0-1-1,0 0 0,0 0 1,0 0-1,0 0 0,0 1 0,0-1 1,-1 0-1,1 0 0,0 0 1,0 0-1,0 1 0,0-1 1,-1 0-1,1 0 0,0 0 0,0 0 1,0 0-1,-1 0 0,1 0 1,0 0-1,0 0 0,0 1 1,-1-1-1,1 0 0,0 0 0,0 0 1,-1 0-1,1 0 0,0 0 1,0 0-1,0-1 0,-1 1 1,1 0-1,0 0 0,0 0 0,0 0 1,-1 0-1,1 0 0,0 0 1,0 0-1,0 0 0,-1-1 1,1 1-1,0 0 0,0 0 0,0 0 1,0 0-1,0-1 0,-1 1 1,1 0-1,0 0 0,0 0 1,0-1-1,0 1 0,0 0 0,0 0 1,0 0-1,0-1 0,0 1 1,0 0-1,0 0 0,0 0 1,0-1-1,-19 24 290,2 2 0,1 0 1,-19 39-1,6-10-30,-136 249 1435,-130 333-1,274-583-1647,2 0 0,-12 59 0,27-60-226,4-52 147,0 1 0,0-1 0,0 0 0,0 1 0,0-1 0,0 1 0,0-1 0,0 1 0,0-1 0,0 1 0,0-1 0,0 1 0,1-1 0,-1 0 0,0 1 0,0-1 0,1 1 0,-1-1 0,0 0 0,1 1 0,-1-1 0,0 0 0,1 1 0,-1-1 0,0 0 0,1 1 0,-1-1 0,1 0 0,-1 0 0,1 0 0,-1 1 0,0-1 0,1 0 0,-1 0 0,1 0 0,-1 0 0,1 0 0,-1 0 0,1 0 0,-1 0 0,1 0 0,-1 0 0,1 0 0,-1 0 0,1-1 0,10-2-15,-1-2-1,1 1 1,-1-1 0,0-1 0,-1 0 0,0 0 0,0-1 0,0 0 0,-1-1 0,11-11 0,-19 19 27,408-438-2463,-113 111 1036,-150 191 1140,-125 120 229,1 0 1,0 2-1,1 1 0,1 0 0,36-14 1,-52 24-36,0 1 1,1 0 0,-1 0-1,0 0 1,1 1-1,-1 0 1,1 1-1,0 0 1,8 1 0,-14-1 73,0 0 1,0 1 0,0-1-1,-1 1 1,1 0-1,0 0 1,0 0 0,0 0-1,-1 0 1,1 0-1,-1 0 1,1 0 0,-1 1-1,1-1 1,-1 1-1,1-1 1,-1 1 0,0-1-1,0 1 1,0 0-1,0-1 1,0 1 0,-1 0-1,1 0 1,0 0 0,-1 0-1,1 0 1,-1 0-1,0 0 1,1 0 0,-1 0-1,0 0 1,0 0-1,-1 0 1,1 0 0,0 0-1,-2 3 1,0 8 45,-1-1-1,0 1 1,-1-1-1,-1 0 1,0 0 0,-1 0-1,-6 11 1,-58 81 355,41-62-193,-31 39 481,33-46-229,2 0 0,1 2 0,-23 47 0,46-83-436,0 0-1,1 1 1,-1-1 0,1 0-1,-1 0 1,1 0 0,0 1 0,-1-1-1,1 0 1,0 1 0,0-1 0,0 0-1,0 0 1,0 1 0,0-1-1,1 2 1,-1-2-10,0-1-1,1 0 1,-1 1-1,1-1 0,-1 0 1,0 0-1,1 1 1,-1-1-1,1 0 1,-1 0-1,1 0 1,-1 1-1,1-1 1,-1 0-1,1 0 1,-1 0-1,1 0 1,-1 0-1,1 0 1,-1 0-1,1 0 1,-1 0-1,1 0 1,-1-1-1,1 1 1,-1 0-1,0 0 0,1-1 1,45-23-445,34-36-1377,-3-3-1,107-113 1,-87 81 272,47-46 317,-3-1-133,183-138 1,-311 269 1690,-1 2 1,1 0-1,1 0 1,0 1-1,0 1 1,30-11-1,-43 17-257,0 1-1,0 0 1,0 0-1,0-1 0,0 1 1,0 0-1,1 0 1,-1 0-1,0 0 1,0 0-1,0 0 0,0 1 1,0-1-1,0 0 1,0 0-1,0 1 1,0-1-1,0 1 0,0-1 1,-1 1-1,1-1 1,0 1-1,0-1 1,0 1-1,0 0 0,-1 0 1,2 1-1,-1 0 43,0 0 1,0 0-1,0 1 0,0-1 0,-1 0 0,1 1 1,-1-1-1,1 1 0,-1-1 0,0 1 0,0 3 0,-1 7 372,-1-1 0,0 1 0,-7 21 0,-6 8 88,-1-2-1,-3 0 0,-29 47 0,-82 111 981,98-151-1107,-53 71 337,-83 134-112,155-220-908,13-32 215,0 1 0,0-1 0,0 1-1,0-1 1,0 0 0,0 1 0,0-1 0,1 1-1,-1-1 1,0 0 0,0 1 0,0-1 0,0 1-1,1-1 1,-1 0 0,0 1 0,0-1 0,1 0 0,-1 1-1,0-1 1,0 0 0,1 0 0,-1 1 0,1-1-1,-1 0 1,0 0 0,1 0 0,-1 1 0,0-1-1,1 0 1,-1 0 0,1 0 0,-1 0 0,0 0-1,1 0 1,-1 0 0,1 0 0,-1 0 0,0 0 0,1 0-1,-1 0 1,1 0 0,-1 0 0,1 0 0,-1 0-1,1-1 1,21-3-222,4-7-576,0-2 1,-1 0-1,0-2 1,32-25-1,-32 22 760,0 1-1,1 1 1,0 1 0,39-15 0,-38 23 818,-1 1 0,1 1 1,0 2-1,53-1 1,-40 3-278,46-7 1,9-13-23,179-65-1,-181 53-418,175-39 0,-254 69-37,-1 1 1,1 0-1,0 1 1,0 1-1,-1 0 1,25 4-1,-33-3-4,-1 0 0,0 1 0,1-1-1,-1 1 1,0 0 0,0 0 0,0 0 0,0 1 0,-1-1-1,1 1 1,-1 0 0,1 0 0,-1 0 0,0 1 0,0-1-1,0 1 1,-1 0 0,1-1 0,-1 1 0,0 0-1,0 0 1,0 1 0,1 6 0,2 8 70,-1 1-1,0 0 1,-2 0 0,0 1-1,-1-1 1,-2 0 0,0 1-1,-5 25 1,-42 165 1035,30-145-837,6-20 262,-10 80 1,21-123-500,1 0 0,0 0 0,0-1 0,0 1-1,0 0 1,1 0 0,-1-1 0,1 1 0,-1 0 0,1-1 0,0 1 0,0 0 0,2 3 0,-2-5-18,0 1 0,0-1-1,0 0 1,1 0 0,-1 0 0,0 0-1,0 0 1,1 0 0,-1-1 0,0 1-1,1 0 1,-1 0 0,1-1 0,-1 1-1,1-1 1,-1 0 0,1 1 0,1-1 0,5 0-9,-1-1 0,0 0 0,1 0 1,-1 0-1,0-1 0,0 0 0,0 0 1,0-1-1,11-6 0,46-28-258,-1-4 0,-3-1 0,101-94-1,-132 111-23,573-560-4694,-464 444 4449,-97 98 893,2 2-1,70-51 1,-106 86-198,0 2 0,1-1 1,0 1-1,0 0 0,0 1 1,0 0-1,0 0 0,12-2 1,-18 5-106,1 0 1,-1 0 0,1 0 0,0 0-1,-1 0 1,1 0 0,0 1 0,-1-1-1,1 1 1,-1 0 0,1 0-1,-1 0 1,0 0 0,1 0 0,-1 0-1,0 1 1,0-1 0,1 1 0,-1-1-1,0 1 1,-1 0 0,1 0 0,0 0-1,-1 0 1,1 0 0,-1 0 0,1 1-1,-1-1 1,0 0 0,1 4 0,4 12 257,-2 0 1,0 1 0,-1-1 0,0 1-1,-2-1 1,-1 36 0,0-41-215,-4 63 222,-4 0-1,-3-1 1,-24 87 0,15-74-349,-15 148 0,35-232-34,-1 0 0,1 0 0,0 0 0,0-1 0,1 1 0,-1 0 0,1 0 0,-1 0 0,1-1 0,1 1 0,-1 0 0,0-1 0,1 1 0,0-1 0,4 7 0,-4-9 10,0 1-1,0-1 1,0 1 0,0-1 0,0 0-1,1 0 1,-1 0 0,0 0 0,1 0 0,-1 0-1,1-1 1,-1 1 0,1-1 0,-1 0-1,1 0 1,-1 0 0,1 0 0,-1 0 0,1 0-1,-1-1 1,1 1 0,-1-1 0,1 0-1,2-1 1,10-3-252,-1-1-1,0-1 0,0 0 1,-1 0-1,0-2 0,-1 0 0,0 0 1,12-12-1,85-93-1569,-62 56 1742,-29 34 579,0 2 0,2 0-1,0 1 1,38-30 0,-53 48-296,-1 0-1,0 1 1,1-1 0,0 1 0,-1 0 0,1 1-1,0-1 1,0 1 0,0 0 0,0 0 0,0 0-1,0 1 1,1 0 0,-1 0 0,10 2 0,0 1 115,0 1 0,0 1-1,26 12 1,-27-11-202,-1-1-1,1 1 0,0-2 0,0 0 0,21 2 1,-5-4-32,1-2 1,0-2-1,-1 0 1,1-2-1,-1-2 1,30-8 0,171-69 11,-149 50-164,-66 27 87,4-3-14,0 2 1,1 0-1,0 1 1,42-6-1,-59 11 36,1 1 0,-1 0-1,0 0 1,0 0 0,1 1 0,-1-1-1,0 1 1,0 0 0,0 0 0,0 0-1,0 1 1,0-1 0,0 1 0,0 0 0,0 0-1,-1 1 1,1-1 0,-1 1 0,0 0-1,0-1 1,0 1 0,0 1 0,0-1-1,-1 0 1,1 1 0,-1-1 0,0 1-1,0 0 1,0 0 0,0 0 0,1 6 0,5 22 119,-2-1 1,-1 1-1,2 63 1,-7-69-78,1 0 1,1 0-1,2 0 1,0 0-1,2-1 1,1 1-1,11 27 1,-15-49-35,-1 1 0,0-1 0,1 1 0,0-1 0,0 0 0,0 0 0,1-1 0,-1 1 0,1-1 0,0 1 0,0-1 0,0 0 0,0-1 0,0 1 1,1-1-1,0 0 0,4 2 0,-1-2 4,-1 0-1,1-1 1,0 0 0,0 0 0,-1-1 0,1 0 0,0-1-1,0 1 1,-1-1 0,9-3 0,12-4-48,0-2 1,-1 0-1,-1-2 1,47-28-1,315-235-1954,-153 100 1516,-217 162 498,6-5-18,51-26-1,-70 41 41,1 0 0,0 0 0,0 1-1,0 0 1,1 0 0,-1 1 0,0 0 0,1 0 0,-1 0-1,0 1 1,1 0 0,-1 0 0,1 0 0,9 3 0,-12-2 17,-1 1 1,1-1 0,-1 1 0,0 0 0,0 0 0,0 1 0,0-1 0,0 0-1,0 1 1,-1 0 0,1-1 0,-1 1 0,0 0 0,0 1 0,0-1 0,0 0-1,0 0 1,-1 1 0,3 6 0,1 7 258,-1 0 1,5 33-1,-7-35-146,9 92 476,5 36-256,-14-129-360,2 0 1,-1 0-1,2 0 0,0 0 1,1-1-1,0 1 1,10 15-1,-12-24-29,1 0-1,-1 0 1,1 0-1,-1-1 1,1 1-1,0-1 0,1 0 1,-1-1-1,1 0 1,0 1-1,0-2 0,0 1 1,0-1-1,0 0 1,0 0-1,1 0 1,-1-1-1,1 0 0,-1 0 1,1-1-1,-1 0 1,1 0-1,0-1 0,-1 0 1,1 0-1,10-3 1,8-3-170,1-1 0,-1-1 1,0-1-1,-1-1 0,26-17 1,156-114-1895,-69 44 1431,-130 93 625,-3 1 27,1 1-1,-1 0 0,1 0 1,0 0-1,0 1 0,0-1 1,0 1-1,0 0 0,1 1 0,-1-1 1,1 1-1,7-1 0,-13 2 20,1 0-1,0 1 1,0-1 0,-1 0-1,1 0 1,0 0-1,-1 1 1,1-1-1,0 0 1,-1 1-1,1-1 1,0 1 0,-1-1-1,1 0 1,-1 1-1,1 0 1,-1-1-1,1 1 1,-1-1-1,1 1 1,-1 0 0,1-1-1,-1 1 1,0 0-1,0-1 1,1 1-1,-1 0 1,0-1-1,0 3 1,2 23 610,-3-18-314,1 37 831,-1-22-836,0 0 1,2 0-1,1 0 0,6 28 1,-7-46-309,0 0 1,0 0 0,1-1 0,0 1 0,0-1 0,0 1-1,0-1 1,1 0 0,-1 0 0,1 0 0,0 0 0,1 0-1,-1-1 1,1 1 0,-1-1 0,1 0 0,0 0 0,0 0-1,0 0 1,1-1 0,-1 0 0,1 0 0,-1 0-1,1-1 1,6 2 0,6 0-8,-1-2 0,0 0 0,1-1 0,-1 0 0,1-1 0,-1-1 0,0-1 0,0 0 1,0-1-1,0-1 0,17-8 0,22-11-319,86-52 1,-105 56-21,7-7-61,38-20-594,-73 43 892,-1 1-1,1 0 1,1 0-1,-1 0 1,0 1 0,0 1-1,1-1 1,9 1-1,-17 1 90,0 0-1,0 0 1,0 0-1,0 0 0,0 0 1,0 0-1,0 0 1,0 1-1,0-1 0,0 0 1,0 1-1,0-1 1,0 1-1,0-1 1,0 1-1,0-1 0,0 1 1,0 0-1,0 0 1,-1-1-1,1 1 0,0 0 1,0 0-1,-1 0 1,1 0-1,-1 0 1,1 0-1,-1 0 0,1 1 1,2 32 171,-3-25-84,-2 25 411,-1 0 0,-2 0 1,-10 36-1,8-45-334,1 1 0,1 0-1,2 0 1,1 0 0,0 0-1,5 44 1,-3-66-156,2 0 1,-1 1 0,0-1-1,1 0 1,-1 0 0,1 0-1,0-1 1,1 1-1,-1 0 1,1-1 0,-1 0-1,1 1 1,0-1-1,0 0 1,1 0 0,-1-1-1,1 1 1,-1-1 0,1 1-1,0-1 1,0 0-1,0-1 1,0 1 0,0-1-1,0 0 1,0 0 0,0 0-1,5 0 1,6 1-80,-1-1 0,1 0 1,-1-1-1,1-1 0,-1 0 1,1-1-1,18-5 0,-16 2-481,0-1-1,-1-1 0,29-15 0,51-39-3871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5 695 13741,'-1'0'119,"1"0"1,0 0-1,0 1 1,0-1-1,-1 0 1,1 0-1,0 0 1,0 0-1,-1 1 1,1-1-1,0 0 1,0 0-1,0 0 1,0 1-1,0-1 1,-1 0-1,1 0 1,0 1-1,0-1 1,0 0-1,0 0 1,0 1-1,0-1 1,0 0-1,0 1 1,0-1-1,0 0 1,0 0-1,0 1 1,0-1-1,0 0 1,0 0-1,0 1 1,0-1-1,0 0 1,0 0-1,0 1 1,1-1-1,-1 0 1,0 0-1,0 1 1,0-1-1,0 0 1,1 0-1,-1 0 1,0 1-1,0-1 1,0 0-1,1 0 1,-1 0-1,0 0 0,0 1 1,1-1-1,-1 0 1,0 0-1,0 0 1,1 0-1,-1 0 1,1 0-1,21-11 2223,31-30-883,137-124-335,273-306 0,-444 453-1321,-19 18 189,0 0 0,0 0 0,0 0-1,0 0 1,0 0 0,1 0 0,-1 0 0,0 0 0,0 0-1,0 0 1,0 0 0,0-1 0,1 1 0,-1 0-1,0 0 1,0 0 0,0 0 0,0 0 0,1 0 0,-1 0-1,0 0 1,0 1 0,0-1 0,0 0 0,1 0 0,-1 0-1,0 0 1,0 0 0,0 0 0,0 0 0,0 0 0,1 0-1,-1 0 1,0 0 0,0 1 0,0-1 0,0 0-1,0 0 1,0 0 0,0 0 0,1 0 0,-1 1 0,0-1-1,0 0 1,0 0 0,0 0 0,0 0 0,0 0 0,0 1-1,0-1 1,0 0 0,0 0 0,0 1 0,-8 38-358,-46 119 674,-7 19 96,54-148-345,0-1 1,2 1-1,1 0 1,0 37-1,4-64-47,-1 0 0,1 1 1,1-1-1,-1 1 0,0-1 0,1 0 0,-1 1 0,1-1 0,0 0 0,0 1 1,-1-1-1,2 0 0,-1 0 0,0 0 0,0 0 0,1 0 0,-1 0 0,1 0 0,-1 0 1,1-1-1,3 4 0,20 4-1442,4-6-4213,-25-5-139,-3-5-2348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45 107 12812,'0'0'7816,"-44"-53"-5735,52 48-927,23 2-450,15 1 161,12-2-160,21 0-513,6-1-96,3-6-1794,-9-8-5060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9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13 153 1089,'0'0'6112,"6"-8"-2973,0-1-2116,0-2 0,0 1 0,-1 0 0,4-12 0,-8 18-577,0 1 0,0 0-1,0-1 1,-1 1 0,1-1 0,-1 1-1,0-1 1,0 1 0,-1-8-1,1 10-291,-1-1-1,1 1 1,-1 0 0,1-1-1,-1 1 1,1 0-1,-1 0 1,0-1 0,0 1-1,0 0 1,0 0-1,0 0 1,0 0-1,0 0 1,0 0 0,0 0-1,-1 0 1,1 1-1,0-1 1,0 0-1,-1 1 1,1-1 0,0 1-1,-1-1 1,-1 1-1,2-1-125,0 2-1,1-1 0,-1 0 1,0 0-1,1 0 0,-1 0 0,0 0 1,0 0-1,1 1 0,-1-1 1,0 0-1,1 1 0,-1-1 1,1 1-1,-1-1 0,0 0 1,1 1-1,-1-1 0,1 1 1,-1-1-1,1 1 0,-1 0 0,1-1 1,0 1-1,-1-1 0,1 1 1,0 0-1,-1 0 0,1-1 1,0 1-1,0 0 0,0-1 1,0 1-1,-1 0 0,1 0 1,0-1-1,0 1 0,0 0 1,1-1-1,-1 1 0,0 0 0,0 0 1,0 0-1,0 2-18,1 0 0,-1 0 0,0 0-1,1 0 1,-1 0 0,1-1 0,0 1 0,0 0 0,0 0 0,0-1-1,2 4 1,1-3 9,1 0 1,-1 0-1,0 0 0,1-1 1,-1 1-1,1-1 0,0-1 0,0 1 1,0 0-1,0-1 0,0 0 0,0-1 1,0 1-1,0-1 0,9 0 0,-2 0 23,1 0-1,0-1 0,-1-1 1,0 0-1,17-5 0,-25 6-27,0 0-1,0-1 1,0 1-1,0-1 1,-1 0 0,1 1-1,0-2 1,-1 1-1,0 0 1,1-1-1,-1 0 1,0 0 0,3-3-1,-6 5-7,0 1-1,0-1 1,0 1 0,0 0-1,0-1 1,0 1-1,-1 0 1,1-1 0,0 1-1,0 0 1,0-1-1,-1 1 1,1 0 0,0-1-1,0 1 1,0 0-1,-1 0 1,1-1 0,0 1-1,-1 0 1,1 0-1,0-1 1,-1 1 0,1 0-1,0 0 1,-1 0-1,1 0 1,0-1 0,-1 1-1,1 0 1,-1 0-1,1 0 1,0 0 0,-1 0-1,1 0 1,0 0-1,-1 0 1,1 0-1,-1 0 1,1 0 0,-1 1-1,-24-2 0,21 2 7,-11-1 86,1 2-1,0 0 1,0 1-1,0 0 1,1 1-1,-1 0 1,1 2-1,0-1 1,0 1-1,0 1 1,1 1-1,0-1 1,-12 12-1,24-19-86,-1 0-1,0 1 1,1-1-1,-1 0 1,1 1-1,-1-1 1,0 1-1,1-1 1,-1 1-1,1-1 1,-1 1-1,1 0 1,0-1-1,-1 1 1,1 0-1,-1-1 1,1 1 0,0 0-1,0-1 1,-1 1-1,1 0 1,0 0-1,0 0 1,14 1 122,27-13 68,-20 2-133,0-1 0,20-14 0,-37 22-54,0 0-1,0-1 1,0 1-1,0-1 1,-1 0-1,0 0 1,1-1-1,-1 1 1,0 0-1,-1-1 1,1 0-1,0 0 1,-1 0-1,0 0 1,0 0 0,0 0-1,1-9 1,-3 12-11,0 0 0,0 0 0,-1 0 0,1 0 0,0 1 0,-1-1 0,1 0 1,-1 0-1,1 0 0,-1 0 0,1 0 0,-1 1 0,0-1 0,0 0 0,1 1 1,-1-1-1,0 0 0,0 1 0,1-1 0,-1 1 0,0-1 0,0 1 0,0 0 0,0-1 1,0 1-1,0 0 0,0 0 0,0-1 0,0 1 0,0 0 0,0 0 0,0 0 1,0 0-1,0 0 0,-1 1 0,-41 1 28,34 0-10,0 0 1,1 1-1,-1 0 0,1 0 0,0 1 0,0 0 0,-8 6 0,12-9 1,1 1 0,0 0 0,-1 1 0,1-1 0,0 0 0,1 1 0,-1 0 1,0 0-1,1 0 0,0 0 0,-1 0 0,1 0 0,1 0 0,-1 1 0,0-1 0,1 1 0,-1 0 0,0 6 0,2-9-19,1 0 1,0 0 0,0 0-1,0 0 1,0 0-1,0 0 1,0 0-1,0 0 1,0 0-1,0 0 1,0-1 0,0 1-1,1 0 1,-1-1-1,0 1 1,0-1-1,1 1 1,-1-1-1,0 0 1,1 0 0,-1 1-1,0-1 1,1 0-1,-1 0 1,1 0-1,-1 0 1,0-1-1,3 1 1,45-3 114,-49 3-116,16-2-119,0-1-1,-1 0 1,18-7 0,16-10-2954,-66 33-4849,0 0 2560,1-4-3425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5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387 87 6919,'0'0'3982,"2"-9"-2151,1-5-1117,2-9 41,-4-4 2944,-1 26-3575,-1 0 1,1 0 0,-1 0 0,1 0-1,-1 1 1,1-1 0,-1 0 0,0 1-1,1-1 1,-1 0 0,0 1 0,0-1-1,1 1 1,-1-1 0,0 1 0,0 0-1,0-1 1,0 1 0,0 0 0,1-1-1,-1 1 1,0 0 0,0 0 0,0 0-1,0 0 1,0 0 0,0 0 0,0 0-1,0 0 1,0 0 0,-1 1 0,-34 4 842,11 6-546,1 1 0,0 0 0,0 2-1,-37 30 1,19-14-256,26-19-132,0-1-24,-1 2 0,2 0-1,0 0 1,0 1 0,-15 18-1,29-30-9,0 0-1,1-1 1,-1 1-1,0 0 1,0 0-1,0 0 1,1 0-1,-1 0 1,0 0 0,1 0-1,-1 0 1,1 0-1,-1 0 1,1 0-1,0 0 1,-1 0-1,1 0 1,0 1-1,0-1 1,0 0-1,0 0 1,0 0-1,0 0 1,0 0 0,0 1-1,0-1 1,1 0-1,-1 0 1,0 0-1,1 0 1,-1 0-1,1 0 1,-1 0-1,1 0 1,-1 0-1,1 0 1,0 0-1,-1 0 1,1 0 0,0 0-1,0-1 1,0 1-1,0 0 1,0 0-1,0-1 1,0 1-1,0-1 1,0 1-1,0-1 1,0 1-1,0-1 1,0 0-1,0 0 1,1 1 0,1-1-1,9 2 38,1 0-1,0-1 1,0 0-1,14-2 1,-14 1-25,0 0-31,2-1-64,-1 2-1,1-1 1,0 2 0,0 0 0,26 8 0,-39-10 78,0 1 0,1 0 1,-1 0-1,0 0 0,0 1 1,0-1-1,0 1 0,0-1 1,0 1-1,-1-1 1,1 1-1,0 0 0,-1 0 1,1 0-1,-1 0 0,0 0 1,2 4-1,-2-3 24,-1 0 1,1 1-1,-1-1 0,1 0 1,-1 1-1,0-1 0,-1 1 1,1-1-1,-1 0 1,1 1-1,-1-1 0,0 0 1,0 1-1,0-1 0,-1 0 1,-2 4-1,-9 16 422,-1-1 1,0 0-1,-2-1 0,-20 20 0,-28 40 631,63-81-1073,1 0-1,0 0 0,0 1 0,0-1 1,0 0-1,-1 0 0,1 0 0,0 1 0,0-1 1,0 0-1,0 0 0,0 1 0,0-1 1,0 0-1,0 0 0,0 1 0,0-1 0,0 0 1,0 1-1,0-1 0,0 0 0,0 0 1,0 1-1,0-1 0,0 0 0,0 0 0,0 1 1,0-1-1,0 0 0,0 0 0,0 1 1,1-1-1,-1 0 0,0 0 0,0 1 0,0-1 1,0 0-1,1 0 0,-1 0 0,0 0 1,0 1-1,1-1 0,-1 0 0,0 0 0,19 4-451,31-7-675,-41 2 921,-1 1 46,1-1 45,0 0 0,-1 1 0,1 0 0,-1 0 0,1 1-1,15 3 1,-22-3 114,0 0 1,-1 0-1,1 0 0,0 0 0,0 0 0,-1 0 0,1 0 1,0 1-1,-1-1 0,1 1 0,-1-1 0,0 1 0,0 0 0,1-1 1,-1 1-1,0 0 0,0 0 0,-1 0 0,1 0 0,0 0 1,-1 0-1,1 0 0,-1 0 0,0 0 0,1 0 0,-1 0 1,0 0-1,0 0 0,0 0 0,-1 0 0,1 1 0,0-1 0,-2 3 1,0 5 207,-1 1 1,0-1 0,-1 0-1,0 0 1,0-1 0,-1 1 0,-12 16-1,-53 63 1176,39-51-873,7-8-99,12-16-324,0 0 1,1 0 0,1 1-1,0 0 1,1 1 0,-7 17 0,16-32-148,0 0 1,0 0-1,0-1 1,0 1 0,0 0-1,0 0 1,0 0 0,0-1-1,0 1 1,0 0-1,1 0 1,-1-1 0,0 1-1,0 0 1,1 0 0,-1-1-1,1 1 1,-1 0 0,1-1-1,-1 1 1,1-1-1,-1 1 1,1 0 0,-1-1-1,1 1 1,1 0 0,23 15-443,-4-3 422,-17-10 72,0 1 0,-1 0-1,0 1 1,0-1 0,0 1-1,0-1 1,0 1 0,-1 0-1,0 0 1,0 0 0,-1 0-1,1 0 1,-1 1 0,0-1-1,-1 0 1,1 1 0,-1 6-1,-1 8 130,-1 0-1,-1 0 1,-8 27-1,-1 18 587,12-64-701,0 0-1,0 0 1,0 0-1,0 0 1,0 0-1,0 0 1,1 0-1,-1 1 1,1-1-1,-1 0 1,1 0-1,-1 0 1,1 0-1,-1-1 1,1 1-1,0 0 0,-1 0 1,1 0-1,0 0 1,0-1-1,0 1 1,0 0-1,0-1 1,0 1-1,-1 0 1,2-1-1,-1 0 1,0 1-1,0-1 1,0 1-1,0-1 1,0 0-1,0 0 1,0 0-1,0 0 1,0 0-1,3 0 0,50-1-513,-45 0 210,4-1-495,-1 0 0,1 0-1,-1-1 1,13-5-1,22-14-5492,-14 0-3658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1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35 7431,'-12'-19'3364,"1"4"3378,11 15-6634,-1 1 0,1 0 1,-1 0-1,1-1 0,-1 1 1,1 0-1,0 0 0,-1 0 1,1-1-1,0 1 0,0 0 1,-1 0-1,1 0 0,0 0 0,0 0 1,0-1-1,0 1 0,0 0 1,0 0-1,1 0 0,-1 0 1,0 0-1,0 0 0,1 67 1401,-9 234 1820,3-256-2935,-1-2-1,-2 1 1,-2-1 0,-26 71 0,24-98 118,6-29 177,3-33-166,5-1-882,2 0 0,2 0 0,1 1 0,3 0-1,2 0 1,1 1 0,3 0 0,1 2 0,3 0 0,29-48 0,-43 81 327,1 1 1,0-1 0,0 1-1,1 0 1,0 1-1,1-1 1,-1 2 0,1-1-1,1 1 1,-1 1-1,20-9 1,-25 12 22,1 0 0,0 1-1,0-1 1,0 1 0,0 0 0,0 0-1,0 0 1,0 1 0,0 0 0,0 0-1,0 0 1,1 0 0,-1 1 0,0 0 0,0 0-1,0 0 1,0 1 0,-1 0 0,1 0-1,0 0 1,-1 0 0,1 1 0,-1 0-1,0 0 1,0 0 0,0 0 0,4 5-1,-5-5 32,-1 0 1,0 0-1,0-1 0,0 1 0,0 1 0,0-1 0,0 0 0,-1 0 0,0 1 0,0-1 0,0 0 0,0 1 0,0 0 0,-1-1 0,1 1 0,-1-1 0,0 1 0,0 4 0,-1-2 91,-1-1-1,1 1 1,-1-1-1,0 0 1,0 0-1,-1 0 1,1 0 0,-1 0-1,0 0 1,-7 7-1,-3 2 308,-1 0 0,0-1-1,-1-1 1,-1 0-1,-28 15 1,18-11 16,-1-2 0,-37 13 0,53-23-806,1-1 0,-1 0 0,0-1 0,-1 0-1,-17 0 1,35-2-806,0-2 0,-1 1 0,1-1 0,0 1 0,-1-1 0,0-1 0,6-2 0,9-4-1731,24-8-4210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 12876,'0'0'8147,"-4"8"-7688,-7 14 166,2 1 0,1 0 0,0 0 0,2 1 0,1 0 0,1 0 1,1 0-1,1 1 0,1 40 0,1-64-610,0 1 0,0 0 0,1-1 0,-1 1 0,0 0 0,1-1-1,-1 1 1,1-1 0,-1 1 0,1-1 0,-1 1 0,1-1 0,0 1 0,0-1 0,0 0 0,0 0 0,0 1 0,0-1 0,0 0 0,1 0 0,-1 0 0,0 0 0,0 0-1,1 0 1,1 0 0,-1 0 11,1-1 0,0 1 0,-1-1 0,1 0 0,0 0 0,-1 0 0,1 0 0,0 0 0,-1-1 0,1 1 0,-1-1 0,1 0-1,4-2 1,3-1 36,-1-1-1,1 0 0,-1-1 0,0 0 0,-1 0 1,13-12-1,-3-4 19,0-1 0,26-44 1,-31 46-66,-18 63-496,3-36 501,0-1 0,1 1-1,0 0 1,0 0-1,0 0 1,0 0-1,1 11 1,0-16-18,1 0 0,-1-1 0,0 1 0,0-1 0,0 1 0,1 0 0,-1-1 0,0 1 0,1-1 0,-1 1 0,1 0 0,-1-1 1,1 1-1,-1-1 0,1 0 0,-1 1 0,1-1 0,-1 1 0,1-1 0,-1 0 0,1 1 0,0-1 0,-1 0 0,1 0 0,-1 1 0,1-1 1,1 0-1,1 0 9,0 0 0,0 0 0,0-1 0,0 1 0,0-1 0,-1 1 0,1-1 0,0 0 1,0 0-1,3-2 0,62-37-37,-63 36-316,1 1-1,-1-1 1,-1-1 0,1 1 0,0-1 0,-1 0-1,0 1 1,0-2 0,-1 1 0,5-7 0,-8-3-8905,-2 6-3442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151 245 5990,'10'-14'1671,"2"-1"-963,50-72 2914,-57 80-2860,-1-1 1,0 1-1,0-1 0,-1 0 1,0 1-1,0-2 0,-1 1 1,0 0-1,0 0 0,0-17 1,-2 24-647,0 0 1,-1 0 0,1-1 0,0 1-1,-1 0 1,1 0 0,-1-1-1,0 1 1,1 0 0,-1 0 0,0 0-1,0 0 1,0 0 0,1 0-1,-1 0 1,0 0 0,0 0 0,-1 1-1,1-1 1,0 0 0,0 0 0,0 1-1,0-1 1,-1 1 0,1-1-1,0 1 1,0 0 0,-1 0 0,1-1-1,0 1 1,-1 0 0,1 0 0,0 0-1,-1 0 1,1 0 0,0 1-1,-1-1 1,1 0 0,-2 1 0,-3 0-22,0 1 0,0-1 0,0 1 0,0 0 0,1 0 0,-1 1 0,-9 5 0,-1 6-34,1-1 1,0 2-1,2 0 0,0 1 1,0 0-1,2 1 0,0 0 1,1 1-1,0 0 1,2 1-1,0 0 0,1 0 1,1 1-1,1 0 1,-3 22-1,7-39-48,0 0 1,1 0-1,0-1 1,-1 1-1,1 0 1,1 0-1,-1 0 0,0 0 1,1 0-1,-1 0 1,1 0-1,0-1 1,0 1-1,0 0 1,0 0-1,0-1 0,1 1 1,-1-1-1,1 1 1,0-1-1,-1 0 1,1 0-1,0 0 0,5 4 1,-1-3 20,-1-1 1,1 0-1,0 0 1,0-1-1,0 1 1,0-1-1,0-1 1,0 1-1,0-1 1,12-1-1,-2 0 30,-1-1-1,0 0 0,0-1 0,0-1 0,0-1 1,-1 0-1,1 0 0,-1-2 0,-1 0 1,1 0-1,-1-2 0,0 1 0,-1-1 0,0-1 1,-1-1-1,1 1 0,-2-2 0,17-22 0,-25 32-60,-1 0 0,1-1 0,-1 1 0,0-1 0,0 0 0,0 1 0,0-1 0,0 0 0,0 1 0,-1-1-1,0 0 1,1 0 0,-1 0 0,0 0 0,0 1 0,0-1 0,-1 0 0,1 0 0,-1 0 0,-1-4 0,0 5-62,1 0 1,-1 0 0,0 0-1,1 0 1,-1 0 0,0 0-1,0 1 1,-1-1-1,1 1 1,0-1 0,0 1-1,-1 0 1,1 0 0,-1 0-1,1 0 1,-1 0 0,1 1-1,-1-1 1,0 1 0,1-1-1,-5 1 1,-7-1-564,1 1-1,-1 0 1,1 1-1,-27 4 1,-4 11-3302,39-14 2191,0 1 1,0 1 0,0-1 0,0 1-1,-8 8 1,9-7-3932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1 14 3171</inkml:trace>
  <inkml:trace contextRef="#ctx0" brushRef="#br0" timeOffset="1">1 14 3171,'5'-13'4228,"8"21"-1025,1 3-641,2 3-351,1 4-354,2 3-511,0-2 63,2 3-224,0-3-416,3 1-97,3 0-415,6 0-129,3-4-673,-3-4-2946,2-11-6406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5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1757 10602,'-7'10'1938,"-3"5"-1373,-5 6 1095,0 0 1,-1-1-1,-36 35 1,51-55-1597,0 1 1,0-1-1,0 1 1,0-1-1,0 1 1,0-1-1,0 0 1,0 1-1,0-1 1,0 0 0,0 0-1,0 0 1,0 1-1,0-1 1,0 0-1,0-1 1,0 1-1,0 0 1,0 0-1,-1 0 1,1-1-1,0 1 1,0 0-1,0-1 1,0 1 0,1-1-1,-1 1 1,0-1-1,0 0 1,0 1-1,0-1 1,0 0-1,1 0 1,-1 1-1,0-1 1,1 0-1,-1 0 1,1 0-1,-1 0 1,1 0 0,-1 0-1,1 0 1,-1 0-1,1-2 1,-20-55 185,18 49 7,-12-60 261,4-1 0,2-1 0,4 1 0,4-72 0,0 108-386,2-98-175,6 1 0,5-1-1,6 2 1,6 0 0,5 2-1,6 1 1,56-131-1,-87 245-46,3-7-140,0 1 1,1 0-1,0 1 1,2 0-1,0 1 1,1 0-1,19-21 0,-30 37 153,0 0-1,0 0 0,1 0 1,-1 0-1,0 0 0,1 0 1,-1 0-1,1 0 0,-1 1 1,1-1-1,-1 0 0,1 1 1,0 0-1,-1-1 0,1 1 1,3 0-1,-5 0-29,1 0 0,0 0 0,0 1 0,-1-1 0,1 0 1,0 1-1,-1-1 0,1 1 0,0-1 0,-1 1 0,1-1 0,-1 1 1,1-1-1,-1 1 0,1 0 0,-1-1 0,1 1 0,-1 0 0,1-1 0,-1 1 1,0 0-1,0 0 0,1-1 0,-1 1 0,0 0 0,0 0 0,0-1 1,0 1-1,0 0 0,0 0 0,0 0 0,0-1 0,0 2 0,0 16-4035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57 12588,'0'0'2285,"0"-9"742,1 4-2581,-2-25 1992,0 29-2343,1 1 0,0-1 0,-1 0 0,1 0 1,-1 1-1,1-1 0,-1 0 0,0 0 0,1 1 0,-1-1 0,0 1 0,1-1 0,-1 0 0,0 1 0,0 0 0,0-1 0,1 1 0,-1-1 0,0 1 0,0 0 0,0 0 0,0-1 0,0 1 0,0 0 0,0 0 0,0 0 0,1 0 0,-1 0 0,0 0 0,0 0 0,0 0 0,0 1 0,0-1 0,0 0 0,0 1 0,0-1 0,-5 2 29,1 1-1,0-1 1,0 1 0,0 0-1,1 0 1,-1 1-1,1-1 1,0 1-1,0 0 1,0 0-1,0 0 1,1 1 0,-1-1-1,1 1 1,0 0-1,-3 7 1,-3 7 37,1 0 0,0 0-1,-6 24 1,8-16 203,0 1-1,2-1 1,-2 52 0,6-69-332,0 1 0,0-1 0,1 1 1,1-1-1,0 1 0,0-1 0,1 0 1,0 0-1,1 0 0,0 0 0,0-1 1,1 1-1,7 9 0,-9-15-49,0-1 0,-1 0 0,1-1 0,0 1 0,1 0 0,-1-1 1,0 0-1,1 0 0,-1 0 0,1 0 0,0 0 0,0-1 0,-1 1 0,1-1 0,0 0 0,0 0 0,0-1 0,0 1 0,0-1 0,1 0 0,-1 0 1,0 0-1,0-1 0,0 1 0,0-1 0,0 0 0,0 0 0,0-1 0,-1 1 0,1-1 0,0 0 0,4-3 0,6-3-465,-1 0-1,-1-1 0,0-1 1,0 0-1,-1 0 0,0-1 1,12-16-1,12-24-3387,-5-3-2312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8968,'0'0'8969,"-2"13"-6305,0 15-1885,0 1 1,1-1-1,2 0 0,1 0 1,2 1-1,11 48 1,-12-68-702,1-1 1,0 1-1,0-1 1,0 1-1,1-1 1,1-1-1,7 10 1,-12-15-47,0-1 0,1 1 0,-1-1 0,1 0 0,-1 0 0,0 0 0,1 1-1,0-1 1,-1-1 0,1 1 0,0 0 0,-1 0 0,1-1 0,0 1 0,0-1 0,0 1 0,-1-1 0,1 0 0,0 0 0,0 0 0,0 0 0,0 0 0,0 0 0,-1 0 0,1-1-1,0 1 1,0-1 0,0 1 0,-1-1 0,1 0 0,0 1 0,-1-1 0,1 0 0,0 0 0,-1 0 0,1-1 0,-1 1 0,0 0 0,1 0 0,-1-1 0,0 1 0,2-4 0,6-7 150,-1-1 1,0 0-1,-1 0 1,0-1-1,7-22 1,9-17 323,-23 52-491,0 1 1,1-1-1,-1 1 1,0-1-1,0 1 0,0-1 1,1 1-1,-1 0 0,0-1 1,0 1-1,1-1 0,-1 1 1,0 0-1,1-1 0,-1 1 1,0 0-1,1 0 1,-1-1-1,1 1 0,-1 0 1,1 0-1,-1-1 0,0 1 1,1 0-1,-1 0 0,1 0 1,-1 0-1,1 0 1,-1 0-1,1 0 0,-1 0 1,1 0-1,-1 0 0,1 0 1,-1 0-1,1 0 0,-1 0 1,0 0-1,1 0 1,-1 1-1,1-1 0,-1 0 1,1 0-1,-1 1 0,0-1 1,1 0-1,-1 0 0,1 1 1,-1-1-1,0 0 0,1 1 1,-1-1-1,0 1 1,0-1-1,1 0 0,-1 1 1,0-1-1,0 1 0,0-1 1,0 1-1,1-1 0,-1 1 1,0-1-1,0 1 1,0 0-1,16 39 338,-14-33-70,7 19 123,-5-14-310,0 1 0,1-1 0,10 19 0,-15-31-93,0 1 0,1-1 0,-1 1 0,1-1 0,-1 1 0,0-1 0,1 1 0,-1-1 0,1 1 0,-1-1 0,1 0 0,0 1 0,-1-1 0,1 0 0,-1 0 0,1 1 0,0-1 0,-1 0 0,1 0 0,0 0 0,-1 0 0,1 0 0,0 0 0,-1 0 0,1 0 0,0 0 0,-1 0 0,1 0 0,0 0 0,-1 0 0,1 0 0,-1-1 0,1 1 0,0 0 0,-1 0 0,1-1 0,-1 1 0,1 0 0,-1-1 0,1 1 0,-1-1 0,1 1 0,-1-1 0,1 1 0,-1-1 0,1 1 0,-1-1 0,0 1 0,1-1 0,-1 0 0,0 1 0,0-1 0,0 1 0,1-1 0,-1-1 0,17-35 3,-17 37-9,4-11-446,12-38-3374,-10 16-7216,-6 19-2750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75 185 12075,'0'0'16245,"-10"0"-15818,8 0-404,0 0 0,-1 0 0,1 0 0,-1 0 0,1 1 0,-1-1 0,1 1 0,0-1 0,-1 1 0,1 0 0,0 0 0,0 0 0,0 0 0,0 0 0,0 1 0,0-1 0,0 1 0,0-1 0,0 1 0,-3 3 0,3 0 9,-1 0 0,1-1 0,0 1 0,1 1-1,-1-1 1,1 0 0,0 0 0,0 0 0,1 1-1,-1-1 1,1 8 0,0-3-20,3 30 6,-3-39-13,0 0 0,1-1-1,-1 1 1,1 0-1,-1-1 1,1 1-1,-1 0 1,1-1-1,-1 1 1,1-1-1,-1 1 1,1-1 0,0 1-1,0-1 1,-1 1-1,1-1 1,0 0-1,0 1 1,-1-1-1,1 0 1,0 0-1,0 0 1,-1 1-1,1-1 1,0 0 0,0 0-1,0 0 1,0 0-1,-1 0 1,1-1-1,0 1 1,0 0-1,0 0 1,-1 0-1,1-1 1,0 1 0,0 0-1,-1-1 1,1 1-1,0-1 1,-1 1-1,1-1 1,0 1-1,0-2 1,12-7 70,0 0-1,0-2 1,-1 0 0,0 0-1,-1-1 1,12-16-1,24-25 82,-40 47-151,-5 3 23,1 0-1,0 0 0,0 0 1,0 1-1,0-1 0,0 1 1,0 0-1,1 0 0,-1 0 1,1 0-1,-1 0 1,1 1-1,0-1 0,0 1 1,7-1-1,-43-38 1409,19 21-1073,-22-30-363,69 47-5552,-26 3 4156,-1-1 1,0 0-1,0 0 0,1-1 0,-1 0 1,0 0-1,0-1 0,0 0 0,0 0 1,9-4-1,17-14-5181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55 132 14798,'0'0'11990,"-8"7"-11195,4-4-741,0 1 0,0 0 0,0 0 0,1 1 0,-1-1 0,1 0 0,0 1 0,1 0 0,-1 0 0,1 0 0,0 0-1,0 0 1,0 1 0,1-1 0,0 0 0,0 1 0,0-1 0,1 1 0,0 6 0,0-3-41,-1 0 16,1 0 1,0 0-1,1-1 1,0 1 0,3 9-1,-4-15-56,1 0 0,1 0 0,-1-1 0,0 1 0,1-1-1,-1 1 1,1-1 0,0 0 0,0 1 0,0-1 0,0 0 0,0 0-1,0 0 1,0-1 0,1 1 0,-1 0 0,1-1 0,-1 0 0,5 2-1,28 10-636,-23-9 472,-1 0-1,1 1 1,-1 0-1,0 1 0,12 9 1,-20-13 187,0 1 1,0 0 0,0 0-1,-1 0 1,1 0 0,-1 0-1,1 1 1,-1-1 0,0 1-1,-1 0 1,1-1 0,-1 1-1,1 0 1,-1 0-1,0 0 1,0 0 0,-1 0-1,1 0 1,-1 0 0,0 4-1,0-2 120,-1 0-1,1-1 1,-1 1-1,0-1 1,0 0-1,-1 1 0,1-1 1,-1 0-1,0 0 1,-5 8-1,6-11-69,-1 1 0,0-1 0,0 1-1,0-1 1,0 0 0,0 0 0,0 0 0,-1 0-1,1 0 1,-1-1 0,1 1 0,-1-1-1,0 1 1,1-1 0,-1 0 0,0 0 0,0 0-1,0 0 1,0-1 0,-5 1 0,7-1-35,-1 0-1,1 0 1,0 0 0,0 0 0,0 0 0,0-1 0,0 1 0,0 0 0,0-1 0,-1 1-1,1-1 1,0 1 0,0-1 0,1 1 0,-1-1 0,0 0 0,0 1 0,0-1 0,0 0-1,0 0 1,1 0 0,-1 1 0,0-1 0,0-2 0,-9-32 48,11-38-102,4 43 36,2 0-1,1 1 0,1-1 0,23-48 1,14-46 260,-41 109 91,-1-1 1,-1 0 0,0 0 0,-1 0 0,-1 0 0,-1-24 0,0 39-334,0 1 0,0 0-1,0-1 1,0 1 0,0 0 0,0-1-1,0 1 1,0 0 0,0-1 0,0 1-1,0 0 1,0-1 0,0 1 0,0 0-1,-1-1 1,1 1 0,0 0 0,0 0-1,0-1 1,-1 1 0,1 0 0,0 0 0,0-1-1,0 1 1,-1 0 0,1 0 0,0 0-1,-1-1 1,1 1 0,0 0 0,0 0-1,-1 0 1,1 0 0,0 0 0,-1 0-1,1-1 1,0 1 0,-1 0 0,1 0-1,-1 0 1,-13 9 412,-9 19 48,16-16-470,1 0 0,0 1 0,1-1 0,1 1 0,0 0 0,1 0 0,0 0 0,1 1 0,0-1 0,1 22 0,1-33-40,0 0 0,1-1 0,0 1 0,-1 0 1,1-1-1,0 1 0,0-1 0,0 1 0,0-1 0,0 1 0,0-1 0,0 0 0,0 1 1,0-1-1,1 0 0,-1 0 0,1 0 0,-1 0 0,1 0 0,-1 0 0,1 0 0,-1-1 1,1 1-1,0 0 0,-1-1 0,1 1 0,0-1 0,0 0 0,-1 0 0,1 0 0,0 0 1,0 0-1,-1 0 0,1 0 0,2-1 0,3 1-411,-1-1-1,1 1 1,-1-2-1,1 1 1,-1-1 0,0 0-1,0 0 1,11-6-1,18-18-6253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14157,'0'0'8456,"7"9"-7708,169 250 2846,-27-36 93,-161-241-2456,-19-19-337,12 21-894,-1 2 0,0 0 0,-1 2 0,0 0 0,-1 1 0,0 1 0,-42-12 0,105 2 0,-19 8-1381,-1-1 0,27-21-1,-26 16-1372,0-1-1,-2-1 1,0-1 0,-1-1-1,-1-1 1,26-45-1,-26 32-5690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6 252 7976,'0'0'12048,"0"10"-9918,-1 24-685,0 2-19,3 42 1,-2-77-1420,0 0 1,0-1 0,0 1-1,0 0 1,0 0 0,0 0-1,0 0 1,0 0 0,0-1-1,1 1 1,-1 0 0,0 0-1,1 0 1,-1-1 0,0 1-1,1 0 1,-1 0-1,1-1 1,-1 1 0,1 0-1,0-1 1,-1 1 0,1-1-1,0 1 1,-1-1 0,1 1-1,0-1 1,0 1 0,-1-1-1,1 0 1,0 1 0,0-1-1,0 0 1,-1 0 0,1 0-1,0 0 1,0 1 0,0-1-1,0 0 1,0 0 0,-1-1-1,1 1 1,0 0-1,0 0 1,0 0 0,0 0-1,0-1 1,-1 1 0,1 0-1,0-1 1,1 0 0,1-1 155,0 0 1,0 0 0,0 0 0,0 0 0,0 0-1,0-1 1,-1 1 0,1-1 0,-1 0-1,4-5 1,-4 4-51,1 0 0,-1 0 0,-1 0 1,1 0-1,0-1 0,-1 1 0,0-1 0,0 1 0,-1 0 0,1-1 0,-1 1 0,0-1 1,0 0-1,0 1 0,-1-1 0,1 1 0,-1-1 0,0 1 0,-3-7 0,1 6-4,0 1 0,0 0 0,0-1 0,0 1 0,-1 0 1,0 1-1,0-1 0,0 1 0,0 0 0,-1 0 0,1 0 0,-1 0 0,1 1 0,-1-1 0,0 1 0,-6-1 0,10 3-109,1 0 0,0-1 0,-1 1 0,1 0 0,0 0 0,0 0 0,-1-1 0,1 1 0,0 0 0,0 0 0,-1-1 0,1 1 0,0 0 0,0 0 0,0-1 0,-1 1 0,1 0 0,0-1 0,0 1 0,0 0 0,0-1 0,0 1 0,0 0 0,-1-1 0,1 1 0,0 0 0,0-1 0,0 1 0,0 0 0,1-1 0,-1 1 0,0-1 0,0 1 0,0 0 0,0-1 0,0 1 0,0 0 0,0-1 0,1 1 0,-1 0 0,0 0 0,0-1 0,0 1 0,1 0 0,-1-1 0,0 1 0,0 0 0,1 0 0,-1 0 0,0-1 0,1 1 0,-1 0 0,19-16 0,-17 15 0,97-67-467,-58 41-1027,-1-1 0,37-35 0,-51 36-6529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1 346 14221,'0'0'12877,"11"8"-11954,18 19-532,-2 1-1,0 1 1,-2 1 0,-1 1-1,28 49 1,-33-52 142,-11-22 120,-10-20 237,-5-4-835,0 0-1,-1 1 1,-1 0-1,-1 1 1,-18-25-1,-66-71-55,89 106 1,-1-1 0,0 1 0,-1 0 0,-9-7 0,16 13-1,0 0 0,0 0 0,0 0 0,0 0 0,0 0 0,0 1 0,1-1 0,-1 0 0,0 0 0,0 0 0,0 0 0,0 0-1,0 0 1,0 0 0,0 0 0,0 0 0,0 0 0,0 1 0,1-1 0,-1 0 0,0 0 0,0 0 0,0 0 0,0 0 0,0 0 0,0 1 0,0-1 0,0 0 0,0 0 0,0 0 0,0 0 0,0 0 0,0 0 0,0 1 0,0-1 0,0 0-1,0 0 1,0 0 0,0 0 0,0 0 0,-1 0 0,1 1 0,0-1 0,0 0 0,0 0 0,0 0 0,0 0 0,0 0 0,0 0 0,0 0 0,0 0 0,0 0 0,-1 0 0,1 1 0,0-1 0,0 0 0,0 0 0,0 0 0,0 0 0,0 0 0,0 0-1,-1 0 1,1 0 0,0 0 0,0 0 0,0 0 0,0 0 0,5 11-158,1-4 136,1 1 0,0-1 0,0 0 0,1-1 0,0 1-1,0-2 1,0 1 0,1-1 0,12 5 0,-18-8 24,1 0 0,-1-1-1,1 0 1,0 0 0,-1 0 0,1 0 0,0 0 0,0-1-1,-1 0 1,1 0 0,0 0 0,0 0 0,0-1 0,-1 1-1,1-1 1,0 0 0,-1 0 0,1 0 0,0 0 0,-1-1-1,1 0 1,-1 0 0,0 0 0,0 0 0,0 0 0,0 0-1,4-4 1,1-5 17,-1 1 0,0-1 0,0 0 1,-1 0-1,0-1 0,-1 0 0,-1 0 0,0 0 0,0-1 0,-2 1 0,1-1 0,0-16 0,-1 13 2,-1 1 1,-1-1-1,0 0 0,-2 0 1,1 0-1,-2 1 0,0-1 0,-1 1 1,-9-24-1,12 37-20,0-1 0,0 0 0,0 1 0,0 0 0,0-1 0,0 1 0,0 0 0,-1-1 0,1 1 0,-1 0 0,0 0 0,0 0 0,0 0 0,0 1 0,0-1 0,0 0 0,0 1 0,-5-3 0,6 9 0,0-1 0,0 1 0,0-1 0,0 1 0,1-1 0,-1 1 0,1 0 0,0-1 0,2 9 0,-2-10 0,1 19 0,0 0 0,2 0 0,1 0 0,1-1 0,0 1 0,2-1 0,0 0 0,1-1 0,14 24 0,-21-42 0,0 0 0,0-1 0,0 1 0,1 0 0,-1-1 0,1 1 0,-1-1 0,1 0 0,-1 1 0,1-1 0,0 0 0,-1 0 0,1 0 0,0 0 0,0 0 0,0-1 0,0 1 0,0 0 0,0-1 0,0 1 0,0-1 0,0 0 0,0 0 0,2 0 0,0-1 0,-1 1 0,0-1 0,1 0 0,-1-1 0,0 1 0,0-1 0,0 1 0,0-1 0,0 0 0,0 0 0,0 0 0,0-1 0,2-2 0,0 0 0,0-1 0,0 0 0,0 0 0,-1 0 0,1-1 0,-2 1 0,1-1 0,-1 0 0,0 0 0,0 0 0,-1-1 0,3-12 0,-5 20 0,0-1 0,0 0 0,1 1 0,-1-1 0,0 1 0,0-1 0,0 0 0,0 1 0,0-1 0,0 0 0,0 1 0,0-1 0,0 0 0,0 1 0,0-1 0,0 0 0,-1 1 0,1-1 0,0 0 0,0 1 0,-1-1 0,1 1 0,0-1 0,-1 1 0,1-1 0,0 1 0,-1-1 0,1 1 0,-1-1 0,1 1 0,-1-1 0,1 1 0,-1 0 0,0-1 0,1 1 0,-1 0 0,1-1 0,-1 1 0,0 0 0,1 0 0,-1 0 0,1 0 0,-1-1 0,0 1 0,1 0 0,-1 0 0,0 0 0,1 0 0,-1 0 0,0 1 0,1-1 0,-1 0 0,0 0 0,1 0 0,-1 1 0,1-1 0,-1 0 0,0 0 0,1 1 0,-2 0 0,0 0 0,-1 1 0,1 0 0,-1 0 0,1 0 0,0 0 0,0 0 0,0 0 0,0 1 0,0-1 0,0 1 0,1-1 0,-1 1 0,-1 3 0,1 1-140,1 1-1,-1-1 1,2 1 0,-1-1-1,1 1 1,0-1 0,1 9 0,-1-15 98,0 0 1,0 0-1,0 0 1,0 0-1,0 0 1,0 0-1,1 0 1,-1 0-1,0 0 1,1 0-1,-1 0 1,1 0 0,-1 0-1,1 0 1,-1 0-1,1 0 1,0 0-1,-1 0 1,1 0-1,0-1 1,0 1-1,0 0 1,-1 0-1,1-1 1,0 1 0,0-1-1,0 1 1,0-1-1,0 1 1,0-1-1,0 0 1,0 1-1,0-1 1,1 0-1,-1 0 1,0 0-1,0 0 1,0 0-1,0 0 1,0 0 0,0 0-1,0 0 1,0-1-1,0 1 1,0 0-1,0-1 1,0 1-1,0-1 1,0 1-1,0-1 1,0 1-1,0-1 1,0 0-1,0 1 1,0-1 0,1-1-1,22-24-4849,-10 5-2203,4-10-9978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4869,'0'0'480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22 270 3619,'0'0'16224,"5"-9"-13224,-1 2-2570,-1 0 0,0 0 0,0-1 0,0 1 1,-1-1-1,0 0 0,-1 1 0,1-1 0,-1 0 0,-1 0 0,0 0 0,0 0 1,-2-11-1,-1-2-29,2 8-87,0-1 0,-2 1 0,0 0 0,0 0 0,-1 0 0,-11-24 0,15 37-303,0-1 0,0 1 0,0 0 0,0 0 0,0-1 0,-1 1 0,1 0 0,0 0 0,0-1 0,0 1 0,0 0 0,0 0 0,0 0 0,-1-1 0,1 1 0,0 0 0,0 0 0,0 0 0,-1-1 0,1 1 0,0 0 0,0 0 0,-1 0 0,1 0 0,0 0-1,0 0 1,-1 0 0,1-1 0,0 1 0,0 0 0,-1 0 0,1 0 0,0 0 0,0 0 0,-1 0 0,1 0 0,0 0 0,0 0 0,-1 0 0,1 1 0,0-1 0,0 0 0,-1 0 0,-3 14 76,2 23-181,2-35 126,0 15-33,0 0 1,2 0-1,0 0 0,1-1 1,7 27-1,-9-40 5,0-1 0,0 1-1,-1 0 1,2-1-1,-1 1 1,0 0-1,1-1 1,-1 0-1,1 1 1,-1-1-1,1 0 1,0 0 0,0 0-1,0 0 1,0 0-1,1 0 1,-1-1-1,0 1 1,1-1-1,-1 1 1,1-1 0,0 0-1,-1 0 1,1 0-1,0-1 1,0 1-1,-1-1 1,1 1-1,0-1 1,0 0-1,0 0 1,0 0 0,-1 0-1,1-1 1,0 1-1,0-1 1,-1 1-1,1-1 1,0 0-1,-1 0 1,1-1-1,3-1 1,41-29-300,-18 6-4084,-21 20 1791,-1 0-4522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33 17713,'0'0'3657,"-10"-3"-946,6 2-2544,0-1-17,1 1-1,-1-1 0,1 1 0,-1 0 0,1 0 0,-1 0 0,0 1 0,1 0 0,-1-1 0,0 1 0,1 0 0,-1 1 0,0-1 0,0 1 0,1-1 0,-1 1 0,1 0 0,-1 1 0,1-1 0,-1 0 0,1 1 0,0 0 0,-1 0 0,1 0 0,0 0 0,-4 4 0,1 3-129,0 0 0,1 0 0,0 0 0,0 0 0,1 1 0,0 0 0,0 0 0,1 0 0,1 0 0,0 1 0,0-1 0,1 1 0,0-1 0,1 1-1,0-1 1,1 1 0,0-1 0,0 1 0,1-1 0,1 1 0,0-1 0,6 15 0,-8-23-24,0 0-1,0 0 0,0 0 1,0-1-1,0 1 0,0 0 1,0-1-1,0 1 1,1-1-1,-1 1 0,1-1 1,-1 0-1,1 0 0,-1 1 1,1-1-1,0 0 1,-1-1-1,1 1 0,0 0 1,0 0-1,0-1 0,3 2 1,-3-3 7,0 1 1,0-1 0,0 1 0,0-1-1,0 0 1,0 0 0,0 1-1,-1-1 1,1-1 0,0 1-1,0 0 1,-1 0 0,1-1-1,-1 1 1,1-1 0,-1 1-1,2-4 1,5-5 70,-1-2 1,-1 1-1,0-1 0,0 0 1,4-16-1,3-30 105,9-96 0,-22 154-195,6 76-2,24 116 1,2 5 676,-27-162-488,0-9-1478,-4-8-3584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1 162 14286,'0'-9'1916,"0"-24"695,0 22 485,0 30-1676,0-4-1320,0 0 1,2 1-1,-1-1 1,2 0-1,0 0 0,1 0 1,1 0-1,0 0 1,1-1-1,13 25 1,-18-38-77,-1 0 0,1 0 0,0 0 0,-1 0 0,1 0 0,0 0 0,-1 0 0,1 0 0,0 0 0,0 0 0,0-1 0,0 1 0,0 0 1,0-1-1,0 1 0,0 0 0,0-1 0,0 0 0,0 1 0,0-1 0,0 1 0,0-1 0,1 0 0,1 0 0,-2 0 32,1-1 1,-1 1-1,0-1 1,0 0-1,0 0 0,0 1 1,1-1-1,-1 0 0,0 0 1,-1 0-1,1 0 1,0 0-1,0-1 0,0 1 1,-1 0-1,1 0 0,1-2 1,2-8 341,0 0 0,0 0 0,3-20 0,1-44-204,-2-99 0,-6 171-262,1 35 67,1 0 0,2 0 0,1 0 0,10 31 0,-15-61 6,1 0 0,-1-1-1,1 1 1,-1 0 0,1-1-1,0 1 1,-1 0 0,1-1 0,0 1-1,0-1 1,1 0 0,-1 1-1,2 1 1,-2-2-64,-1-1 0,1 0 0,-1 0 0,1 0 0,-1 1 0,1-1 0,0 0-1,-1 0 1,1 0 0,-1 0 0,1 0 0,0 0 0,-1 0 0,1 0 0,-1 0 0,1 0 0,0 0 0,-1-1 0,1 1 0,-1 0 0,1 0-1,-1-1 1,1 1 0,-1 0 0,1-1 0,0 1 0,3-4-792,-1 1 0,0-1 0,1 0-1,-1 0 1,0 0 0,-1 0 0,4-7 0,9-18-6500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84 240 17136,'0'0'5953,"-10"-1"-4267,-33 2-944,41-1-719,1 1 0,0-1-1,0 1 1,-1-1-1,1 1 1,0 0-1,0-1 1,0 1-1,0 0 1,0 0-1,0 0 1,0 0-1,0 0 1,0 0 0,0 0-1,1 0 1,-1 0-1,0 0 1,1 1-1,-1-1 1,1 0-1,-1 0 1,1 1-1,-1-1 1,1 2-1,-3 35 35,3-29-43,-2 12 1,1-10 42,0-1 0,1 1 0,0 0-1,0 0 1,1-1 0,1 1 0,3 12 0,-5-23-45,0 1-1,0-1 1,0 1 0,0-1-1,1 1 1,-1-1 0,0 1-1,0-1 1,0 1 0,1-1-1,-1 1 1,0-1 0,1 1-1,-1-1 1,1 1 0,-1-1-1,0 0 1,1 1 0,-1-1-1,1 0 1,-1 0 0,1 1-1,-1-1 1,1 0 0,-1 0-1,1 1 1,-1-1 0,1 0-1,-1 0 1,1 0 0,-1 0-1,1 0 1,0 0 0,-1 0-1,2 0 1,14-16 338,5-29 124,-12 15-710,-2-1 0,0 1 1,-3-1-1,0 0 0,-2-1 1,-3-54-1,1 81-2204,-1 9 791,3 19-172,-2-22 1739,0 0 0,0 0 0,0 0 1,1 0-1,-1 0 0,0 0 0,0 0 0,1 0 1,-1 0-1,0 0 0,1 0 0,-1 0 0,1 0 1,-1 0-1,1 0 0,0 0 0,-1 0 0,1 0 1,0-1-1,0 1 0,-1 0 0,1-1 0,0 1 0,0 0 1,0-1-1,0 1 0,0-1 0,0 1 0,0-1 1,0 0-1,0 1 0,0-1 0,0 0 0,0 0 1,0 0-1,0 0 0,0 0 0,0 0 0,1 0 1,-1 0-1,0 0 0,0 0 0,0-1 0,0 1 1,0 0-1,0-1 0,0 1 0,1-2 0,4-3-720,-1 0 0,0 0 0,0-1 0,-1 0 0,0 0 0,0 0 0,0-1 0,-1 1 0,0-1 0,0 0 0,0 0 0,2-14 0,-2 13-148,13-45-3513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43 6726,'0'-9'4730,"-1"-24"-1404,0 43 536,0 53-1814,68 272 1142,-52-269-1218,-15-123 761,-5 35-2567,-2 0-1,-1 1 1,-1 0-1,0 0 0,-2 1 1,0 0-1,-1 1 1,-1 0-1,-28-29 1,27 38 967,12 18-584,3-5-545,0 0-1,0-1 0,0 1 1,0-1-1,1 1 0,-1-1 1,0 0-1,1 1 0,0-1 1,3 3-1,-2-3-69,0 0 1,1 0-1,-1 0 0,1 0 1,0-1-1,-1 1 0,1-1 1,0 0-1,0 0 1,0-1-1,0 1 0,0-1 1,0 0-1,0 0 0,0 0 1,0-1-1,0 1 0,0-1 1,0 0-1,3-1 1,1-1-817,0 0 0,0-1 0,0 0 0,-1 0 0,1 0 0,-1-1 0,-1 0 0,8-7 0,13-16-6549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75 138 7143,'0'0'12000,"-1"-7"-11428,1 2-1783,-1-6 1526,-3-1 4410,2 11-4270,1 0-1,0 1 1,-1-1-1,1 0 1,-1 0-1,1 1 1,-1-1-1,0 1 1,1-1-1,-1 1 1,1 0-1,-1-1 1,0 1-1,1 0 1,-1 0-1,0 0 1,1 0-1,-3 1 1,2 0-437,1-1 0,0 1-1,-1-1 1,1 1 0,0 0 0,0 0 0,0 0 0,0-1 0,-1 1 0,1 0 0,0 0 0,1 0 0,-1 1-1,0-1 1,0 0 0,0 0 0,1 0 0,-1 1 0,0-1 0,1 0 0,0 1 0,-1-1 0,0 3-1,-7 37-9,8-39 9,-3 17-3,1-1 0,1 0 0,1 0 0,2 21 0,-1-35-10,-1 0 0,1 0-1,0-1 1,0 1-1,0-1 1,1 1 0,-1 0-1,1-1 1,0 0-1,0 1 1,4 4 0,-4-6-4,-1-1 1,1 0 0,0 1 0,0-1 0,0 0-1,-1 0 1,1 0 0,0 0 0,0-1 0,0 1 0,0-1-1,0 1 1,1-1 0,-1 1 0,0-1 0,0 0-1,0 0 1,0 0 0,0 0 0,0-1 0,0 1-1,1-1 1,1 0 0,1-1-1,1 0 0,0-1 0,-1 0 0,0 0 0,1 0 0,-1-1 0,-1 0 0,1 0 0,0 0 0,-1 0 0,0-1 0,0 1 0,0-1 0,-1 0 0,0-1 0,4-7 0,1-2 0,0-1 0,-1 0 0,-1-1 0,6-26 0,-10 32 0,0 0 0,0 1 0,-1-1 0,0 0 0,-1 1 0,0-1 0,-3-14 0,3 22 0,-1 0 0,0 0 0,0 1 0,0-1 0,0 0 0,0 1 0,0-1 0,-1 1 0,1-1 0,-1 1 0,0 0 0,0-1 0,0 1 0,0 0 0,0 0 0,0 1 0,0-1 0,-1 0 0,1 1 0,-1-1 0,1 1 0,-1 0 0,0 0 0,1 0 0,-1 0 0,0 0 0,0 1 0,1-1 0,-1 1 0,0 0 0,-5 0 0,-31 4-2536,4 14-3683,18-4-2515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1 195 16944,'0'0'11536,"5"13"-11194,124 240 3058,-129-253-3397,0 1 0,0-1 0,0 0 0,0 1 0,0-1 0,0 1-1,0-1 1,1 0 0,-1 1 0,0-1 0,0 0 0,0 1 0,0-1-1,0 0 1,1 1 0,-1-1 0,0 0 0,0 0 0,0 1-1,1-1 1,-1 0 0,0 0 0,1 1 0,-1-1 0,0 0 0,0 0-1,1 0 1,-1 1 0,0-1 0,1 0 0,-1 0 0,0 0 0,1 0-1,-1 0 1,1 0 0,-1 0 0,0 0 0,1 0 0,-1 0-1,0 0 1,1 0 0,-1 0 0,0 0 0,1 0 0,-1 0 0,0 0-1,1 0 1,-1 0 0,0-1 0,1 1 0,0 0 0,4-25 177,-4-36 36,-4 41-216,0 0 0,-1 1 0,-1-1 0,-11-27 0,9 31 0,1 0 0,1-1 0,1 0 0,1 0 0,0-1 0,-1-26 0,5 43-28,-1-1 0,1 1-1,0-1 1,-1 1 0,1-1 0,0 1 0,0-1-1,0 1 1,0 0 0,0 0 0,0 0 0,1-1-1,-1 1 1,0 0 0,1 0 0,-1 1-1,0-1 1,3-1 0,37-18-1696,-20 10-73,17-14-4262,2-9-4100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16207,'0'0'3684,"18"62"-1666,-18-19 64,-5 8-993,-10 5 160,-4 5-544,-1-5-545,7-6-64,4-6-96,6-8-160,3-12-1474,0-8-800,0-9-801,-16-7-11307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0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8 218 4132,'-1'-13'9251,"-1"5"-8089,1 5-975,0-1 0,0 0 0,1 0 0,-1 1 0,1-1 0,0 0 0,0 0-1,0 0 1,0 1 0,1-1 0,-1 0 0,1 0 0,0 1 0,0-1 0,1 0 0,-1 1 0,1-1 0,-1 1 0,1 0 0,4-6 0,4 1 147,-1 1 1,2-1-1,-1 2 0,1-1 1,-1 2-1,2-1 1,-1 1-1,21-5 1,101-21 1795,-128 30-2044,51-8 580,1 2 0,0 2 0,107 6 0,-157 0-628,-1 0 1,1 0-1,0 0 1,0 1-1,0 0 1,-1 0-1,1 1 1,11 6-1,-16-8-10,0 0-1,-1 1 0,1-1 1,-1 0-1,1 0 0,-1 1 0,1-1 1,-1 1-1,0-1 0,0 1 1,0 0-1,0 0 0,0-1 1,0 1-1,0 0 0,-1 0 0,1 0 1,-1 0-1,1 0 0,-1 0 1,0 0-1,1 0 0,-1 0 1,0 0-1,-1 0 0,1 0 0,0-1 1,0 1-1,-1 0 0,1 0 1,-1 0-1,0 0 0,1 0 1,-1 0-1,-2 2 0,-3 6 255,0-1 0,-1-1 0,0 0 0,0 0 1,-1 0-1,0-1 0,0 0 0,-16 10 0,-81 46 1086,95-58-1260,-16 9 116,0-1 0,-42 15 0,69-28-278,33-11-1414,1 2 0,72-10-1,-98 18 1387,-1 0-1,1 0 1,0 1 0,0 0-1,0 1 1,-1 0-1,1 0 1,0 1 0,-1 0-1,1 0 1,-1 1-1,0 0 1,0 1 0,0 0-1,0 0 1,-1 1-1,1-1 1,-1 2 0,10 9-1,-14-12 108,0 0 0,-1 1 1,1-1-1,-1 1 0,0-1 0,0 1 0,0 0 0,-1 0 0,1 0 1,-1 0-1,0 0 0,0 0 0,-1 0 0,1 0 0,-1 0 0,0 0 1,0 0-1,0 1 0,0-1 0,-1 0 0,0 0 0,1 0 0,-2 0 1,1 0-1,0 0 0,-1 0 0,0 0 0,0-1 0,0 1 0,0-1 1,-1 1-1,1-1 0,-4 4 0,-5 5 350,-2 1 0,1-1 0,-2-1 0,1 0 1,-2-1-1,-23 13 0,-26 11 222,-2-3 1,-70 24-1,91-40-352,1-2 0,-2-2-1,1-3 1,-59 5 0,103-12-392,-1-1-1,0 0 1,1 1 0,-1-1 0,0 0-1,0 0 1,0 0 0,1 0-1,-1 0 1,0-1 0,1 1-1,-1-1 1,0 1 0,0-1 0,1 1-1,-1-1 1,1 0 0,-1 0-1,1 0 1,-1 0 0,1 0-1,-1 0 1,1 0 0,0 0 0,0 0-1,-2-2 1,3 0-372,0 1 0,0 0-1,0-1 1,0 1 0,1 0 0,-1-1 0,1 1 0,-1 0-1,1-1 1,0 1 0,0 0 0,0 0 0,0 0 0,0-1 0,0 1-1,1 1 1,-1-1 0,1 0 0,1-2 0,28-31-15774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3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435 61 12748,'0'0'7452,"3"-9"-5583,10-28-134,-13 37-1687,-1-1 0,1 0 1,0 0-1,-1 0 0,1 1 1,0-1-1,-1 0 0,1 1 0,-1-1 1,1 0-1,-1 1 0,1-1 1,-1 0-1,1 1 0,-1-1 0,0 1 1,1-1-1,-1 1 0,0 0 1,0-1-1,1 1 0,-1 0 0,0-1 1,0 1-1,1 0 0,-1 0 1,0 0-1,0-1 0,0 1 0,0 0 1,1 0-1,-1 0 0,0 1 1,0-1-1,0 0 0,0 0 0,1 0 1,-1 0-1,0 1 0,0-1 0,0 1 1,-5-1 133,-7 1-55,-1 1 0,1 0 0,-1 1 0,1 0 0,0 1 0,0 1-1,0 0 1,-18 10 0,-8 7 482,-47 35 0,64-41-314,1 1 0,0 0 0,-21 24 0,38-36-242,-1 0-1,0 0 1,1 1 0,0-1 0,1 1 0,-1 0-1,1 0 1,0 0 0,1 0 0,-1 1 0,1-1-1,0 1 1,1-1 0,0 1 0,0 0 0,0 0-1,1-1 1,0 9 0,0-13-44,1 0-1,0 0 1,-1 0 0,1 0-1,0 0 1,0 0 0,0 0-1,0-1 1,0 1 0,0 0-1,0-1 1,1 1 0,-1-1 0,1 1-1,-1-1 1,1 0 0,0 1-1,-1-1 1,1 0 0,0 0-1,0 0 1,0 0 0,0-1-1,0 1 1,0-1 0,2 1 0,6 1 24,0 0 0,0-1 1,0 0-1,11-2 1,-9 1 7,28-1-439,1-2-1,-1-2 1,74-18 0,37-25-7159,-95 26 1082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6662,'0'0'18322,"5"48"-16272,-5-16-769,0 5-609,3-1-511,2 2-65,8-8-897,5-9-2370,5-15-2755,2-6-8744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40 2434,'10'-2'6946,"8"-1"-4616,-6 2-461,1 0-1,-1-2 1,0 1 0,0-1 0,0-1-1,-1 0 1,21-11 0,-41 13 1297,-2 4-3029,1 0 1,-1 1 0,1 0 0,0 1 0,0 0 0,0 0 0,0 1-1,1 0 1,-15 12 0,-79 65 26,85-66-82,1 0 0,-30 37-1,43-48-75,1-1-1,-1 1 0,1 0 1,0 0-1,0 0 1,1 1-1,-1-1 0,1 1 1,0-1-1,1 1 0,-1 0 1,1-1-1,1 1 0,-1 0 1,1 0-1,0 0 1,0 0-1,1 6 0,0-10-8,1 1-1,-1-1 0,1 1 0,0-1 0,0 1 0,0-1 1,0 0-1,0 0 0,0 0 0,1 0 0,-1-1 1,0 1-1,1-1 0,0 1 0,-1-1 0,1 0 1,0 0-1,0 0 0,0 0 0,-1-1 0,1 1 1,0-1-1,0 1 0,0-1 0,0 0 0,6-1 1,9 1-211,0-1 1,-1 0 0,23-6 0,-21 3-593,0-2 1,0 0-1,0-1 1,28-16-1,29-25-6724,-22 4-4273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17553,'0'0'5941,"-9"8"-4654,-1 1-788,1 0 0,1 1 0,-11 13 0,17-18-365,-1-1 0,0 0 0,1 0-1,0 1 1,0 0 0,0-1 0,0 1 0,1 0 0,0 0-1,0 0 1,0 0 0,1 0 0,0 0 0,0 8 0,0-12-127,1-1 1,-1 1-1,1 0 1,-1 0-1,1-1 1,0 1-1,-1 0 1,1-1 0,0 1-1,-1 0 1,1-1-1,0 1 1,0-1-1,0 0 1,-1 1-1,1-1 1,0 1-1,0-1 1,0 0 0,0 0-1,0 0 1,0 0-1,0 1 1,-1-1-1,1 0 1,0 0-1,0-1 1,0 1 0,2 0-1,28-5 140,-15-1-562,-1 0 0,0-2 0,-1 0 0,0 0 0,0-1 0,-1-1 0,23-21 0,5-3-183,-43 69 1255,0-27-837,-2 6 663,1-1 0,0 1 1,1 0-1,0 16 0,2-28-575,0 0 0,0 0 0,1 0 1,-1 1-1,0-1 0,1 0 0,0 0 0,-1 0 0,1 0 0,0 0 1,0 0-1,0 0 0,0 0 0,2 3 0,-1-4-222,-1 0-1,0-1 1,1 1-1,-1 0 1,1 0-1,-1-1 1,1 1-1,-1 0 1,1-1-1,-1 0 1,1 1 0,-1-1-1,1 0 1,0 0-1,-1 0 1,1 0-1,-1 0 1,1 0-1,0 0 1,-1 0-1,1-1 1,2 0-1,19-8-12865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 13677,'0'0'13421,"2"93"-12236,-8-34-545,-5 2-287,7-3-257,-1-5-32,5-7-32,0-9-641,5-6-1825,2-13-1634,-2-9-2562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87 14670,'-2'-10'2322,"2"8"-2197,-1 0-1,0 0 0,1 0 1,-1-1-1,1 1 1,0 0-1,0-1 1,0 1-1,0 0 1,0 0-1,1-1 0,-1 1 1,0 0-1,1 0 1,0-1-1,0 1 1,-1 0-1,1 0 1,1 0-1,-1 0 0,0 0 1,0 0-1,1 0 1,-1 1-1,1-1 1,-1 0-1,1 1 0,0-1 1,0 1-1,0 0 1,0-1-1,0 1 1,0 0-1,0 0 1,0 0-1,0 1 0,0-1 1,0 0-1,1 1 1,-1-1-1,0 1 1,1 0-1,-1 0 1,3 0-1,50-4 279,0 2-1,0 3 1,0 2-1,-1 2 1,1 3-1,-1 2 1,-1 3-1,0 2 1,59 25-1,-98-35-403,-1 1 0,0 1 0,0 0 0,0 1-1,-1 1 1,0-1 0,0 2 0,-1 0 0,11 12 0,-19-18 41,0 0 0,0 0 0,0 1 1,0-1-1,-1 1 0,0-1 0,0 1 1,0 0-1,0 0 0,-1 0 0,0 0 1,0 0-1,0 0 0,-1 0 0,1 0 1,-1 1-1,-1-1 0,1 0 0,-1 0 1,1 0-1,-2 0 0,1 0 0,0 0 1,-1 0-1,0 0 0,0-1 0,0 1 1,-1-1-1,-4 7 0,-6 5 293,0 0-1,-1-1 1,-1-1 0,0 0-1,-1-1 1,0 0 0,-1-2-1,-28 16 1,-151 63 1387,35-33-1484,138-51-235,1-1-1,-1-1 1,-1-1 0,1 0-1,-26-2 1,47-1-92,-1 0 1,0 0-1,1 0 1,-1 0-1,1-1 1,-1 1-1,1-1 1,-1 1-1,1-1 1,-1 0-1,1 0 1,0 0-1,-1 0 1,1 0-1,0-1 1,0 1-1,0-1 1,0 1-1,0-1 1,0 0-1,0 0 0,1 0 1,-1 0-1,0 0 1,1 0-1,0 0 1,0-1-1,-1 1 1,1 0-1,1-1 1,-1 1-1,0-1 1,1 1-1,-1-1 1,1 1-1,0-1 1,-1 1-1,1-1 1,0 0-1,1-3 0,1-6-940,0 0 0,1 0-1,0 1 1,1-1-1,0 1 1,1 0-1,9-15 1,21-34-10260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2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9161,'0'0'-321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3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7911,'0'0'7181,"8"-1"-6813,-5 0 208,25-3-1309,-17 5 7365,-11 2-6720,0-2-121,0-1 1,-1 1 0,1-1 0,0 1-1,0-1 1,0 1 0,0-1 0,0 1-1,0-1 1,0 1 0,0-1 0,0 0-1,0 1 1,0-1 0,1 1 0,-1-1-1,0 1 1,0-1 0,0 1 0,1-1-1,-1 0 1,0 1 0,0-1 0,1 1-1,-1-1 1,0 0 0,1 1 0,-1-1-1,0 0 1,1 1 0,-1-1 0,1 0-1,-1 0 1,0 0 0,1 1 0,-1-1-1,1 0 1,4 0-5269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8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8104,'0'0'6491,"-8"17"-4959,-20 57-99,3 1-1,-18 94 1,33-117-492,1 1 0,-2 105 1,11-158-939,0 1 0,0-1 0,0 1 0,0-1 0,0 0 0,0 1 0,0-1 1,0 1-1,0-1 0,0 1 0,0-1 0,0 1 0,0-1 0,0 0 0,0 1 0,1-1 1,-1 1-1,0-1 0,0 1 0,0-1 0,1 0 0,-1 1 0,0-1 0,1 0 0,-1 1 1,0-1-1,1 0 0,-1 1 0,0-1 0,1 0 0,-1 0 0,0 1 0,1-1 0,-1 0 0,1 0 1,0 0-1,14-10 66,11-26 62,-8-6 24,-2 0 0,-2-1 1,-2-1-1,-2 0 1,-2 0-1,-2-1 0,-2 0 1,-2-86-1,-6 119 515,-3 17-407,-5 18-187,2 21-23,1 0-1,2 0 0,3 1 1,1 86-1,3-130-53,0-1 0,0 1 0,0-1 0,0 1 0,-1-1 0,1 1 0,0-1-1,0 1 1,0-1 0,0 1 0,0-1 0,1 1 0,-1-1 0,0 1 0,0-1 0,0 1 0,0-1 0,1 1 0,-1-1 0,0 1 0,0-1 0,1 1 0,-1-1 0,0 0 0,1 1 0,-1-1 0,0 1 0,1-1 0,0 1 0,9-12-22,10-26 114,-6-1 39,-2-1 0,13-68 0,-38 200-329,4 2-1,4 124 1,9-155-2089,8-27-2268,0-21-3836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9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65 10218,'0'0'1793,"-11"14"-960,1-2-630,4-5-14,-1 1 0,1 0 0,0 0 0,1 0 0,0 1 0,0-1 0,1 1 0,0 1 0,-5 18 0,3 10 313,2 1 1,1-1-1,2 1 1,2 0-1,1 0 1,3-1-1,11 54 1,-2-57-16,-3-28-184,-10-8-294,0 1 1,0 0 0,0-1 0,0 0 0,0 1-1,0-1 1,0 1 0,0-1 0,0 0 0,-1 0-1,1 0 1,0 1 0,0-1 0,-1 0-1,1 0 1,-1 0 0,1-1 0,8-15 78,-2 1 1,0-2-1,-1 1 0,-1 0 1,-1-1-1,0 0 0,2-27 1,0-132 27,-6 163-101,1 0 22,-3-37-24,2 49 9,0-1 0,-1 1 0,1 0 0,-1-1 1,1 1-1,-1 0 0,0 0 0,0 0 0,0 0 1,0 0-1,0 0 0,-1 0 0,1 0 0,-1 0 1,1 0-1,-4-2 0,4 3-2,1 1-1,-1 0 1,0 0-1,0-1 1,0 1-1,1 0 1,-1 0-1,0 0 1,0 0-1,0 0 1,0 0-1,0 0 1,1 0-1,-1 0 1,0 1-1,0-1 1,0 0-1,1 0 1,-1 1-1,0-1 1,0 1-1,0-1 1,1 0 0,-1 1-1,0 0 1,1-1-1,-1 1 1,1-1-1,-1 1 1,1 0-1,-1-1 1,1 1-1,-1 0 1,1-1-1,-1 1 1,1 0-1,0 0 1,-1 0-1,1 1 1,-14 35 35,13-35-47,-17 62 40,3 0 0,3 1 0,-5 76 0,21-165 106,0 1 0,2-1 0,10-28 1,6-23-100,-18 59-43,9-37 26,-2-1 1,-2 0-1,3-70 1,-28 158-2,-16 73 11,-37 214 0,62-274 0,7-47-49,1 0-1,-1 0 1,0 0-1,0 0 1,0 0-1,0 0 0,0 1 1,0-1-1,0 0 1,0 0-1,1 0 1,-1 0-1,0 0 1,0 0-1,0 0 0,0 0 1,0 0-1,0 0 1,0 0-1,0 0 1,0 0-1,0 0 1,0 0-1,1 1 0,-1-1 1,0 0-1,0 0 1,0 0-1,0 0 1,0 0-1,0 0 1,0 0-1,0 0 0,0 1 1,0-1-1,0 0 1,0 0-1,0 0 1,0 0-1,0 0 1,0 0-1,0 0 0,0 0 1,0 1-1,8-17 4,9-29 77,16-57 10,-4 0 0,21-151 0,-101 416-121,-10 123 133,111-465 129,-26 100-115,20-119-1,-84 395-105,25-141-3,3 0 0,3 1 0,-4 75-1,13-132-18,0 0 1,-1 1-1,1-1 0,0 0 0,0 0 0,0 1 0,0-1 0,0 0 0,0 1 0,0-1 0,0 0 0,0 0 0,0 1 0,0-1 0,0 0 0,0 0 0,0 1 0,0-1 0,0 0 0,0 0 0,0 1 0,0-1 0,0 0 0,1 0 0,-1 1 0,0-1 0,0 0 0,0 0 0,0 1 1,1-1-1,-1 0 0,0 0 0,0 0 0,0 1 0,1-1 0,-1 0 0,0 0 0,0 0 0,1 0 0,-1 0 0,0 0 0,0 1 0,1-1 0,-1 0 0,0 0 0,0 0 0,1 0 0,-1 0 0,0 0 0,1 0 0,12-14-518,12-26-102,63-187-2738,-45 73-3326,-33 108 242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3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8168,'0'0'14173,"0"17"-13639,14 280 948,2 149-1021,53 753-290,-65-1165-180,-3-15 2,1 1-1,1 0 1,0-1-1,2 1 0,0-1 1,2 0-1,15 33 1,-21-50 1,1 1 0,0-1 1,0 0-1,-1 0 1,1 0-1,1 0 0,-1 0 1,0-1-1,0 1 1,1-1-1,-1 1 1,1-1-1,-1 0 0,1 0 1,-1 0-1,1 0 1,0 0-1,0-1 0,-1 1 1,1-1-1,0 0 1,0 0-1,-1 0 0,1 0 1,0 0-1,0-1 1,0 1-1,-1-1 0,4-1 1,9-3 29,-1 0-1,1-2 1,-2 1 0,18-12-1,1 0 75,-4 5-25,0 1 0,0 2 0,1 1 0,1 1 0,37-4 0,150-5 258,-136 14-342,25-8 141,157-35 0,32-5 629,-171 37-569,183-44-1,-258 46-207,0 1 0,65-4 0,-86 13-33,0 2-1,1 1 1,-1 1-1,0 1 1,45 11-1,-41-5-167,14 4-127,58 8 0,-90-19 331,1-1 1,-1 0-1,0-1 1,0-1 0,0 0-1,0-1 1,0 0 0,23-8-1,-33 9 12,0-1 0,0 1 0,-1 0-1,1 0 1,0 0 0,0 0 0,0 1-1,0 0 1,0 0 0,0 0 0,0 0-1,0 0 1,0 1 0,0 0 0,0 0-1,0 0 1,-1 0 0,1 1 0,0-1-1,-1 1 1,1 0 0,3 3 0,-4-4 18,1 1 1,-1-1-1,0 0 1,0 0-1,1 0 1,-1 0-1,0-1 1,1 1 0,-1-1-1,1 0 1,-1 0-1,0 0 1,1 0-1,-1-1 1,1 1-1,-1-1 1,0 0 0,6-2-1,-3 1-9,0-1 1,0 1-1,-1-1 0,1 0 0,-1-1 0,1 1 1,-1-1-1,0 0 0,5-6 0,-8 5-4,0 0-1,0-1 0,-1 1 1,1 0-1,-1-1 1,0 1-1,-1-1 0,0 0 1,0 1-1,0-1 0,0 1 1,-2-8-1,1-7 13,4-55 180,14-76 0,-7 75-116,0-79 1,-33-289-792,2 59 203,18 324 510,-3 0 0,-2 1 0,-3 0 0,-21-68 0,31 124 9,-2-6-4,0 0-1,1-1 1,-2-20-1,1 34 33,-1 0 1,1-1-1,-1 1 0,0-1 1,1 0-1,-1 0 1,0 0-1,0-1 0,-5 2 1,-15 3 217,0-2 0,0 0 0,-1-2 0,-33 0 0,-103-13 263,28 1-432,-115 6-53,-258-16 46,371 5 122,-200-17 1254,263 30-1124,0 2-1,-119 16 1,95-4-316,-135 0 0,-95-21 24,310 9-365,-9 0 1039,20-2-2588,12-1-3203,12-6-1200,4-8-4874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6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0 235 8584,'0'0'10645,"13"-3"-9476,37-10-380,0 3-1,1 1 1,0 4 0,0 1 0,1 2-1,-1 3 1,75 11 0,-38 0-585,0-3 1,1-4-1,91-7 1,263-49 1160,-145 13 228,79-13-463,-334 42-1099,1 2 0,0 2 0,0 2 0,65 3 0,-99 2-15,0 0 0,1 1 0,-1 0 0,0 1 0,-1-1 0,1 2 0,-1 0 0,1 0 0,9 7 0,-19-12-18,0 0-1,0 0 1,0 0 0,1 0 0,-1 1 0,0-1-1,0 0 1,0 0 0,1 0 0,-1 0 0,0 0-1,0 0 1,0 0 0,0 1 0,1-1 0,-1 0-1,0 0 1,0 0 0,0 0 0,0 1 0,0-1-1,1 0 1,-1 0 0,0 0 0,0 0 0,0 1-1,0-1 1,0 0 0,0 0 0,0 1 0,0-1-1,0 0 1,0 0 0,0 0 0,0 1 0,0-1-1,0 0 1,0 0 0,0 0 0,0 1 0,0-1-1,0 0 1,0 0 0,-1 0 0,1 1 0,0-1-1,0 0 1,0 0 0,0 0 0,0 0 0,0 1-1,-1-1 1,1 0 0,0 0 0,0 0 0,0 0-1,0 0 1,-1 1 0,-20 3-12,-29-2 69,49-2-57,-1018 9-1882,678-13 1132,283 0 602,0-3 1,1-3-1,-102-30 0,103 20 158,35 11-2,-1 1 1,0 1-1,-1 1 1,1 1-1,-1 1 1,-34-2-1,54 6-9,0 0-1,0 1 0,0-1 0,-1 1 0,1 0 0,0 0 0,1 0 0,-1 0 0,0 1 1,0-1-1,0 1 0,1-1 0,-1 1 0,1 0 0,-1 0 0,1 0 0,0 0 0,0 1 1,0-1-1,0 1 0,0-1 0,0 1 0,1 0 0,-1-1 0,1 1 0,0 0 0,0 0 1,0 0-1,0 0 0,1 0 0,-1 0 0,1 1 0,-1-1 0,1 0 0,0 0 0,0 0 1,1 0-1,-1 0 0,1 0 0,-1 0 0,1 0 0,0 0 0,0 0 0,1 0 0,-1 0 0,0 0 1,1 0-1,0-1 0,0 1 0,-1-1 0,1 1 0,1-1 0,-1 0 0,0 0 0,1 0 1,-1 0-1,1 0 0,2 1 0,12 4 25,0-1 0,0-1 0,0 0 0,0-2 0,1 0 0,20 1 0,112-3 35,-83-2-24,865-18 443,-294 3 91,-566 14-508,85 0 129,-138 3-169,0 1 0,1 1 0,-1 1-1,-1 0 1,34 13 0,-51-17-17,0 0-1,0 1 1,0-1 0,0 0-1,0 1 1,0-1 0,0 1-1,0-1 1,0 1 0,0-1-1,0 1 1,0 0-1,-1-1 1,1 1 0,0 0-1,0 0 1,-1 0 0,1 0-1,0-1 1,0 2 0,-16 5 32,-43-5 48,53-2-70,-476-17-84,-2-1-580,-516-7-25,752 19 171,537-3-3130,-9 0-6558,-170 1-1597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2.8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385 76 3812,'0'0'13159,"-8"-9"-11665,3 4-1229,0 0 0,0 0 0,-1 0 0,1 1-1,-1 0 1,0 0 0,0 0 0,-1 1 0,1 0-1,-1 0 1,1 1 0,-1 0 0,0 0-1,-9-1 1,-29-3 1032,0 1 1,-84 3-1,101 11-1575,27-4 69,16-2 77,28-4-17,-21-1 117,0 2 0,30 4-1,-50-4 32,0 1 1,0 0-1,0 0 0,0 0 0,0 0 1,0 1-1,0-1 0,0 0 0,0 1 0,-1-1 1,1 1-1,-1 0 0,1-1 0,-1 1 1,0 0-1,0 0 0,1 0 0,-1 0 1,-1 0-1,1 0 0,0 0 0,0 0 1,-1 1-1,1-1 0,-1 0 0,0 0 1,0 1-1,0 1 0,2 13-2,-1 0 0,-3 29-1,1-31 4,-6 46 16,-2 0 1,-22 75-1,5-18-1,-97 566 65,116-637-69,1-18-32,2 1 1,1 0-1,1 0 1,2 0 0,5 45-1,-5-72 13,1 0 0,0 0 0,-1 0 0,1 0 0,1-1 0,-1 1 0,0 0 0,1 0 0,-1-1 0,1 1 0,0-1-1,0 1 1,0-1 0,0 0 0,0 0 0,1 0 0,-1 0 0,1 0 0,4 2 0,-1-2 2,-1 0 1,1 0-1,-1 0 1,1-1-1,0 0 0,-1 0 1,1 0-1,0-1 0,11-1 1,0-1-2,-1 0 0,1-1 0,-1-1-1,0-1 1,0 0 0,22-11 0,-8 0-1159,54-38 0,-15-4-5161,-15 5-5983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4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255 169 5894,'3'-6'817,"-1"1"1,1-1-1,-1 0 1,0 0-1,-1 0 1,1 0 0,-1 0-1,0 0 1,-1 0-1,1 0 1,-2-13-1,1 17-500,-1 0 0,1 0 0,-1 0 0,0 0 0,1 0 0,-1 1 0,0-1 0,0 0 0,0 0 0,-1 0-1,1 1 1,0-1 0,0 1 0,-1-1 0,1 1 0,-1-1 0,0 1 0,1 0 0,-4-2 0,2 2-183,0 0 1,0-1-1,0 1 1,-1 1-1,1-1 0,-1 0 1,1 1-1,0 0 1,-5-1-1,0 2-63,1 1-1,0-1 1,-1 1-1,1 0 1,0 1-1,0-1 0,0 1 1,1 1-1,-1-1 1,1 1-1,0 1 1,0-1-1,0 1 0,0 0 1,1 0-1,0 0 1,0 1-1,1 0 0,-6 9 1,-2 2 38,1 1 1,0 1 0,2 0-1,0 0 1,-10 36-1,17-48-68,0 1 0,0-1 0,1 1 0,0 0 0,1-1 0,0 13 0,0-19-40,0 0 0,0 0 1,0 0-1,1 1 1,-1-1-1,0 0 0,1 0 1,-1 0-1,1 0 1,-1 0-1,1 0 0,0 0 1,-1 0-1,1 0 1,0 0-1,0 0 0,0 0 1,0-1-1,1 2 1,0-1 3,0-1 1,-1 1 0,1-1-1,0 0 1,0 1 0,-1-1-1,1 0 1,0 0 0,-1 0-1,1-1 1,0 1 0,0 0-1,-1-1 1,1 1 0,0-1-1,-1 1 1,4-3 0,7-2 67,-1-2-1,0 1 1,0-2 0,-1 1 0,0-1 0,11-12 0,57-64 143,-57 60-200,2 0 43,-2-1 1,-1-1 0,-1 0-1,-1-1 1,14-31 0,-85 159 1045,-7 38-147,-82 287 0,140-419-924,0 0 1,1 0-1,0 1 0,0-1 1,1 1-1,0 12 0,1-19-82,-1-1-1,1 1 0,-1 0 0,1-1 1,0 1-1,-1-1 0,1 0 0,-1 1 1,1-1-1,0 1 0,0-1 0,-1 0 0,1 0 1,0 1-1,0-1 0,-1 0 0,1 0 1,0 0-1,0 0 0,-1 0 0,1 0 1,0 0-1,0 0 0,0 0 0,-1 0 1,1 0-1,0-1 0,0 1 0,-1 0 1,1 0-1,0-1 0,-1 1 0,2-1 1,-1 1-294,-1 0-1,1-1 1,0 1 0,-1-1 0,1 1 0,0 0 0,-1-1-1,1 1 1,0-1 0,-1 1 0,1-1 0,-1 1 0,1-1-1,-1 0 1,1 1 0,-1-1 0,0 0 0,1 1-1,-1-1 1,0 0 0,1 0 0,-1 1 0,0-1 0,0 0-1,1-1 1,-1-7-6720,0-1-5425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5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68 3299,'0'0'16117,"9"3"-15279,25 3-77,1-1 0,1-1 0,-1-3 0,65-4 0,-14 1-525,157 2 100,-256 2-90,-1 0-1,1 0 0,0 1 0,-22 8 0,-8 2 141,-71 12 236,-2-5-1,-118 4 0,279-28-651,0-2 0,-1-1 0,60-19 0,-39 9 43,291-85 110,-339 91-40,-26 5 104,-34 3 112,42 3-297,-458-1 788,457 1-897,25 0-667,77 5-1151,-1 1-3319,-43-6-1168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3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522 1 21749,'0'0'6149,"-67"37"-5764,19 10-225,-13 16 32,-7 13-32,-1 0-128,3 1-32,10-9 64,14-15-224,12-16-416,16-14-513,22-28-4357,20-30 610,14-13-3556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0 19058,'0'0'2819,"-35"87"-1794,9-30-64,3 8-225,3 5 481,9 0-288,9-3-640,2-11-257,18-8-289,6-12-1889,3-6-224,-4-11 0,-7-6-1954,-10-3-4388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1 598 18193,'0'0'2595,"66"-12"-2243,-7 8-32,11-1 193,7 4-289,2 0-608,0-1-1987,1-2-2113,-6-3-4228</inkml:trace>
  <inkml:trace contextRef="#ctx0" brushRef="#br0" timeOffset="1">1349 32 15278,'-9'-5'3823,"1"0"-3564,0 1 0,-1 1 0,1 0 0,-1 0 0,1 1 0,-1 0 0,0 0 0,0 1 1,0 0-1,0 0 0,0 1 0,-1 1 0,1 0 0,-15 2 0,6 3-3,-1 1-1,1 0 1,1 2-1,-1 0 1,1 0 0,-23 19-1,9-4 140,0 1 0,-33 37 0,51-49-298,1 2 1,0 0 0,1 1 0,0 0 0,2 0 0,0 1-1,0 0 1,-7 23 0,15-35-109,-1 0-1,1 0 1,0-1-1,0 1 1,0 1 0,0-1-1,1 0 1,0 0-1,0 0 1,1 0 0,-1 0-1,1 0 1,0 0-1,0 0 1,1 0 0,0 0-1,0-1 1,0 1-1,0 0 1,0-1-1,1 0 1,0 0 0,0 1-1,0-2 1,1 1-1,-1 0 1,1-1 0,0 1-1,0-1 1,0 0-1,0 0 1,1-1 0,-1 1-1,1-1 1,5 2-1,8 2-346,-1 0 0,1-1-1,0-1 1,0-1 0,0 0-1,32 0 1,-15-4-1436,1-1 0,55-9 0,-3-11-3902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6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16592,'-49'14'1848,"-78"32"-1,115-40-1581,-1 0 0,1 0 0,1 1 0,-1 0 0,1 1 0,0 0 0,1 1 0,0 0-1,0 1 1,1 0 0,-10 15 0,17-23-228,0 1-1,1-1 1,-1 0-1,1 1 1,0-1-1,0 1 1,0-1-1,0 1 1,0 0-1,1-1 1,-1 1-1,1 0 1,-1 0-1,1 0 1,0-1-1,0 1 1,1 0-1,-1 0 1,0-1-1,2 6 1,0-6-34,-1 1 0,1-1 0,0 0 0,0 0 0,0 0 0,0 0 0,0 0 0,0 0 0,0 0 0,1-1 0,-1 1 0,1-1-1,-1 0 1,1 0 0,0 0 0,4 1 0,12 3-239,0-2 0,1 0 0,-1-2-1,32 0 1,-42-1 65,83-2-1032,90 4 664,-179-2 638,0 0 0,-1 0 0,1 0 0,-1 1 1,1-1-1,0 1 0,-1 0 0,1 0 0,-1 0 1,0 0-1,1 0 0,-1 0 0,0 1 0,5 2 0,-7-3 19,1 0 0,0 0 0,0 1 0,-1-1 0,1 0 0,-1 0 0,1 0-1,-1 0 1,1 1 0,-1-1 0,0 0 0,1 1 0,-1-1 0,0 0-1,0 0 1,0 1 0,0-1 0,0 0 0,-1 1 0,1-1 0,-1 2 0,0 2 162,-2 0 0,1 0 0,0-1 0,-1 1 0,0-1 0,0 0 1,0 0-1,-1 0 0,1 0 0,-1 0 0,0-1 0,-8 6 0,-24 15 136,-2-3-1,-1-1 1,0-2-1,-2-2 0,1-1 1,-2-2-1,0-2 1,-60 7-1,99-17-665,0 0 0,0-1 0,0 0 0,0 0 0,0 0 0,0 0 0,0 0 0,0 0-1,0-1 1,0 0 0,0 1 0,-3-3 0,5 2-74,1 0 0,-1 0 1,0 0-1,1 0 0,-1 0 0,1 0 0,-1 0 0,1 0 0,0-1 0,-1 1 0,1 0 1,0 0-1,0-1 0,0 1 0,0 0 0,0 0 0,0-1 0,0 1 0,0 0 0,1 0 1,-1 0-1,0-1 0,1 1 0,-1 0 0,1 0 0,-1 0 0,1 0 0,0 0 1,-1 0-1,1 0 0,1-2 0,18-27-18073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12396,'0'0'7399,"53"-46"-6246,-31 42 0,11 3 160,12 1-352,10 0-384,7 2-385,4 7-128,1-2-577,-5 3-1248,-13-3-962,-17 0-416,-20 0-1922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18097,'0'0'2274,"89"-12"-1697,-23-5-385,12 1-192,10 2-224,2 3-2371,-9 2-2658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15 805 10570,'0'0'7853,"-4"8"-5221,4-7-2573,-10 23 440,9-13-143,11-13 507,39-35 500,-2-2-1,53-59 0,-40 39-1077,-34 34-229,232-233-27,-205 199-1109,-3-2 0,67-106 0,-116 167 1074,2-5-38,0 0 0,0 0 0,-1 0 0,0 0 0,0 0 0,3-9-1,-26 37-1738,-2 31-1399,19-23-199,4-30 2980,0 0-1,0 0 1,1 0 0,-1 1 0,0-1-1,1 0 1,-1 0 0,0 0 0,1 0-1,0 0 1,-1 0 0,1 0-1,-1 0 1,1-1 0,0 1 0,0 0-1,-1 0 1,1 0 0,0-1 0,1 2-1,9 3-5406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4 8104,'0'0'453,"-2"-4"4153,1 6-2186,9 41 2484,4 72 0,2 15-2146,0-74-2427,2-1 0,2 0-1,46 94 1,-18-47-3442,-44-96 2128,1 0 0,-1 0 0,-1 0 0,1 0 0,-1 0 0,1 9 0,-2 3-5140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0 187 22389,'0'0'801,"77"23"320,-8-23 128,16-14 289,15-11-1026,12-4-416,7-2-160,-2 1-2114,-6 0-865,-9 3-512,-17 3-3620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416 1 22838,'0'0'1825,"-24"90"-1248,12-33-33,-1 7 225,5 4 160,4-2-673,4-3-224,4-6-608,12-4-1570,-1-9-1634,-5-11-1345,-10-11-3203</inkml:trace>
  <inkml:trace contextRef="#ctx0" brushRef="#br0" timeOffset="1">0 202 12268,'6'-14'4441,"-4"8"-4088,1-2-139,0 0 1,1 0 0,0 0 0,0 0 0,0 0 0,1 1 0,1 0-1,-1 0 1,1 0 0,0 1 0,13-11 0,-1 6 1,0 1 1,0 1-1,1 0 1,0 2-1,0 0 1,1 1-1,-1 1 1,32-4-1,-12 4 318,0 3 0,0 1 0,60 5 0,-77-1-276,-1 0 1,30 9 0,-45-11-224,-1 1 0,0 0 0,1 0 0,-1 0 0,0 0 0,0 1 0,-1 0 1,1 0-1,0 0 0,-1 0 0,0 1 0,0 0 0,0 0 0,6 7 0,-9-9 24,0 0 0,-1 1 0,1-1-1,0 0 1,-1 0 0,1 1 0,-1-1-1,0 0 1,1 1 0,-1-1 0,0 1-1,-1-1 1,1 0 0,0 1-1,-1-1 1,1 0 0,-1 1 0,0-1-1,0 0 1,0 0 0,0 0 0,0 0-1,0 0 1,0 0 0,-1 0 0,1 0-1,-1 0 1,-2 2 0,-6 6 207,0-1 1,0-1-1,-22 14 1,21-15-245,-221 124 192,148-87-2606,96-47-6571,22-16-219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 23062,'0'0'2963,"-9"4"-1266,-12 8-984,1 0 0,-37 28 0,51-35-621,0 0 0,0 0 0,0 1 0,0 0 0,1 0 0,0 0 0,0 1 0,1 0 0,0-1 0,0 1 0,1 1 0,-1-1 0,-3 15 0,7-20-147,0 1 0,0-1 0,1 0 0,-1 0 0,1 1 0,-1-1 0,1 0 0,0 0-1,0 0 1,0 0 0,0 0 0,0 0 0,0 0 0,1 0 0,-1 0 0,1-1-1,-1 1 1,1 0 0,0-1 0,-1 1 0,1-1 0,0 0 0,0 1 0,4 0-1,61 29-1988,-43-22 1596,3 3 312,-1 1-1,-1 2 1,33 23-1,-51-33 207,-1 0-1,0 0 1,0 1-1,0 0 0,-1 0 1,0 0-1,0 0 1,0 1-1,-1 0 1,0 0-1,0 0 1,-1 1-1,0-1 1,0 1-1,-1-1 1,0 1-1,1 9 1,-3-12-17,0-1 1,-1 0 0,1 1-1,-1-1 1,0 0 0,0 0-1,0 1 1,-1-1 0,0 0-1,0 0 1,0 0 0,0-1-1,0 1 1,-1 0 0,1-1-1,-1 1 1,0-1 0,0 0-1,-1 0 1,1 0 0,-1-1-1,-6 5 1,-7 3 190,1-1 0,-2 0 0,-35 11 0,9-6-52,0-1 0,-1-3 0,-1-1 1,0-3-1,0-2 0,0-1 0,-56-5 0,98 2-425,0 0 0,0 0 0,0 0 0,0-1 0,0 0 0,0 1 0,0-1-1,0-1 1,0 1 0,0-1 0,1 1 0,-1-1 0,0 0 0,1 0 0,0-1 0,-1 1-1,1-1 1,0 1 0,0-1 0,-3-5 0,-7-29-6456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0 12876,'-9'1'3326,"-2"-1"-2617,-49 3 1191,57-3-1411,-1 0 1,0 1-1,1 0 1,-1 0 0,1 0-1,-1 0 1,1 1-1,-5 2 1,8-4-392,-1 0 0,1 1 1,-1-1-1,1 1 1,0-1-1,-1 1 0,1-1 1,-1 1-1,1-1 1,0 1-1,0-1 0,-1 1 1,1-1-1,0 1 1,0-1-1,0 1 0,-1-1 1,1 1-1,0 0 1,0-1-1,0 1 0,0-1 1,0 1-1,0 0 1,0-1-1,0 1 0,1-1 1,-1 1-1,0-1 0,0 1 1,0 0-1,1-1 1,-1 1-1,0-1 0,0 1 1,1-1-1,-1 1 1,0-1-1,1 1 0,-1-1 1,1 0-1,-1 1 1,1-1-1,-1 0 0,1 1 1,-1-1-1,1 0 1,-1 1-1,2-1 0,26 16 1063,-2-7-819,0-1 0,1-1 0,0-1 0,37 3 0,114 0-1154,-58-5-4079,-118-4 4303,21 3-2597,-26 7-13221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12556,'0'0'8328,"56"41"-6182,10-41-417,19 0-415,8-5-546,-1-4-607,-7 2-193,-15 0-1634,-18 0-2594,-16 1-3363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0 810 17072,'0'0'6710,"14"-6"-5049,55-31 711,122-87 0,63-73-1296,-240 185-997,81-65-10,-3-5 0,80-93 1,-162 164-108,-1 0 1,-1 0 0,1 0-1,-2-1 1,10-20 0,-16 20-84,-14 21 21,-14 22-10,-1 8 110,1 2 1,2 1 0,3 1 0,1 1 0,2 1 0,1 0-1,3 1 1,2 1 0,2 1 0,3 0 0,1 0 0,-1 56-1,8-93-242,1 0 1,0 0-1,1-1 0,0 1 0,0 0 0,1-1 0,5 11 0,-7-17 82,0-1 0,1 1 0,0-1 0,-1 0 0,1 0 0,1 0 0,-1 0 0,0 0 0,1 0 0,-1-1 0,1 1 0,0-1 0,0 1 0,0-1 0,0 0 0,0 0-1,0-1 1,1 1 0,-1-1 0,0 1 0,1-1 0,0 0 0,6 1 0,-13-13-10816,-20-8 695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17873,'0'0'9545,"82"-18"-7815,-1 33-609,20-1-673,11-3-320,7-2-416,-2-9-2275,-10 0-4227,-14-20-11723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1125 8680,'0'0'15914,"9"-5"-14921,3-2-724,-1-1 0,0 0 0,0-1 0,-1 0 0,16-19 0,52-69 783,-42 51-697,629-854 1119,-659 892-1629,-2 11 63,-5 20 49,-9 37 199,-6 20-109,5 1 1,3 1-1,3 0 0,4 0 0,12 102 0,-9-163-129,3 22-131,-3 0 0,-1-1 0,-2 1 0,-8 58 0,8-97 93,-4 11-2769,5-14 2654,-1-1 0,1 1 0,0-1 0,0 0-1,-1 1 1,1-1 0,0 0 0,-1 1 0,1-1 0,0 0 0,-1 0-1,1 1 1,-1-1 0,1 0 0,0 0 0,-1 0 0,1 0 0,-1 1-1,1-1 1,-1 0 0,1 0 0,0 0 0,-1 0 0,1 0 0,-1 0-1,1 0 1,-1 0 0,1 0 0,-1 0 0,0-1 0,-11-3-6988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17360,'0'0'9097,"100"10"-7848,-24-18-352,10-2-320,6 0-385,3 2-128,-3 3-32,-7 2-577,-11 0-2113,-11-1-2211,-12-7-3811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462 128 15375,'0'-12'3288,"0"8"-3122,0-4 251,0 1 0,-1-1 0,1 1 0,-2 0 0,-2-11 0,4 15-271,-2 0 0,1 0-1,0 1 1,-1-1 0,1 0 0,-1 0-1,0 1 1,0-1 0,0 1-1,0-1 1,0 1 0,0 0-1,-1 0 1,1 0 0,-1 0 0,0 1-1,1-1 1,-1 0 0,0 1-1,-3-1 1,0 0-34,1 0-1,-1 1 1,0 0-1,0 0 1,0 0-1,0 1 1,0 0 0,1 0-1,-1 1 1,0-1-1,0 1 1,0 0-1,-11 4 1,7-1-16,1 1 1,-1 0-1,1 0 1,0 1-1,0 0 1,1 0-1,-10 10 0,-3 6-10,1 1-1,1 0 0,1 1 1,-23 42-1,23-34 180,2 0 0,1 1 0,2 0 1,1 1-1,1 0 0,2 1 0,2 1 0,-6 64 0,13-90-202,-1 0-1,2 1 0,-1-1 0,1 0 1,1 0-1,5 19 0,-6-26-53,1 1-1,-1 0 1,1-1-1,0 1 1,0-1-1,1 0 1,-1 1-1,1-1 1,-1 0-1,1 0 0,0-1 1,0 1-1,0-1 1,0 1-1,1-1 1,-1 0-1,1 0 1,-1-1-1,1 1 1,5 1-1,1-1 38,0 0 0,1-1 0,-1 0 0,0 0 0,1-2 0,-1 1 0,1-1 0,-1 0-1,0-1 1,1 0 0,-1-1 0,0 0 0,-1-1 0,1 0 0,0 0 0,-1-1 0,13-9 0,5-4 95,-1-1 0,-1-1 0,-1-1 0,31-35 0,-36 35-42,-1-1 0,-1-1 0,-1 0 0,-1-2 0,13-28 0,-22 39-54,0-1-1,0 0 1,-2 0-1,0 0 1,0 0-1,-2-1 1,0 1-1,0-1 1,-2 0-1,-2-27 1,2 37-46,-1 0 0,0 0 0,-1 1 0,0-1 0,0 0 0,0 1 0,0-1 0,-1 1 0,0 0 0,0 0 0,0 0 0,-1 0 0,1 0 0,-1 1 0,-1 0 0,1 0 0,0 0 0,-1 0 0,0 1 0,0-1 0,0 1 0,0 0 0,-1 1 0,1-1 0,-1 1 0,-6-2 0,4 3-30,0-1-1,0 1 0,0 1 0,0-1 0,0 1 1,0 0-1,0 1 0,1 0 0,-1 0 1,0 1-1,0 0 0,1 1 0,-1-1 1,1 1-1,0 1 0,0-1 0,0 1 1,0 0-1,-7 7 0,-28 28-2570,16-11-2061,6-7-3041,4-3-7542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20724,'0'0'3683,"15"80"-608,3-41-1217,10 2-481,6 3-480,7-1-641,5-7-224,5 2-1345,-3-9-2114,-4-6-2755,-2-3-6726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10858,'0'0'12172,"42"50"-10827,4-47-224,13-2-544,12-1-449,4 0-96,2 0-128,-10 0-1057,-12 0-1698,-21 0-640,-21 4-1826,-13 8-4837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14125,'0'0'8392,"24"50"-6758,36-50-289,11 0-512,14-8-513,2-3-192,-2 2-96,-11-1-1953,-14 1-3300,-17-1-4933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489 21 17264,'0'0'6940,"-7"-5"-5221,3 3-1580,0 0 0,0 0 0,-1 0 0,1 1 0,0-1 0,0 1 0,-1 0-1,1 0 1,-1 1 0,1-1 0,-1 1 0,-8 0 0,2 2 13,0 0 0,1 0 0,-1 1 0,1 0 0,-14 6-1,-24 12 77,-75 43 0,105-53-178,1 0 0,1 2-1,0 0 1,0 0 0,1 2 0,1 0 0,-15 21 0,26-32-45,-1 0 1,2 1-1,-1 0 1,0 0 0,1-1-1,0 1 1,0 1 0,1-1-1,-1 0 1,1 0-1,0 1 1,0-1 0,1 0-1,0 1 1,0-1-1,1 6 1,0-7-2,0-1 0,0 1 0,0-1 0,1 0 0,-1 0 1,1 0-1,0 0 0,0 0 0,0 0 0,1 0 0,-1-1 0,1 1 0,-1-1 0,1 0 0,0 1 0,0-1 0,0-1 1,0 1-1,0 0 0,0-1 0,1 1 0,-1-1 0,0 0 0,8 1 0,22 3-359,1-1 0,0-1 0,0-2 0,0-2 0,0-1 0,0-2 0,34-7 0,32-12-3708,-37 4-2060,5-4-7372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0 16047,'0'0'10698,"-40"74"-8968,26-28-769,1 1-673,7-1-192,6-3-32,0-7-352,18-9-1634,2-8-1889,5-8-2724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18257,'0'0'6855,"-30"67"-5382,9-26 257,0 4-769,2 7-385,7-1-416,7-6-96,5-1-512,6-7-1602,11-11-705,-1-11 129,-6-10-1186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0 212 14157,'0'0'9353,"78"-6"-7975,-28 6-546,13 0-511,10 0-225,4 0-353,3 0-1696,0-5-1859,-1-3-3010,-9-2-6471</inkml:trace>
  <inkml:trace contextRef="#ctx0" brushRef="#br0" timeOffset="1">1222 0 18161,'0'0'5141,"-12"2"-3326,-12 2-1352,0 2 1,1 0-1,-1 2 0,1 0 1,1 2-1,0 0 0,0 2 0,1 0 1,1 1-1,0 1 0,0 1 1,2 1-1,-25 27 0,40-39-426,-1 0-1,1 0 1,0 0-1,1 0 1,-1 0-1,1 1 1,0-1-1,0 1 1,0 0-1,1-1 1,0 1 0,0 0-1,0 0 1,0 0-1,1 0 1,0 0-1,0 0 1,1 8-1,0-9-18,0-1-1,1 0 0,-1 0 1,1 0-1,0 1 1,0-2-1,0 1 0,0 0 1,1 0-1,-1-1 1,1 1-1,0-1 0,-1 0 1,1 0-1,0 0 1,0 0-1,0 0 0,1-1 1,-1 1-1,0-1 1,1 0-1,-1 0 0,1 0 1,-1-1-1,1 1 1,5-1-1,14 3-840,1-2 0,-1 0 0,46-5 0,-45 0-639,-1 0 0,0-2-1,-1 0 1,1-2 0,-1 0 0,39-22 0,-12-1-7688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0 18481,'0'0'4164,"-33"55"-2146,17-15 513,-1 7-449,4 4-449,3-1-832,10-8-673,0-8-96,15-9-512,13-13-769,8-12-833,3-7-1666,2-17-2242,-2-13-4516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5.1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18353,'0'0'2531,"-42"51"-257,22-14-192,-1 2-32,9 1 64,6-3-833,6-8-640,13-9-513,10-4-32,11-7-160,-4-5-1249,-2-2-1858,-7-2-3460,-3 0-6950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6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465 16 21652,'-12'-3'1031,"1"0"-779,0 0-1,-1 1 1,1 0 0,0 1-1,-1 0 1,1 0 0,-1 2 0,1-1-1,-1 2 1,1-1 0,-1 2-1,-16 5 1,10 1-78,0 0 0,1 2 0,1 0-1,0 1 1,0 0 0,1 1 0,1 1-1,0 1 1,1 0 0,-17 25 0,16-20-63,1 1 1,1 0-1,2 1 1,0 0-1,0 0 1,2 1-1,1 1 0,-5 30 1,10-43-57,1 0 1,0 0-1,1 0 1,0 0-1,0 0 1,4 16-1,-3-23-43,0 0-1,0 0 1,0-1-1,1 1 1,0 0-1,0-1 1,0 1-1,0-1 1,0 1-1,1-1 1,-1 0-1,1 0 1,0 0-1,0 0 1,0-1-1,0 1 1,0-1-1,1 0 1,-1 0-1,6 2 1,4 1 4,0-1 0,1 0 0,0-1 0,-1-1 0,1 0 0,0-1 0,1 0 1,-1-1-1,0 0 0,25-5 0,-8-1 17,-1-1 0,1-1 0,51-22 1,-52 17-21,-1-1 1,-1-1 0,-1-2 0,0-1 0,37-31-1,-55 41 4,0 0-1,-1 0 1,-1 0-1,1-1 1,-1 0-1,-1-1 0,0 1 1,0-1-1,-1 0 1,0-1-1,0 0 1,-1 1-1,-1-1 0,0 0 1,-1-1-1,0 1 1,0 0-1,-1-21 1,-1 27-8,-1 0 1,0-1 0,0 1 0,-1 0 0,1 0 0,-1 0-1,0 0 1,-1 0 0,1 1 0,-1-1 0,0 1 0,0-1 0,0 1-1,-1 0 1,0 0 0,1 0 0,-1 1 0,-1 0 0,1-1-1,0 1 1,-1 1 0,0-1 0,1 1 0,-1-1 0,0 2 0,0-1-1,0 0 1,-6 0 0,-11-3 37,-1 1 0,1 0-1,-1 2 1,1 1 0,-30 2-1,38 0-23,0 0-1,0 1 1,-21 6-1,32-7-85,0-1 0,0 1 0,1 0 0,-1 0 0,0 0-1,0 0 1,1 1 0,-1-1 0,1 1 0,-1-1 0,1 1 0,0 0 0,-1 0 0,1 0 0,0 0 0,0 1 0,1-1 0,-1 0-1,0 1 1,1-1 0,-1 1 0,-1 5 0,3-7-98,1 0 0,-1-1 0,0 1 0,0 0 0,1 0 0,-1 0 0,0 0-1,1 0 1,-1 0 0,1 0 0,-1 0 0,1 0 0,-1-1 0,1 1 0,0 0 0,0-1 0,-1 1-1,1 0 1,0-1 0,0 1 0,0-1 0,-1 1 0,1-1 0,0 1 0,0-1 0,0 1 0,0-1 0,0 0-1,0 0 1,0 0 0,0 1 0,0-1 0,0 0 0,0 0 0,0 0 0,0-1 0,0 1 0,2 0 0,-1 0-160,36 1-5573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1 17392,'0'0'3583,"-9"9"-2046,-3 5-1312,1 1 0,1 0 0,1 0 0,0 1 0,1 0 1,1 1-1,0 0 0,1 0 0,1 0 0,1 1 0,-3 20 0,5-25-183,1-1 0,0 0 0,0 1 0,2-1 0,-1 1 0,6 23 0,-5-33-38,0 1 0,0-1 0,0 1 0,1-1 1,0 0-1,-1 1 0,1-1 0,1 0 0,-1 0 1,0-1-1,1 1 0,-1 0 0,1-1 0,0 1 1,0-1-1,0 0 0,0 0 0,0 0 0,0-1 1,0 1-1,1-1 0,-1 1 0,1-1 0,-1 0 1,1 0-1,0-1 0,6 1 0,-2-1 81,-1 0 1,1-1-1,0 0 0,0 0 0,-1-1 0,1 0 0,-1-1 0,1 1 0,-1-1 1,0-1-1,0 1 0,-1-1 0,1-1 0,-1 1 0,1-1 0,-2 0 0,1 0 1,0-1-1,-1 0 0,6-7 0,-4 4 44,-1 1 1,1-1-1,-2 0 0,1-1 1,-1 0-1,0 0 0,-1 0 0,0 0 1,-1 0-1,0-1 0,-1 0 1,0 0-1,1-21 0,-3 32-121,0-1 0,0 1-1,1-1 1,-1 1 0,0-1-1,0 0 1,0 1-1,0-1 1,0 1 0,0-1-1,0 0 1,0 1 0,0-1-1,0 1 1,-1-1 0,1 1-1,0-1 1,0 1-1,-1-1 1,1 0 0,0 1-1,0-1 1,-1 1 0,1 0-1,-1-1 1,1 1 0,0-1-1,-1 1 1,1-1-1,-1 1 1,1 0 0,-1-1-1,1 1 1,-1 0 0,1 0-1,-1-1 1,0 1 0,1 0-1,-1 0 1,1 0-1,-1 0 1,1 0 0,-1 0-1,0 0 1,1 0 0,-1 0-1,1 0 1,-1 0 0,0 0-1,1 0 1,-1 0 0,1 0-1,-2 1 1,0 0-10,0 0 0,0 1-1,0-1 1,1 1 0,-1-1 0,0 1 0,0 0 0,1-1-1,-1 1 1,1 0 0,0 0 0,-2 4 0,-1 3 7,0 1 1,1 0-1,0-1 0,1 1 1,0 0-1,1 0 1,0 1-1,1 12 1,0-20-7,0 0 0,0 1 0,0-1 0,1 0 0,-1 1 0,1-1 0,0 0 0,0 0 0,0 0 0,0 1 0,1-1 0,-1-1 0,1 1 0,0 0 0,0 0 0,0 0 0,0-1 1,0 1-1,0-1 0,1 0 0,-1 0 0,1 0 0,0 0 0,0 0 0,0 0 0,0-1 0,0 0 0,6 3 0,1-3 11,0 1 0,0-2 0,0 1 1,1-1-1,-1-1 0,0 0 0,0-1 0,0 0 0,0 0 0,0-1 1,0 0-1,0-1 0,-1 0 0,0 0 0,0-1 0,0 0 0,15-12 1,-11 7 10,0 0 0,-1-1 0,0 0 1,-1-1-1,0-1 0,-1 1 0,-1-1 1,0-1-1,0 0 0,11-26 0,-18 34-12,0 1 0,0-1 1,0 0-1,-1 0 0,0 0 0,0 0 0,0 0 0,-1 0 0,0 0 0,0-1 0,0 1 0,-2-6 0,2 11-13,-1 0 1,1 0-1,-1 1 1,1-1-1,-1 0 0,1 0 1,-1 1-1,0-1 1,1 0-1,-1 1 0,0-1 1,0 1-1,1-1 1,-1 1-1,0-1 0,0 1 1,0-1-1,1 1 1,-1 0-1,0-1 0,0 1 1,0 0-1,0 0 1,0 0-1,0 0 0,0 0 1,0 0-1,0 0 1,1 0-1,-1 0 1,0 0-1,0 0 0,0 1 1,0-1-1,0 0 1,0 1-1,0-1 0,1 0 1,-1 1-1,0-1 1,0 1-1,1 0 0,-1-1 1,-1 2-1,-33 26-144,33-26 147,-47 62 11,45-59-8,0 1 0,1-1 0,0 1 0,0 0 1,1 0-1,0 0 0,0 1 0,0-1 0,1 0 0,-1 8 0,2-13-3,1 1 1,-1-1-1,1 0 0,0 0 0,0 0 1,-1 0-1,1 1 0,0-1 0,0 0 0,0 0 1,0-1-1,0 1 0,0 0 0,0 0 1,0 0-1,1-1 0,-1 1 0,0-1 0,0 1 1,1-1-1,-1 1 0,0-1 0,1 0 1,-1 1-1,0-1 0,1 0 0,-1 0 0,1 0 1,-1 0-1,3-1 0,59 1-20,-47-1 29,67-2 22,71 0-3,-138 4-50,0 0 1,0 1-1,-1 1 1,1 1-1,-1 0 1,0 1 0,19 9-1,-30-13 13,-1 1 1,1-1-1,-1 1 0,0 0 0,0 0 1,0 0-1,0 0 0,0 0 0,0 1 1,-1-1-1,1 1 0,-1 0 0,0 0 1,1 0-1,-1 0 0,-1 0 0,1 0 1,0 1-1,-1-1 0,0 1 0,1-1 1,0 7-1,-2-10 28,0 0 1,0 1-1,-1-1 1,1 0-1,0 1 1,0-1-1,0 0 0,0 0 1,-1 1-1,1-1 1,0 0-1,0 0 1,0 1-1,-1-1 1,1 0-1,0 0 0,0 0 1,-1 1-1,1-1 1,0 0-1,-1 0 1,1 0-1,0 0 1,-1 0-1,1 0 0,0 1 1,-1-1-1,1 0 1,0 0-1,0 0 1,-1 0-1,1 0 1,0 0-1,-1 0 0,1-1 1,0 1-1,-1 0 1,1 0-1,0 0 1,-1 0-1,1 0 1,-16-7 637,8-3-487,-1-1-1,1 0 1,1-1 0,0 0 0,1 0 0,0 0 0,0-1 0,-4-19 0,-7-11-56,-2 3-84,10 22-166,0 1 1,2-2-1,-7-21 0,14 40 76,0 0 0,0-1 0,0 1-1,0-1 1,0 1 0,0 0 0,0-1-1,0 1 1,0 0 0,0-1 0,0 1-1,0 0 1,0-1 0,0 1 0,1 0-1,-1-1 1,0 1 0,0 0 0,0-1-1,0 1 1,1 0 0,-1-1 0,0 1-1,0 0 1,0 0 0,1-1 0,-1 1 0,0 0-1,1 0 1,-1 0 0,0-1 0,1 1-1,-1 0 1,0 0 0,1 0 0,17-1-1347,23 10-664,-37-8 1607,101 25-8515,-44-16-186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3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2 17296,'-14'5'1527,"0"1"-915,1 1 0,0 0-1,0 1 1,1 0 0,0 1 0,-14 13-1,22-19-422,0 1-1,0 0 0,0 0 0,1 0 0,-1 0 0,1 1 0,0-1 0,0 1 0,1 0 0,-1 0 0,1 0 1,0 0-1,1 0 0,-1 0 0,1 0 0,0 1 0,0-1 0,1 1 0,0-1 0,0 0 0,0 1 0,0-1 0,1 1 1,2 6-1,-2-9-179,0-1-1,0 0 1,1 0 0,-1 0 0,1 0 0,0 0 0,0 0 0,0 0 0,0-1 0,0 1 0,0-1 0,0 1 0,0-1 0,1 0-1,-1 0 1,0 0 0,1 0 0,-1 0 0,1 0 0,-1-1 0,1 1 0,-1-1 0,1 0 0,-1 0 0,6 0 0,2 0 2,0 0 0,0-1 0,0 0 0,0 0 0,14-5 1,-10 1-73,-1-1 0,-1 0 0,1-1 1,-1 0-1,0-1 0,-1 0 0,0-1 0,19-18 1,-24 21 30,0-1-1,0 0 1,0 0 0,-1 0 0,0 0 0,-1-1 0,1 0 0,-1 0 0,-1 0 0,0 0 0,0-1 0,0 1-1,-1-1 1,2-17 0,-4 25 33,0 1 0,0 0-1,0-1 1,0 1-1,0 0 1,0-1 0,0 1-1,0 0 1,0-1-1,-1 1 1,1-1 0,0 1-1,0 0 1,0-1-1,0 1 1,-1 0 0,1 0-1,0-1 1,0 1 0,0 0-1,-1-1 1,1 1-1,0 0 1,-1 0 0,1 0-1,0-1 1,0 1-1,-1 0 1,1 0 0,0 0-1,-1 0 1,1-1-1,-1 1 1,1 0 0,0 0-1,-1 0 1,1 0 0,0 0-1,-1 0 1,1 0-1,0 0 1,-1 0 0,1 0-1,-1 0 1,1 0-1,0 0 1,-1 1 0,1-1-1,0 0 1,-1 0-1,1 0 1,0 0 0,-1 1-1,1-1 1,0 0 0,0 0-1,-1 1 1,1-1-1,0 0 1,0 0 0,-1 1-1,1-1 1,-20 19-29,10-3 130,1 0-1,1 1 0,0 0 1,1 0-1,-6 25 1,10-31-109,0 0 0,1 1 0,0-1 0,1 0 0,0 1 0,1-1 0,0 1 0,1-1 0,4 23 0,-5-32-80,1 0-1,-1 0 1,1 0 0,0 0-1,0 0 1,0-1-1,0 1 1,0 0 0,0 0-1,0-1 1,1 1-1,-1-1 1,1 1-1,-1-1 1,1 0 0,-1 0-1,1 1 1,0-1-1,0 0 1,-1 0 0,1-1-1,3 2 1,-2-1-153,1-1 0,0 1 0,-1-1 1,1 0-1,0 0 0,0-1 0,-1 1 0,1-1 1,-1 1-1,1-1 0,5-2 0,2-1-579,-1-1 0,0 0 0,0-1 0,0 0 0,-1 0 0,0-1 0,9-8 0,26-33-4917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15022,'-7'16'2552,"-20"40"-899,-60 147 4627,79-181-5796,1 0 0,2 0 0,0 0-1,1 1 1,1-1 0,2 1-1,1 41 1,0-62-485,0 0 0,0 0 0,1 0 0,-1 0 0,0 0 0,1 0 0,-1 0 0,1 0 0,0 0 0,0-1 0,0 1 0,0 0 0,0 0 0,0-1 0,0 1 0,0-1 0,1 1 0,-1-1 0,1 1 0,-1-1 0,1 0 0,-1 0 0,1 0 0,0 0 0,0 0 0,-1 0 1,1 0-1,0-1 0,0 1 0,0-1 0,0 1 0,0-1 0,2 1 0,1-1-27,-1-1 0,1 1 0,-1-1 0,1 0 0,-1 0-1,0 0 1,1 0 0,-1-1 0,0 0 0,0 0 0,0 0 0,0 0 0,0-1 0,4-3 0,9-10-295,0-1-1,-1-1 1,0 0-1,-2-1 1,0-1-1,-1 0 1,16-35-1,-10 13 29,-1-1 0,-3 0 0,10-46-1,-22 75 60,0-1 0,-1 0 0,0-17 0,-14 48 983,0 11-109,1 1 0,1 1 0,2 0 0,-5 30 0,9-39-422,2 0-1,0-1 1,1 1 0,1 0 0,1 0 0,0 0 0,6 25 0,-5-39-252,0 1 0,0-1 1,1 0-1,-1 0 1,1 0-1,1-1 1,-1 1-1,1-1 0,0 1 1,0-1-1,1 0 1,-1-1-1,1 1 1,0-1-1,6 4 0,-6-5-512,1 1 1,0-1-1,0 0 0,1-1 0,-1 0 0,0 0 0,1 0 0,0 0 0,6 0 0,25-1-5276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9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1 651 19538,'0'0'8248,"13"4"-7714,-10-3-502,1 1 1,1-1-1,0 1 1,0-1-1,0 0 1,0-1-1,0 1 1,0-1 0,0 0-1,-1 0 1,1 0-1,0-1 1,0 1-1,0-1 1,0-1-1,0 1 1,0-1-1,-1 1 1,1-1-1,-1-1 1,5-2-1,11-9 20,-1-1 0,0-1 0,16-18-1,-28 27-23,-1 0 0,0 0 0,-1-1-1,1 1 1,-1-1 0,-1-1 0,0 1 0,0-1-1,0 1 1,3-18 0,-6 25-3,-1-1 1,0 1-1,1-1 1,-1 1-1,0-1 1,0 1-1,0-1 0,0 1 1,0-1-1,-1 1 1,1-1-1,0 1 1,-1-1-1,1 1 1,-1 0-1,1-1 0,-1 1 1,-1-2-1,2 2-12,-1 1-1,0-1 0,0 1 1,0-1-1,1 1 0,-1-1 1,0 1-1,0 0 1,0-1-1,0 1 0,0 0 1,1 0-1,-1 0 0,0 0 1,0 0-1,0 0 0,0 0 1,0 0-1,0 0 0,0 0 1,-1 0-1,-3 2 4,0 0 0,0-1-1,0 1 1,1 1 0,-1-1 0,1 1 0,0 0-1,0 0 1,-6 5 0,-4 6 18,0 2 0,2 0 0,0 0 0,0 1 1,2 0-1,0 1 0,1 0 0,1 1 0,0 0 0,1 0 1,2 1-1,0 0 0,1 0 0,-2 29 0,5-46-33,1 0 0,0 0 0,0 0 0,0 0-1,0 0 1,0 0 0,1 0 0,-1 0 0,1-1 0,0 1 0,0 0-1,0 0 1,0 0 0,0-1 0,1 1 0,-1-1 0,1 1-1,-1-1 1,1 1 0,0-1 0,0 0 0,0 0 0,1 0-1,-1 0 1,0 0 0,1-1 0,-1 1 0,1-1 0,0 1-1,-1-1 1,1 0 0,0 0 0,0 0 0,0 0 0,0-1-1,0 1 1,-1-1 0,1 0 0,0 0 0,3 0 0,5 0 4,0-1 1,-1 0 0,1-1-1,-1-1 1,1 1-1,-1-1 1,0-1 0,0 0-1,0-1 1,11-6-1,5-7-93,0-1-1,-1-1 0,-1-2 1,-1 0-1,-1-1 0,-1-1 1,-1-2-1,-1 0 0,-1 0 1,-2-2-1,0 0 0,-2-1 1,-1-1-1,-2 0 0,-1 0 1,-1-1-1,5-35 0,-13 62 60,-1 1 1,1 0-1,-1-1 0,0 1 0,0-1 0,0 1 0,-1 0 1,-1-7-1,2 10 22,0-1 0,0 1 0,0 0 0,-1 0 0,1-1-1,0 1 1,0 0 0,0-1 0,-1 1 0,1 0 0,0 0 0,0-1 0,-1 1 0,1 0 0,0 0 0,-1 0 0,1-1 0,0 1 0,-1 0 0,1 0-1,0 0 1,-1 0 0,1 0 0,0 0 0,-1 0 0,1 0 0,0 0 0,-1 0 0,1 0 0,-1 0 0,1 0 0,0 0 0,-1 0 0,1 0 0,0 0 0,-1 0-1,1 0 1,0 1 0,-1-1 0,1 0 0,0 0 0,0 0 0,-1 1 0,-4 3-8,0 1-1,0 0 1,1 0-1,-1 0 1,1 0-1,1 1 1,-7 10-1,-30 59 168,3 3 0,3 1 0,4 1-1,4 1 1,3 2 0,-16 111 0,34-161-182,1 0 1,2 0-1,3 47 1,-1-79 15,0 0 0,0-1 0,0 1 0,0-1 0,0 1 0,0 0 0,0-1 0,0 1 0,0-1 0,0 1 0,1-1 0,-1 1 0,0-1 0,0 1 0,1-1 0,-1 1 0,0-1 0,1 1 0,-1-1 0,0 1 0,1-1 0,-1 1 0,1-1 0,-1 0 0,1 1 0,-1-1 0,1 0 0,-1 0 0,1 1 0,-1-1 0,1 0 0,-1 0 0,1 0 0,0 0 0,-1 1 0,2-1 0,-1-1-26,0 1 1,1 0-1,-1-1 0,0 1 1,1-1-1,-1 0 0,0 1 1,0-1-1,1 0 0,-1 0 0,0 0 1,0 1-1,0-1 0,0 0 1,1-3-1,12-18-213,0-1 0,-2 0 0,-1-1 0,-1 0 0,11-38-1,0 1 193,130-295-1589,-125 304 731,3 2 0,1 1-1,3 2 1,66-74 0,-63 87 360,-26 24 655,1 1 1,-1-1 0,-1-1 0,0 0 0,10-15-1,-21 24 2649,-7 5-2087,-9 9-473,13-5-148,-1 1 1,1 0 0,1 0-1,-1 0 1,1 0-1,1 1 1,-5 17 0,-6 11 509,-39 95 1718,49-117-2114,0 1 0,1-1 0,0 1 0,1 0-1,1 0 1,2 30 0,-1-45-148,0 0-1,0 1 1,0-1-1,0 1 1,1-1 0,-1 1-1,0-1 1,1 0 0,-1 1-1,1-1 1,0 0 0,-1 1-1,1-1 1,0 0-1,0 0 1,0 0 0,0 1-1,0-1 1,0 0 0,0 0-1,0-1 1,0 1-1,0 0 1,3 1 0,-2-2 10,0 1 1,1-1 0,-1 1-1,1-1 1,-1 0-1,1 0 1,-1 0 0,1 0-1,-1 0 1,1-1 0,-1 1-1,1-1 1,2 0-1,4-3 34,0 0-1,1 0 1,-1-1-1,-1 0 1,1 0-1,9-9 1,16-17-8,-2-2 0,-1-1-1,-2-1 1,-2-1 0,-1-2 0,-1-1 0,-3-1-1,-1 0 1,-2-2 0,23-73 0,-37 67-71,-83 174 109,-110 239 1,166-313 69,2 1-1,3 1 1,2 0 0,2 1 0,-11 112 0,23-141-58,0-15-83,1 1 0,-1 0 1,-1-1-1,0 1 0,-1-1 1,-5 14-1,8-25-63,0 0 0,0 0 0,1 1 1,-1-1-1,0 0 0,0 0 0,0 0 0,-1 1 0,1-1 0,0 0 0,0 0 1,0 0-1,0 1 0,0-1 0,0 0 0,0 0 0,0 1 0,0-1 1,0 0-1,-1 0 0,1 0 0,0 0 0,0 1 0,0-1 0,0 0 0,0 0 1,-1 0-1,1 0 0,0 0 0,0 0 0,0 1 0,-1-1 0,1 0 0,0 0 1,0 0-1,0 0 0,-1 0 0,1 0 0,0 0 0,0 0 0,-1 0 1,1 0-1,0 0 0,0 0 0,0 0 0,-1 0 0,1 0 0,0 0 0,0 0 1,0 0-1,-1 0 0,1-1 0,0 1 0,-1 0 0,-3-17-3090,3-30-3067,1 45 5672,0-44-7071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0 236 6406,'0'-11'4164,"10"-8"-2050,11-3 352,5-2-672,7-1-769,0-2-384,5 0-481,4-1-352,-4 0-2371,-1 3-3555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309 0 3555,'0'0'15594,"-9"0"-13026,-12 2-1788,0 2 0,0 0 0,0 1 0,0 1 1,1 1-1,0 0 0,0 2 0,1 0 1,0 2-1,1 0 0,0 0 0,-22 21 0,38-31-751,0 0-1,1 1 1,0-1-1,-1 0 0,1 1 1,0-1-1,-1 1 1,1-1-1,0 1 0,0-1 1,0 1-1,0 0 1,1 0-1,-1-1 0,0 1 1,1 0-1,-1 0 0,1 0 1,0 0-1,0 0 1,-1 0-1,1 0 0,0 0 1,1 2-1,0-2-10,0 0 0,0 0 0,1 0 0,-1 0 0,0 0 0,1-1 0,0 1 0,-1 0 0,1-1 0,0 1 0,0-1 0,0 0 0,0 1 0,0-1 0,0 0 0,4 1 0,11 4-256,1 0 0,0-1 0,33 3 0,-45-7 36,69 6-4611,-26-6-3048,-16-1-1833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1 123 15310,'0'0'12845,"15"7"-12488,-5-2-314,-5-2-32,0 0 0,1 0 1,-1-1-1,1 1 0,-1-1 1,1-1-1,0 1 0,0-1 0,0 0 1,0 0-1,0-1 0,0 1 0,0-2 1,0 1-1,0 0 0,0-1 1,8-2-1,3-4 10,1 0 0,-1-1 0,27-19 0,-39 25 1,-1-1 0,1 0 1,-1 0-1,0 0 0,0-1 0,-1 0 1,1 1-1,-1-1 0,0 0 1,0-1-1,0 1 0,0-1 0,-1 1 1,0-1-1,0 0 0,0 0 0,0 0 1,0-5-1,-2 9-6,0 0 1,0 0-1,0 0 0,0 1 1,0-1-1,0 0 0,0 0 1,0 0-1,0 1 0,-1-1 1,1 0-1,0 0 0,-1 1 1,1-1-1,-1 0 0,1 1 1,-1-1-1,1 0 0,-1 1 1,1-1-1,-1 1 0,1-1 1,-1 1-1,0-1 0,1 1 1,-1-1-1,0 1 0,0 0 1,-1-1-1,-30-2 142,23 4-149,-1 1 1,1 0-1,0 0 0,-16 7 0,13-3 79,1 1 0,-1 0-1,2 0 1,-1 1 0,1 1 0,1 0 0,-16 17 0,20-19-24,-1-1 1,1 2-1,1-1 1,-1 1 0,1-1-1,1 1 1,-1 0 0,1 0-1,1 1 1,0-1 0,0 1-1,-1 13 1,3-21-82,0 0 1,0 1-1,0-1 1,0 0 0,0 1-1,0-1 1,1 0-1,-1 1 1,1-1-1,-1 0 1,1 0-1,-1 0 1,1 1-1,0-1 1,-1 0 0,1 0-1,0 0 1,0 0-1,0 0 1,0 0-1,0 0 1,0-1-1,2 2 1,0 0-107,0 0 1,1-1-1,0 1 1,-1-1-1,1 0 1,0 0-1,-1-1 1,6 1-1,8 0-1631,1 0-1,29-5 1,-44 4 1287,46-10-6169,-2-6-4596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67 12300,'0'0'4826,"3"-10"-1752,7-29-650,-10 39-2349,0-1 0,0 0-1,0 0 1,0 0 0,-1 1-1,1-1 1,0 0 0,0 0 0,-1 1-1,1-1 1,-1 0 0,1 1 0,0-1-1,-1 0 1,1 1 0,-1-1 0,1 1-1,-1-1 1,0 1 0,1-1-1,-1 1 1,0-1 0,1 1 0,-1 0-1,0-1 1,1 1 0,-1 0 0,0-1-1,0 1 1,1 0 0,-1 0 0,0 0-1,0 0 1,0 0 0,1 0-1,-1 0 1,0 0 0,0 0 0,1 0-1,-1 0 1,0 0 0,0 1 0,1-1-1,-1 0 1,-1 1 0,-2 0 315,-6 0-197,1 0 1,1 1 0,-1 1 0,0-1-1,0 1 1,1 1 0,0 0-1,0 0 1,0 0 0,0 1 0,0 0-1,1 1 1,0 0 0,0 0-1,1 0 1,-9 11 0,8-8-107,-1 0 0,1 1 0,0 0 0,1 0 0,0 1 0,1 0 1,0 0-1,1 0 0,0 1 0,1-1 0,0 1 0,-1 13 0,4-23-76,0 0 0,0 1 0,0-1 0,0 0 1,0 0-1,1 1 0,-1-1 0,1 0 0,0 0 0,-1 0 0,1 0 0,0 1 0,0-1 0,1 0 0,-1-1 0,0 1 0,1 0 0,-1 0 0,1-1 0,-1 1 0,1 0 0,0-1 1,0 0-1,0 1 0,0-1 0,0 0 0,0 0 0,0 0 0,0 0 0,0-1 0,0 1 0,0 0 0,1-1 0,-1 0 0,0 1 0,1-1 0,-1 0 0,3 0 0,6 0-135,1 0 0,0 0 0,0-1 0,0-1 0,0 0 0,15-5-1,-10 1-779,0 0-1,-1-2 0,1 0 0,15-11 0,-4 1-3930,34-31 0,-2-6-5901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17969,'0'0'3732,"-13"13"-1405,-3 4-1671,0 1-1,2 0 1,0 1 0,1 1-1,1 0 1,0 1 0,2 0-1,1 1 1,0 0 0,-5 24-1,11-25-570,1-1-1,0 1 0,2 0 1,0-1-1,6 36 0,30 96-920,-29-127 494,-6-22 195,8 42-555,-9-45 604,0 1 1,0 0-1,1-1 1,-1 1-1,0-1 1,0 1-1,0 0 1,0-1 0,0 1-1,-1-1 1,1 1-1,0 0 1,0-1-1,0 1 1,0-1-1,-1 1 1,1 0-1,0-1 1,-1 1-1,1-1 1,0 1-1,-1-1 1,1 1 0,-1-1-1,1 0 1,0 1-1,-1-1 1,1 1-1,-1-1 1,1 0-1,-1 0 1,0 1-1,1-1 1,-1 0-1,1 0 1,-1 1-1,0-1 1,1 0-1,-1 0 1,1 0 0,-1 0-1,0 0 1,1 0-1,-1 0 1,1 0-1,-1 0 1,0 0-1,1 0 1,-1-1-1,1 1 1,-1 0-1,0 0 1,1-1-1,-1 1 1,1 0 0,-1-1-1,1 1 1,-1 0-1,1-1 1,-1 1-1,1-1 1,-4-2-442,0 1 0,1-1 0,-1 0 1,1 0-1,0-1 0,0 1 0,0-1 1,0 0-1,1 1 0,-1-1 0,-2-6 1,-21-55-1845,17 42 2278,-30-68 1124,-14-38 6034,52 128-6871,0-1 0,0 1-1,1-1 1,-1 0 0,0 1 0,1-1 0,0 0 0,-1 0-1,1 1 1,0-1 0,0 0 0,0 0 0,0 1 0,0-1-1,0 0 1,0 0 0,1 1 0,-1-1 0,1 0 0,-1 1-1,1-1 1,-1 0 0,1 1 0,0-1 0,0 1-1,0-1 1,0 1 0,0 0 0,0-1 0,1 1 0,-1 0-1,0 0 1,1 0 0,-1-1 0,0 2 0,1-1 0,2-1-1,4-1 57,1 1 0,-1 1 0,1-1 0,0 1 0,-1 1-1,14 0 1,-7 0-185,202 3 431,-92 0-1810,0-3-3849,-17-5-4952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3365 521 9961,'-114'-73'-272,"-3"5"0,-210-89 0,293 144 186,-339-124 1485,307 117-684,-1 4 0,-1 2 1,-124-8-1,109 21-511,1 4 0,-1 4 0,1 3 0,1 3 0,-158 49 0,120-21-205,3 6-1,2 4 0,-140 86 0,191-98 121,2 3 0,2 2 0,2 3 0,2 3 0,2 1 0,2 3 0,3 2 0,-69 104 0,90-116-62,2 0-1,2 1 1,2 1 0,2 2-1,2 0 1,3 0-1,1 1 1,2 1 0,3 0-1,2 1 1,2-1-1,2 1 1,8 75 0,-2-90-53,3 0 0,1-1 1,1 1-1,2-1 0,2-1 1,1 0-1,1-1 1,22 34-1,-10-26-15,2-1 0,1-1-1,3-1 1,0-2 0,53 42 0,-21-25-13,3-4-1,107 60 1,156 50 44,-173-97 28,3-7 0,1-7 0,286 46 0,-239-68 25,0-8 0,338-16 0,-454-8-67,0-4 0,-1-4-1,-1-5 1,0-3-1,95-37 1,-114 31 59,-2-4 1,0-2-1,-3-4 1,-1-3-1,-2-2 0,90-80 1,-80 54 189,-4-2 0,-3-4 0,76-108 0,-106 129 105,-3-2 0,-1-1 0,-4-2 0,-2-1-1,-2-1 1,16-67 0,-34 100-106,-1 0-1,-1 0 1,-2-1 0,-1 1-1,-1-1 1,-3-31-1,0 41-117,-1 0-1,-1 0 0,-1 1 1,0-1-1,-2 1 0,0 0 0,-1 1 1,0-1-1,-21-28 0,7 18-47,-1 0-1,-2 2 0,0 0 0,-2 2 1,-1 1-1,0 2 0,-2 0 0,-57-29 1,1 8-96,-2 4 1,-99-28 0,-379-74-107,273 75-1798,4-16-4118,148 32-862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403 0 12268,'0'0'6790,"-51"5"-5156,14 15-449,-6 13 224,-5 13-544,-3 7-417,0 8-191,7 0-97,7-7-96,10-8-64,13-10-481,14-15-768,6-17-416,23-7-257,13-24-384,4-14-3044,7-13-3586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7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323 0 14414,'0'0'5733,"-43"85"-4932,13-26 32,-1 13-1,0 1-191,9 1-289,8-5-159,9-9-193,5-11-225,0-13-1568,7-14-1058,-4-13-2883</inkml:trace>
  <inkml:trace contextRef="#ctx0" brushRef="#br0" timeOffset="1">1 303 16464,'0'0'3811,"75"-15"-3458,-22 15-193,10 0-128,4-5-1538,3-6-2818,-6-4-4836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1 17809,'0'0'1057,"-6"55"-769,-6-15 449,3 5-129,1 3 33,4-1-513,2-3-64,2-4-448,0-7-1122,6-6-640,-3-8-352,-3-7-1410</inkml:trace>
  <inkml:trace contextRef="#ctx0" brushRef="#br0" timeOffset="1">1 281 15471,'0'0'6598,"73"-55"-6086,-28 45-384,9-1-480,0 1-2531,2-3-2370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16688,'0'0'1729,"-32"69"-415,15-29-97,4 1-513,5 2-255,6-2-353,2-1-96,0-4-833,2-7-1409,1-4-1794,-3-12-3779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0 115 15439,'4'-8'816,"0"2"-748,-1 0 0,1 0 0,1 0 0,-1 0 0,1 1-1,0 0 1,0 0 0,1 0 0,-1 1 0,1 0-1,0 0 1,0 0 0,1 1 0,-1-1 0,1 2 0,10-5-1,7 1 161,0 0 0,0 1 0,0 2-1,1 0 1,-1 2 0,1 0-1,43 6 1,-51-3-101,-1 1 1,0 0-1,0 1 0,0 1 0,0 0 0,-1 1 1,1 1-1,-1 1 0,-1 0 0,0 1 0,0 0 1,17 15-1,-27-20-60,1 1-1,-1 0 1,0-1 0,0 1 0,0 1-1,-1-1 1,1 0 0,-1 1 0,-1 0 0,1 0-1,-1 0 1,0 0 0,0 0 0,-1 0 0,0 0-1,1 12 1,-2-10 144,-1 0 1,0 0-1,0 0 0,-1 0 0,0 0 1,-1 0-1,0 0 0,0-1 0,0 1 0,-1-1 1,-8 11-1,-1 0 238,-1-1-1,-1-1 1,0 0 0,-1-1-1,-1-1 1,0-1 0,-1 0 0,-35 18-1,-27 6 374,73-34-849,0-1 0,0 0-1,0 0 1,0-1 0,0 1 0,0-2 0,-1 1 0,1-1-1,-13-1 1,19 1-106,0-1 0,0 1-1,0 0 1,1-1 0,-1 0 0,0 1-1,0-1 1,0 1 0,0-1 0,1 0-1,-1 0 1,0 1 0,1-1-1,-1 0 1,1 0 0,-1 0 0,1 0-1,-1 0 1,1 0 0,-1 0 0,1 0-1,0 0 1,0 0 0,-1 0 0,1 0-1,0 0 1,0 0 0,0 0-1,0 0 1,0 0 0,0 0 0,1 0-1,-1 0 1,0-1 0,12-38-5997,15-5-2865</inkml:trace>
  <inkml:trace contextRef="#ctx0" brushRef="#br0" timeOffset="1">1017 124 23126,'0'0'3299,"-48"72"-1794,33-39-640,3 3-544,9 0-161,3-1-96,1-3-320,13-3-1346,-2-8-1345,-1-5-1313,-10-10-2979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1 177 10922,'0'0'6631,"86"-37"-5799,-35 25 129,8 2-672,9 2-225,3-2-417,4 2-3426,-1-1-1955</inkml:trace>
  <inkml:trace contextRef="#ctx0" brushRef="#br0" timeOffset="1">970 0 17777,'0'0'1964,"-10"4"-298,-20 9-772,0 2 1,1 0-1,0 2 1,2 1-1,0 1 1,1 2-1,1 0 1,-32 37-1,52-53-843,1 1 0,0 0 1,0 0-1,1 1 0,0-1 0,0 1 0,0 0 0,1-1 1,-3 14-1,4-17-52,1-1 0,0 1 0,0-1 0,0 0 0,0 1 0,0-1 0,1 1 0,-1-1 0,1 0 0,0 1 0,-1-1 0,1 0 0,0 0 1,0 1-1,0-1 0,1 0 0,-1 0 0,0 0 0,1 0 0,0 0 0,-1-1 0,1 1 0,0 0 0,0-1 0,0 0 0,0 1 0,0-1 0,0 0 0,0 0 0,0 0 1,1 0-1,2 1 0,10 2-267,-1 0 1,1-1-1,0-1 1,0 0 0,0-1-1,-1 0 1,1-2-1,0 0 1,17-3-1,-14 1-869,0-1-1,-1 0 0,1-2 0,-1 0 1,0-1-1,0-1 0,18-11 0,20-20-5140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0 7976,'0'0'12812,"-43"68"-10506,34-24 384,-1 7-223,4 6-770,5 1-736,1-2-769,1-3-192,16-8-1441,4-12-2371,3-16-3875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66 13100,'0'0'4485,"54"-48"-1250,-31 34-545,-1 11-384,-4 3-576,-4 13-897,-6 15-321,-5 13-159,0 10-257,-3 5-64,1 3-961,1-5-1345,-1-9-641,1-10-1761,-2-14-2595</inkml:trace>
  <inkml:trace contextRef="#ctx0" brushRef="#br0" timeOffset="1">1 198 15919,'0'0'3203,"69"-37"-1601,-20 25-353,5 2-769,9 1-448,5 1-1089,1 3-2850,6-3-4101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380 0 19026,'-8'0'2440,"-13"1"-1927,1 0 0,0 1 0,-1 1 0,1 1 0,0 1 0,1 1 0,-27 11 0,30-11-259,0 2 0,0 0-1,1 1 1,-1 0-1,2 1 1,0 1 0,0 0-1,1 1 1,-14 16 0,24-25-241,1-1 0,0 1 0,0 0 0,0 0 0,0 0 0,0 0 0,1 1 0,-1-1 0,1 0 0,0 1 0,0-1 0,0 1 0,0-1 0,1 1 0,-1-1 0,1 1 0,0-1 0,0 1 0,1-1 0,-1 1 0,1 0 0,0 3 0,1-4-17,0 0 0,0 0 1,0 0-1,0 0 0,0 0 1,1 0-1,-1 0 1,1-1-1,0 0 0,0 1 1,0-1-1,0 0 0,0 0 1,0-1-1,0 1 0,1-1 1,-1 1-1,1-1 0,-1 0 1,1-1-1,4 2 0,16 2-526,0-1-1,0-1 1,37-1-1,-43-2-768,1-1 0,0-1-1,-1 0 1,1-1-1,19-8 1,11-9-4776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11 17296,'0'0'2787,"-28"59"-673,17-21-128,-1 6-353,2-2-255,5 1-1026,4-10-256,1-6-192,9-13-1249,11-9-321,9-5 161,1-12-385,3-15-1281,-2-12-1762,-3-6-1249</inkml:trace>
  <inkml:trace contextRef="#ctx0" brushRef="#br0" timeOffset="1">245 1 14157,'0'0'8392,"-23"71"-7431,17-40-320,6-4 160,0-2-161,3-5-480,9-6-192,4-5-672,-2-4-834,-2-1-1152,-5-3-1410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 17617,'0'0'3651,"-25"55"-2210,-2-16-95,-2 11 447,1 3-159,5 0-545,6-4-224,10-5-481,7-4-288,4-10-128,14-6-897,2-9-1313,1-13-897,-6-2-160,-12-9-2114,-3-13-6118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60 14510,'0'0'9064,"75"-22"-8039,-25 17-512,14 0-385,3-1-128,-2-5-2050,-4 0-4420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0 1 12940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67 12588,'0'0'3032,"-3"-9"-710,-11-29-368,14 37-1864,-1-1 0,0 1 0,0 0 0,1 0 0,-1 0 0,0-1 0,0 1-1,0 0 1,-1 0 0,1 1 0,0-1 0,0 0 0,0 0 0,-1 1 0,1-1 0,0 0 0,-1 1 0,1-1-1,-1 1 1,1 0 0,0-1 0,-1 1 0,1 0 0,-1 0 0,1 0 0,-1 0 0,1 0 0,-1 0 0,1 1-1,0-1 1,-1 0 0,1 1 0,-1-1 0,-1 2 0,-1-1 15,-1 1-1,1 0 1,0 1 0,-1-1 0,1 1-1,1 0 1,-1 0 0,-3 3-1,1 0 108,1-1 0,1 1 0,-1 0 0,1 0 0,0 1 0,0 0-1,1-1 1,0 1 0,0 0 0,1 0 0,-1 1 0,2-1 0,-1 0 0,1 1-1,-1 12 1,3-19-205,-1 0 0,1 0 0,-1 0 0,1 0 0,0 0-1,-1 0 1,1 0 0,0 0 0,0 0 0,0 0 0,-1-1 0,1 1-1,0 0 1,0-1 0,0 1 0,0 0 0,0-1 0,1 1 0,-1-1-1,0 0 1,0 1 0,0-1 0,0 0 0,0 0 0,1 1 0,-1-1 0,0 0-1,0 0 1,0 0 0,0-1 0,1 1 0,-1 0 0,0 0 0,1-1-1,45-8 171,-4-16-1927,-41 24 1634,0-1 0,0 1 0,0-1 0,-1 1-1,1-1 1,0 0 0,-1 1 0,1-1 0,-1 0 0,1 0 0,-1 0 0,0 0 0,0 0-1,0-1 1,0 1 0,-1 0 0,1 0 0,0-3 0,-1 4-98,0 1 0,0-1 0,-1 1 0,1-1 0,0 1 0,-1-1 0,1 1 0,0-1 0,-1 1 0,1-1 0,0 1 0,-1 0 0,1-1 0,-1 1 0,1 0 0,-1-1 0,1 1 0,-1 0 0,1 0 0,-1-1 0,1 1 0,-1 0 0,1 0 0,-1 0 0,1 0 0,-1 0 0,1-1 0,-1 1 0,0 0 0,1 1 0,-1-1 0,1 0 0,-1 0 0,0 0 0,-1 0-688,-13 0-6438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16464,'0'0'9961,"5"5"-9897,-3-3-59,0 0 0,-1-1-1,1 1 1,0 0 0,-1 0 0,1 0 0,-1 1-1,0-1 1,1 0 0,-1 1 0,0-1 0,-1 0 0,1 1-1,0-1 1,-1 1 0,1-1 0,-1 1 0,0 0-1,0 3 1,22-28-1745,10-18-8291,-20 27 4218</inkml:trace>
  <inkml:trace contextRef="#ctx0" brushRef="#br0" timeOffset="1">122 22 11627,'0'0'2482,"-4"9"-272,-6 13-602,1 0 0,0 1 0,2 0 0,-7 44 0,-10 110 2643,21-147-4044,-5 191-485,0-262-16223,7 7 8723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92 17072,'0'0'1938,"-4"-8"37,-12-28 379,15 35-2263,1 0 0,0 0 0,0 0-1,0 0 1,0 0 0,0 1-1,0-1 1,0 0 0,0 0-1,1 0 1,-1 0 0,0 0 0,0 0-1,1 1 1,-1-1 0,1 0-1,-1 0 1,1 1 0,-1-1-1,1 0 1,-1 0 0,1 1 0,-1-1-1,1 1 1,0-1 0,-1 0-1,1 1 1,0-1 0,0 1-1,0 0 1,-1-1 0,1 1 0,0 0-1,0-1 1,0 1 0,0 0-1,0 0 1,-1 0 0,2 0-1,42-8 247,-38 7-90,106-9 618,212 7 0,-301 4-861,0 1 0,0 1 0,-1 1 0,1 0 0,-1 2 1,0 1-1,0 1 0,24 12 0,-37-15-17,0 0 0,-1 0 0,0 1 1,0 0-1,-1 0 0,0 1 0,0 0 0,0 0 0,-1 1 0,0-1 1,0 1-1,-1 1 0,0-1 0,-1 1 0,1 0 0,-2 0 1,1 0-1,-1 1 0,-1-1 0,0 1 0,2 15 0,-4-9 64,0 0 0,-1 0 0,0 0 0,-2 0 1,0 0-1,0 0 0,-2-1 0,0 0 0,0 0 0,-2 0 0,1 0 0,-2-1 0,0 0 0,-1-1 0,0 1 0,-1-2 0,-1 0 0,-18 18 0,-5 0 349,-1-1 1,-1-1 0,-1-3 0,-2-1 0,-59 28-1,51-28-349,-2-3 1,-1-2-1,0-2 0,-1-2 0,-1-2 0,-63 6 0,105-18-37,-1 0-1,0-1 1,1 0-1,-1-1 1,-13-2-1,21 2-29,0 1 0,1-1 0,-1 0-1,1 0 1,-1 0 0,1 0-1,-1-1 1,1 1 0,0-1 0,0 1-1,-1-1 1,1 0 0,0 0-1,1 0 1,-1 0 0,0 0 0,0 0-1,1-1 1,0 1 0,-1 0-1,1-1 1,0 1 0,0-1 0,-1-4-1,0-4-614,0 0-1,1 0 0,0 0 1,1 1-1,2-20 1,0 15-1237,0 0 1,2 1 0,7-24 0,14-20-7593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1 22549,'0'0'128,"-38"94"129,0-22-1,-5 14 769,-1 5 128,2 0 64,6-5-608,9-5-481,10-13-128,10-10-865,7-13-672,0-18-802,4-13-1376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15663,'0'0'3416,"-8"14"-2369,0-1-782,1 0 0,1 0 0,0 0 0,0 1 0,2-1 1,0 1-1,0 1 0,-1 15 0,-4 59 1369,4 0-1,13 169 1,-7-247-1544,1 1 0,0-1 0,1 1 0,0-1 0,0 0 0,2 0 0,-1 0 0,1-1 0,1 1 0,11 15 0,-13-22-63,0 0-1,-1 0 1,2 0-1,-1-1 1,0 1 0,1-1-1,-1 0 1,1 0-1,0-1 1,0 1 0,0-1-1,0 0 1,1-1-1,-1 1 1,0-1-1,1 0 1,-1-1 0,1 1-1,-1-1 1,1 0-1,-1 0 1,1-1-1,-1 1 1,1-1 0,5-2-1,4-1 34,1-1-1,-1-1 0,0 0 1,-1-1-1,0-1 0,17-11 1,78-65-24,-86 65-82,168-152-2497,-70 49-4101,-22 11-5437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5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16207,'0'0'4068,"80"1"-2498,-34 4-417,5-1-641,7-4-384,1 0-896,1-2-2948,-11-15-5284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527 0 16944,'0'0'8360,"-10"4"-7762,-4 3-485,1 0-1,1 0 1,-1 1 0,2 1-1,-1 0 1,-17 18 0,-66 79 318,49-53-263,-22 21-3,6-7-496,-79 108 0,168-185-4890,13-25 732,5-16-2761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542 0 17424,'0'0'2018,"-20"68"-897,8-26-160,1 7 577,4 10 159,0 6-640,5 7-608,-3 3-289,4 6-160,-2-1-256,1-3-1474,2-11-1473,0-14-1505,0-13-2115</inkml:trace>
  <inkml:trace contextRef="#ctx0" brushRef="#br0" timeOffset="1">45 599 12556,'0'0'2370,"-41"-49"-224,38 32 320,6 7-576,32 2-1217,16 2 224,14-1 288,14 1-512,12 0-321,1 0-256,2 4-192,-14 0-2467,-14 1-2946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5317,'7'-42'1089,"1"0"-1,2 0 1,23-57-1,4-17 8160,-41 155-4919,1-2-4013,-5 23 416,-19 157 1403,23-171-1669,3 1 0,7 74 0,-6-119-449,0 0-1,0-1 1,0 1 0,0 0-1,0 0 1,1-1-1,-1 1 1,1 0 0,-1-1-1,1 1 1,0-1 0,0 1-1,0-1 1,-1 1 0,2-1-1,-1 0 1,0 1-1,0-1 1,0 0 0,0 0-1,1 1 1,-1-1 0,1 0-1,-1-1 1,1 1 0,-1 0-1,1 0 1,-1-1 0,1 1-1,0-1 1,-1 1-1,1-1 1,0 1 0,-1-1-1,1 0 1,3 0 0,0-1 18,1 0 0,-1 0 1,0 0-1,0-1 1,0 0-1,0 0 1,0 0-1,0-1 1,0 0-1,-1 0 1,6-4-1,20-18 50,-1-2 1,-2-1-1,-1-2 1,0 0-1,20-35 1,-8 6-12,58-123 1,-86 160 0,12-45-1,-22 67-71,0 0-1,0 0 0,0 0 0,0 0 0,0 0 0,0 0 1,0 0-1,-1 1 0,1-1 0,0 0 0,0 0 0,0 0 1,0 0-1,0 0 0,0 0 0,0 0 0,0 0 1,-1 0-1,1 0 0,0 0 0,0 0 0,0-1 0,0 1 1,0 0-1,0 0 0,0 0 0,0 0 0,-1 0 0,1 0 1,0 0-1,0 0 0,0 0 0,0 0 0,0 0 0,0 0 1,0 0-1,0 0 0,0-1 0,0 1 0,0 0 0,-11 15 59,-11 24-15,2 1-1,2 0 1,1 2 0,3 0-1,1 1 1,2 0 0,2 1-1,-4 44 1,13-82-50,-1 0 1,1 0-1,0 0 1,1 0-1,-1 0 1,1 0-1,0 0 1,1 0-1,-1 0 0,4 6 1,-5-11-2,1 0 0,0 0 1,0 0-1,-1 0 0,1 0 0,0 0 1,0 0-1,0 0 0,0 0 0,0-1 0,0 1 1,0 0-1,1-1 0,-1 1 0,0-1 1,0 1-1,0-1 0,1 1 0,1-1 1,0 0 0,0 0 1,0 0 0,0 0 0,1-1 0,-1 1 0,0-1 0,0 0 0,0 0 0,0 0 0,0 0 0,3-3 0,11-6 35,0-1 0,-1 0 0,0-2 0,-1 1 0,-1-2 0,15-17 0,73-97 38,-70 86-327,-3 0 1,-1-3 0,-3 0 0,-1-1 0,20-56-1,-40 85-4202,-11 29-2375,3-5 5972,-10 17-7546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249 195 11627,'2'-4'260,"46"-78"4755,-45 76-4559,-1 1-1,1-1 1,-1 0 0,0 0-1,-1 0 1,0 0-1,0 0 1,0 0 0,0 0-1,-1 0 1,0 0-1,-1 0 1,0-7 0,0 12-369,1 0 0,-1 0 0,1-1 1,-1 1-1,0 0 0,1 0 1,-1 0-1,0 1 0,0-1 0,0 0 1,0 0-1,0 0 0,0 1 0,0-1 1,0 0-1,0 1 0,0-1 0,0 1 1,0-1-1,0 1 0,-1 0 0,1-1 1,0 1-1,0 0 0,-1 0 1,1 0-1,0 0 0,0 0 0,-1 0 1,1 0-1,-1 0 0,-3 1 43,0 0 0,0 0 0,0 0 0,0 0 0,0 1 1,0-1-1,-4 3 0,-4 4-12,1 1 1,0 0 0,0 0-1,1 1 1,0 1 0,1-1-1,0 2 1,-9 14 0,-2 4 124,2 1 1,-20 42 0,31-59-111,1 1 1,1 0-1,0 0 1,1 0-1,1 1 0,0-1 1,1 1-1,1 0 1,0 0-1,1 26 1,1-39-127,1-1 1,-1 0-1,1 0 0,-1 1 1,1-1-1,0 0 0,0 0 1,0 0-1,0 0 1,1 0-1,-1 0 0,0 0 1,1 0-1,-1-1 0,1 1 1,0 0-1,0-1 1,-1 1-1,4 0 0,-1 1 9,1-1-1,-1 0 0,1 0 1,0-1-1,0 1 0,0-1 1,0 0-1,7 0 1,6 0 50,1-1 1,-1-1 0,0-1-1,18-3 1,-17 0-27,0 1 1,0-2-1,0-1 1,-1 0-1,0-1 1,-1-1-1,0-1 1,0 0-1,-1-2 1,0 1-1,25-26 1,-38 33-31,0 1 0,-1-1 1,1 1-1,-1-1 0,0 0 1,0 0-1,0 1 0,0-2 1,-1 1-1,1 0 0,-1 0 1,0 0-1,0-1 0,-1 1 1,1 0-1,-1-1 0,-1-5 1,1 7-52,-1 0 1,0 0 0,0 0-1,0 1 1,0-1-1,0 0 1,-1 1 0,1-1-1,-1 1 1,1-1-1,-1 1 1,0 0-1,0 0 1,0 0 0,-1 0-1,1 0 1,0 0-1,-1 0 1,1 1 0,-1-1-1,0 1 1,1 0-1,-1 0 1,0 0-1,-5-1 1,-3-1-381,0 1 1,0 0-1,0 1 1,0 0-1,-1 1 1,1 0-1,0 1 1,-17 3-1,16-1-2113,-1 0-1,1 1 1,-24 10-1,20-6-4234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11082,'0'0'8553,"-4"72"-7240,22-46-416,6 3 32,8-2-225,2-1-576,2-1-192,3 0-3043,-6-3-2722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19635,'0'0'2434,"33"50"-769,27-41-511,23-2-258,21-6-63,9-1-545,4 0-191,-10 0-97,-19-1-769,-29 1-929,-26 0-160,-25 0-2498,-12 1-1345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18065,'0'0'5029,"71"52"-3556,-4-48 97,19-4-33,7 0-832,5 0-545,-3 0-576,-11-3-3492,-13-6-3779,-20 0-6375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0 830 17905,'0'0'2498,"11"-9"-1281,50-48 802,-1-3 0,61-82 0,96-154-741,-192 261-1129,0 0-17,-1 0-1,-2-2 1,-1 0-1,19-49 0,-70 175-41,4 2 0,4 1 0,4 1 0,4 0 0,-2 127 0,16-215-94,-1 4-83,1 0 0,1 1 0,0-1 0,0 0 1,3 10-1,-3-17 54,-1 0 1,1-1-1,0 1 1,0 0-1,-1 0 1,1-1-1,0 1 1,1-1-1,-1 1 1,0-1-1,0 1 1,1-1-1,-1 0 1,1 1-1,-1-1 1,1 0-1,-1 0 1,1 0-1,0-1 1,0 1-1,-1 0 1,1 0-1,0-1 1,0 1-1,0-1 1,0 0-1,0 0 1,-1 1-1,5-1 1,-5-1-168,0 1 0,-1 0 1,1 0-1,0-1 1,0 1-1,0 0 1,0-1-1,-1 1 1,1-1-1,0 1 1,0-1-1,-1 1 1,1-1-1,0 0 1,-1 1-1,1-1 0,0 0 1,-1 1-1,1-1 1,-1 0-1,1 0 1,-1 0-1,0 0 1,1 1-1,-1-1 1,0 0-1,0 0 1,1 0-1,-1 0 0,0 0 1,0 0-1,0 0 1,0 0-1,0 1 1,0-1-1,0 0 1,-1 0-1,1 0 1,0 0-1,0 0 1,-1 0-1,1 0 0,-1 1 1,0-2-1,-10-23-7385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18834,'0'0'5317,"76"32"-4388,-23-32-225,9-1-543,8-13-354,-1-5-2401,-3-2-2563,-6-5-6470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327 1 13645,'0'0'9769,"-24"68"-8776,7-23-256,1 12 448,4 1-865,6-1-160,6-5-96,0-7-64,3-11-1665,12-9-1410,-2-15-288,-3-8-769</inkml:trace>
  <inkml:trace contextRef="#ctx0" brushRef="#br0" timeOffset="1">0 221 14478,'0'0'5125,"55"-3"-3556,-15 3-224,11 4-416,9-3-512,2-1-321,3 0-641,-2 0-2241,-1-10-2756,-4 0-9288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504 76 18001,'0'0'2130,"1"-11"-342,5-33-127,-6 43-1603,0 1 0,0-1-1,0 0 1,0 0 0,0 0 0,0 1 0,0-1 0,-1 0 0,1 0 0,0 1 0,0-1 0,-1 0 0,1 1 0,0-1 0,-1 0 0,1 0 0,-1 1 0,1-1 0,-1 1 0,1-1-1,-1 1 1,1-1 0,-1 1 0,0-1 0,1 1 0,-1-1 0,0 1 0,1-1 0,-1 1 0,0 0 0,1 0 0,-1-1 0,0 1 0,0 0 0,1 0 0,-1 0 0,0 0-1,0 0 1,0 0 0,1 0 0,-1 0 0,0 0 0,0 0 0,1 0 0,-1 1 0,0-1 0,0 0 0,1 0 0,-1 1 0,-1 0 0,-3 0 312,-9 1-198,0 2 0,0 0 0,1 0 0,-1 1 0,1 1-1,0 0 1,1 1 0,-1 0 0,-16 14 0,-11 10-60,-46 48 1,52-46 145,2 1 0,-27 39 0,49-59-191,0 1 0,1 0 0,0 0 0,2 1 0,-1 0 0,2 0 0,0 1 0,-5 27 0,10-42-54,1 1-1,-1 0 1,1 0 0,0 0-1,0 0 1,0 0-1,1 0 1,-1 0 0,0 0-1,1 0 1,0 0 0,0 0-1,0 0 1,0-1 0,0 1-1,1 0 1,-1-1 0,1 1-1,0-1 1,-1 1-1,1-1 1,0 0 0,0 0-1,1 0 1,-1 0 0,0 0-1,1-1 1,-1 1 0,1 0-1,0-1 1,-1 0 0,1 0-1,0 0 1,0 0 0,0 0-1,-1 0 1,1-1-1,4 1 1,12 1-46,0-1 0,1 0 0,-1-1 0,32-5 0,-46 5 15,26-4-854,0-2 0,56-17 0,9-14-4878,-23 1-2583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4356,'0'0'16848,"5"92"-14574,-10-36-480,-11 5-769,1 2-513,3-5-319,6-10-129,6-14-32,3-18-1858,18-16-2626,2-21-4357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 21556,'0'0'1218,"-16"58"-642,1-16 417,5 10-256,2 4-353,3-1-160,5-3-160,0-8-32,8-10-1185,5-10-1473,-3-13-513,-5-11-320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 14029,'0'0'4356,"84"0"-2946,-34-3-449,8-2-353,3-1-448,6-2-416,-6 0-2723,-1-1-3555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17328,'0'0'2387,"-14"4"-583,-5 2-1362,1 1 0,-1 0-1,1 1 1,1 2 0,-1 0 0,2 0-1,-19 16 1,12-7-22,1 1-1,1 1 1,-26 34 0,40-46-333,1 0 1,0 0 0,0 1-1,1 0 1,1-1 0,-1 2-1,2-1 1,-1 0 0,1 1 0,1 0-1,0-1 1,-1 19 0,3-27-81,0 0-1,0 0 1,1 0 0,-1 0 0,0 0 0,1 0-1,0 0 1,-1 0 0,1 0 0,0 0 0,0-1-1,0 1 1,0 0 0,0 0 0,0-1 0,0 1-1,1 0 1,-1-1 0,1 0 0,-1 1 0,1-1-1,0 0 1,1 2 0,2-1-3,0 0 0,-1 0-1,1 0 1,0-1 0,1 0 0,-1 0 0,0 0 0,0 0 0,6-1-1,4 0-385,-1 0-1,1-1 0,-1-1 1,0-1-1,0 0 0,17-6 1,-20 5-812,0-1 1,0 0-1,-1-1 1,1-1-1,-1 1 1,10-10-1,16-19-8255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3 18674,'-6'9'1227,"-5"10"-415,1 0-1,1 0 1,0 1-1,2 0 1,0 1-1,2-1 1,0 1-1,1 0 0,-2 35 1,6-55-808,0 1-1,0-1 1,0 0 0,0 1-1,0-1 1,0 0 0,1 0-1,-1 1 1,0-1 0,1 0-1,-1 0 1,1 1 0,-1-1-1,1 0 1,0 0 0,-1 0-1,1 0 1,0 0 0,0 0-1,0 0 1,-1 0 0,1 0-1,0 0 1,0 0 0,2 0-1,-1 0-48,0 0 0,0-1 0,0 1 0,0-1-1,1 0 1,-1 0 0,0 0 0,0 0 0,0 0 0,0 0-1,0-1 1,1 1 0,3-2 0,3-1-312,0-1-1,-1 1 1,1-2 0,-1 0 0,0 0 0,8-6-1,8-9-2867,-2-1-1,35-41 1,-45 47 1065,-1 0 0,15-29 0,-6-8 625,-19 52 1829,-1 0 0,0 0-1,0-1 1,1 1 0,-1 0 0,0-1 0,0 1 0,0 0 0,0-1 0,1 1-1,-1 0 1,0-1 0,0 1 0,0-1 0,0 1 0,0 0 0,0-1 0,0 1-1,0 0 1,0-1 0,0 1 0,0-1 0,0 1 0,0 0 0,0-1-1,-1 1 1,1 0 0,0-1 0,0 1 0,0 0 0,0-1 0,-1 1 0,1 0-1,0-1 1,0 1 0,-1 0 0,1-1 0,-12 13 3218,-14 25-1370,21-28-1688,-4 6-54,1-1 0,0 2-1,1-1 1,0 1 0,1 0 0,1 1-1,1-1 1,-3 24 0,6-39-396,1 0-1,0 0 1,0 0-1,0 0 1,0 0-1,0 0 1,0 0-1,0 0 1,0 0-1,0 0 1,0-1 0,0 1-1,1 0 1,-1 0-1,0 0 1,1 0-1,-1 0 1,1 0-1,-1-1 1,1 1 0,-1 0-1,1 0 1,-1-1-1,1 1 1,0 0-1,0-1 1,-1 1-1,1-1 1,0 1-1,0-1 1,-1 1 0,1-1-1,0 1 1,0-1-1,0 0 1,0 0-1,0 1 1,0-1-1,0 0 1,0 0 0,0 0-1,-1 0 1,1 0-1,0 0 1,0 0-1,0 0 1,1-1-1,1 1-391,1-1 0,-1 0 0,0 0 0,0-1 0,0 1 0,-1-1 0,1 1 0,0-1 0,-1 0 0,1 0 0,-1 0 0,5-4 0,6-15-6531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3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19987,'0'0'1922,"89"8"0,-38 2-994,14 2-607,5-4-225,4-3-609,-4-5-3747,-9-5-6918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6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344 0 11819,'0'0'10629,"-8"17"-9305,-44 81 282,-137 306 1710,122-191-2488,59-175-779,1 0 0,1 0 1,0 68-1,5-98-71,1-1 0,0 0-1,1 0 1,0 0 0,0 0 0,0 0 0,1 0 0,0-1 0,0 1 0,0 0 0,1-1-1,0 1 1,1-1 0,-1 0 0,1 0 0,0 0 0,1-1 0,-1 1 0,1-1-1,0 0 1,1-1 0,-1 1 0,1-1 0,0 0 0,0 0 0,0-1 0,9 4 0,2-1-508,0 0 0,1-1 0,0-1 0,0 0 0,1-2 1,24 1-1,60-6-5760,-10-12-6213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0 452 20019,'0'0'6806,"8"-11"-5295,138-155 179,-89 105-1649,75-102 0,-96 114 40,-36 49-83,0 0-1,0 0 1,0-1 0,0 1 0,0 0 0,1 0 0,-1 0 0,0 0 0,0 0 0,0 0 0,0 0 0,0 0 0,0 0 0,0 0 0,0 0 0,0 0 0,1 0 0,-1 0 0,0 0-1,0 0 1,0 0 0,0 0 0,0 0 0,0 0 0,0 0 0,0 0 0,1 0 0,-1 0 0,0 0 0,0 0 0,0 0 0,0 0 0,0 0 0,0 0 0,0 0 0,0 0 0,0 0-1,1 0 1,-1 0 0,0 0 0,0 0 0,0 0 0,0 0 0,0 0 0,0 0 0,0 1 0,0-1 0,0 0 0,0 0 0,0 0 0,0 0 0,0 0 0,0 0 0,0 0 0,0 0 0,0 1-1,1-1 1,-1 0 0,0 0 0,0 0 0,0 0 0,0 0 0,-1 0 0,1 0 0,0 0 0,0 1 0,1 10-115,-1-9 89,-16 208 274,0-37-12,13 50-880,4-213 100,0-9-1346,-1-23-12214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20499,'0'0'3716,"10"72"-1442,14-45-1537,9-9-417,9-5-160,6-9-480,1-4-2018,-4-8-1986,-5-13-3139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4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1 10954,'0'0'13389,"3"76"-11275,-3-38 448,-3 6-1473,1 2-544,1 0-481,1-2 0,0-3-672,6-5-962,1-9-1377,-2-9-928,-4-7-674</inkml:trace>
  <inkml:trace contextRef="#ctx0" brushRef="#br0" timeOffset="1">27 269 9673,'0'0'3267,"-22"-50"-352,17 36-417,5 6 449,0 3-737,12 4-768,7 1-449,6 0-513,4 0-384,4 3-64,0 3-512,-1-3-2339,-1-3-3139,-4 0-9288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17392,'0'0'2275,"15"83"-1250,-10-40 704,2 3-1088,-4 3-513,1-2-128,-3-3-961,-1-2-1409,0-4-513,0-9-512,-16-6-2371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15471,'9'-6'2792,"-2"2"-2428,1-1 0,0 2 0,0-1 1,0 1-1,0 1 0,0-1 1,1 1-1,-1 1 0,1 0 0,-1 0 1,1 0-1,0 1 0,-1 0 1,1 1-1,-1 0 0,1 1 0,-1-1 1,1 1-1,-1 1 0,12 5 1,-16-6-314,0 1 1,0-1 0,0 1 0,0 0 0,-1 0-1,1 1 1,-1-1 0,0 1 0,0 0 0,0 0 0,0 0-1,-1 0 1,0 0 0,0 0 0,0 1 0,2 7-1,-3-10-43,-1 1 0,0-1-1,1 1 1,-1-1-1,0 1 1,0-1 0,-1 1-1,1-1 1,0 1-1,-1-1 1,0 1 0,1-1-1,-1 0 1,0 1-1,0-1 1,-1 0 0,1 1-1,0-1 1,-1 0-1,1 0 1,-1 0 0,0 0-1,1-1 1,-1 1-1,0 0 1,0-1 0,0 1-1,0-1 1,-1 0-1,1 0 1,0 0 0,-3 1-1,5-1-116,-1-1 1,1 0-1,0 1 0,0-1 0,-1 1 0,1-1 1,0 1-1,0-1 0,0 0 0,0 1 0,0-1 1,0 1-1,0-1 0,0 1 0,0-1 0,0 1 0,0-1 1,0 1-1,0-1 0,0 0 0,0 1 0,0-1 1,0 1-1,1-1 0,-1 1 0,0-1 0,0 0 1,1 1-1,-1-1 0,0 1 0,0-1 0,1 0 0,-1 1 1,0-1-1,1 0 0,-1 0 0,1 1 0,-1-1 1,0 0-1,1 0 0,-1 0 0,1 1 0,0-1 1,27 24-17,-11-11-56,-11-5 229,0 0-1,0 0 0,0 0 0,-1 1 0,0 0 0,-1 0 0,0 1 0,0-1 0,-1 1 0,0-1 0,-1 1 0,0 0 0,-1 0 0,0 1 1,0-1-1,-1 0 0,-3 20 0,3-21 242,-2-1 1,1 1-1,-1-1 1,0 1 0,-1-1-1,1 0 1,-2 0-1,1 0 1,-1 0-1,-1-1 1,1 1-1,-1-1 1,0 0 0,-1-1-1,0 1 1,0-1-1,0 0 1,-1 0-1,0-1 1,0 0-1,-12 6 1,15-9-132,0 0 1,0-1-1,-1 1 0,1-1 1,0 0-1,-1-1 0,1 1 0,0-1 1,-1 0-1,1 0 0,-1 0 1,1 0-1,-1-1 0,1 0 1,0 0-1,-1 0 0,1 0 1,0-1-1,0 1 0,0-1 1,0 0-1,-5-4 0,5 3-249,0 0 0,1 0 0,-1-1 0,1 1 0,0-1 0,0 0 0,0 0 0,0 0 0,1 0 0,-1 0 0,1-1 0,0 1 0,0-1 0,1 1 0,0-1 0,-1 0 0,2 1 0,-1-1 0,0 0 0,1-5 0,0 9-118,0 0 0,0 0 0,0 1 1,0-1-1,0 0 0,1 0 0,-1 0 1,0 0-1,0 1 0,1-1 1,-1 0-1,0 0 0,1 1 0,-1-1 1,1 0-1,-1 0 0,1 1 0,-1-1 1,1 1-1,0-1 0,-1 0 0,1 1 1,0-1-1,-1 1 0,1 0 1,0-1-1,0 1 0,0 0 0,-1-1 1,2 1-1,28-3-8316,-24 3 6230,17 0-11281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23927,'0'0'2498,"-21"49"-993,16-26 225,0 1-993,5-1-481,0-3-224,2 0-737,9 0-1345,3-5-1089,-2 0-1633,1-3-2051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16528,'0'0'7623,"72"-23"-6278,-33 12-320,3 2-801,-4 0-160,-2 4-768,-8 4-1218,-9 1-2370,-10 0-3427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1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243 8 18898,'0'0'6502,"-8"-3"-5039,5 2-1403,-1 0 1,1 1 0,0-1-1,0 1 1,-1-1 0,1 1-1,0 0 1,-1 0 0,1 0-1,0 1 1,-1-1 0,-5 3 0,3-1-42,0 0 1,1 1 0,-1 0-1,1 1 1,0-1 0,0 1 0,0 0-1,-4 5 1,-9 8 95,1 1 1,1 1-1,-24 35 0,34-45 10,0 1 0,1 0 0,0 0 0,1 0 0,0 0 0,1 1 0,0-1 0,1 1 0,0 0 0,-1 20 0,3-28-111,0-1 1,0 1-1,1 0 0,-1-1 0,1 1 0,0 0 0,-1-1 0,1 1 0,0-1 0,0 1 0,1-1 0,-1 1 0,1-1 0,-1 0 0,1 0 1,-1 0-1,1 0 0,0 0 0,4 3 0,-1-1-43,0-1 0,0 0-1,1-1 1,-1 1 0,1-1 0,-1 0 0,1-1 0,0 1 0,6 0 0,1-1-540,0 1 0,0-2-1,19-1 1,28-10-5104,-22-6-146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17969,'0'0'5990,"-29"76"-4069,11-31-639,2 5-321,-1 0-257,6-5-223,2-5-289,6-9-64,3-9-320,0-8-1474,7-11-1505,1-3-1569,0-11-4421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22261,'0'0'5605,"-9"74"-3202,4-47-1058,2 2-737,2-2-511,1-2-129,0-5-833,7-2-1506,1-6-2369,-2-5-2371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17969,'0'0'288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14830,'0'0'12497,"7"10"-11664,-3-5-781,0 1 0,0-1 1,0 1-1,-1 1 0,0-1 0,-1 0 0,1 1 1,-1-1-1,0 1 0,-1 0 0,1 0 0,-1-1 1,-1 1-1,1 0 0,-1 0 0,-1 0 0,-1 11 1,-4 21 78,-1 0 0,-2-1 0,-19 50 0,21-70-1039,-1 0 0,-16 24 0,15-33-1877,2-10-3697,3-10 412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6022,'0'0'19891,"60"9"-18578,-33-3-609,3-3-543,0-2-97,-3 0-64,-4-1-801,-4 0-1345,-6 0-1089,-6 0-1121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1 19538,'0'0'11232,"-10"2"-11242,-1 1 20,1 2 0,-1-1 0,1 1 0,0 1 0,1 0 0,-1 0 0,1 1-1,1 0 1,-1 1 0,1 0 0,0 0 0,1 0 0,0 1 0,-7 12 0,5-8 177,0 0 0,1 1 0,-10 23 0,16-31-110,-1 1 0,1-1 0,1 1 0,-1-1 1,1 1-1,0 0 0,0 0 0,1-1 0,0 1 0,2 13 0,-2-19-73,1 1-1,-1 0 1,1-1-1,-1 1 1,1 0-1,0-1 1,0 1-1,0-1 1,0 0-1,0 1 1,0-1-1,0 1 1,0-1-1,0 0 1,1 0-1,-1 0 1,1 0-1,-1 0 1,0 0-1,1 0 1,2 0-1,0 1-121,0-1 0,1 1-1,-1-1 1,1-1 0,0 1 0,-1-1 0,1 1-1,5-2 1,-2 1-738,1-1-1,-1 0 0,1-1 1,-1 1-1,0-2 1,0 1-1,1-1 1,10-6-1,10-15-5186,-4-5-2434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18449,'0'0'3081,"-8"14"-1357,-9 17 66,-21 57 0,32-71-1365,0 0 0,1 1 0,1-1 0,1 1 0,0 0 0,1 25 1,2-42-433,0-1 1,0 0-1,0 1 1,0-1 0,0 1-1,0-1 1,0 0-1,0 1 1,0-1 0,0 0-1,0 1 1,0-1-1,0 0 1,1 1 0,-1-1-1,0 0 1,0 1-1,0-1 1,1 0 0,-1 1-1,0-1 1,0 0-1,1 0 1,-1 1 0,0-1-1,1 0 1,-1 0-1,0 0 1,1 1 0,-1-1-1,0 0 1,1 0-1,-1 0 1,0 0 0,1 0-1,-1 0 1,1 0-1,-1 0 1,1 0-1,19-7-328,14-19-883,-16 5-490,-2 0 0,-1-2-1,0 0 1,13-29 0,-22 38 1850,0 0 1,0-1-1,-2 0 0,1 0 0,1-15 1,-13 48 4461,-14 11-3016,6-9-696,9-10-631,-40 75 1597,41-75-1780,1-1 1,1 0 0,0 1 0,1 0 0,-1-1-1,2 1 1,-2 16 0,3-25-236,0 0 1,0-1-1,0 1 0,0 0 0,0 0 1,0-1-1,0 1 0,0 0 1,0 0-1,1 0 0,-1-1 1,0 1-1,1 0 0,-1-1 1,0 1-1,1 0 0,-1-1 1,1 1-1,-1 0 0,1 0 1,11 2-7300,-2-3-4000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0 20563,'0'0'10277,"-3"12"-9861,-7 28-570,-24 103 1096,30-119-2459,1 0 0,0 24 0,-7-51-16207</inkml:trace>
  <inkml:trace contextRef="#ctx0" brushRef="#br0" timeOffset="1">1 150 15695,'0'0'11787,"56"0"-9929,-19 0-897,3 0-801,1 0-513,-3 0-2113,-8 0-3844,-7-6-9000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1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20788,'0'0'448,"-7"54"257,-2-16 640,1 4 769,2 3-1057,3-2-897,3-1-96,0-4-832,0-2-610,7-9-608,-2-8-1441,-5-7-2755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94 19186,'0'0'2349,"6"-9"-651,-2 3-1478,1 0 1,-1 0 0,1 1 0,0 0 0,0 0 0,1 0 0,0 1-1,-1-1 1,2 1 0,-1 1 0,0-1 0,1 1 0,-1 0-1,1 0 1,0 1 0,0 0 0,0 1 0,9-2 0,4-1-139,0 2 0,0 0 1,0 1-1,0 1 0,0 0 1,0 2-1,0 1 0,28 6 1,-42-7-86,0 0 1,0 0 0,0 0 0,0 1 0,-1 0-1,1 0 1,-1 0 0,0 1 0,0 0 0,0 0-1,0 0 1,0 0 0,-1 1 0,0 0 0,0 0-1,0 0 1,-1 0 0,0 1 0,0-1 0,0 1-1,0 0 1,-1 0 0,0 0 0,0 0 0,-1 0-1,0 1 1,0-1 0,0 0 0,-1 1-1,0 6 1,-1 3 117,-1 0 0,-1 0 0,-1 0 0,0-1 0,-1 0 0,0 0 0,-1 0 0,-1 0 0,-9 14 0,2-5 336,-2 0 0,0-1 1,-2 0-1,-27 26 0,39-43-384,1-1 0,-2 0 0,1 0 0,-1 0 0,1-1 0,-1 0 1,0 0-1,-1-1 0,1 0 0,-1 0 0,1 0 0,-1-1 0,0-1 0,0 1 0,0-1 0,0 0 0,0-1 0,0 0 0,0 0 0,0-1 0,0 0 0,0-1 0,0 1 1,-14-6-1,14 3-352,1 1 1,0-1 0,1 0 0,-1-1 0,1 1-1,0-1 1,0-1 0,0 1 0,1-1 0,-1 0-1,1 0 1,1 0 0,-1-1 0,1 0 0,1 0-1,-5-11 1,4 9-1705,1-1 0,0 0 0,1 0 0,-3-17 0,4-3-7417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352 6 19731,'0'0'1836,"9"-3"-384,-5 2-1262,0 1 0,1-1 0,-1 1 0,1 0 0,-1 0 0,0 0 0,1 0 0,-1 1 0,0 0 0,1 0 0,-1 0 0,0 0 0,0 1 0,0-1 0,0 1 0,0 0 0,0 1 0,-1-1 0,1 0 0,-1 1 0,1 0 0,-1 0 0,0 0 0,0 0 0,0 1 0,2 3 0,6 5-116,-1 1 1,0 1-1,-1 0 0,0 0 0,-1 0 0,-1 1 0,0 1 0,-1-1 1,-1 1-1,-1 0 0,0 0 0,0 0 0,-2 1 0,0-1 0,-1 1 1,-1-1-1,0 1 0,-2 0 0,1-1 0,-2 0 0,0 1 0,-1-1 1,-1 0-1,0-1 0,-1 1 0,-13 21 0,-4 5-151,-3-2 0,-1-1-1,-3-2 1,0 0 0,-2-2-1,-40 33 1,-29 13-3077,-4-14-3822,32-29-3664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19154,'0'0'3972,"93"27"-2563,-6-27-224,15-4-608,11-5-417,4-5-160,-3 3-1666,-9-1-1537,-14-3-1217,-19-2-2370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16528,'0'0'2242,"12"-4"-1692,16-4-287,1 1 1,0 1 0,-1 2-1,45-1 1,-53 4-142,-1 2 0,1 0 1,-1 0-1,1 2 0,-1 0 0,0 2 0,0 0 1,24 10-1,-38-12-85,0-1-1,0 1 1,-1 0 0,1 0 0,-1 1-1,1-1 1,-1 1 0,0 0 0,-1 0-1,1 1 1,-1-1 0,0 1 0,0-1-1,0 1 1,0 0 0,-1 0 0,0 0-1,0 1 1,0-1 0,-1 0 0,0 1-1,0-1 1,0 1 0,-1-1 0,0 1-1,0-1 1,0 1 0,0-1 0,-3 11-1,-1 3 105,-1-1-1,-1 0 1,-1 0-1,0 0 1,-1-1-1,-1 0 1,-16 22-1,-5 5-1044,-65 71-1,72-91-3112,-53 41-1,23-31-7988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23 15759,'-12'-3'2434,"4"0"-192,8 0 1698,23 3-3043,9 0 833,10-2-417,12-1-577,7 1-383,3-1-289,1 0-64,-3 3-705,-9 0-1345,-14 0-832,-14 0-1475,-19 5-2305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15439,'0'0'7815,"77"42"-7367,-26-37-351,8-2-97,0-2-1346,0-1-1921,-5 0-2787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20724,'0'0'7943,"90"45"-7623,-29-45-288,3 0-1889,-1-13-3268,-7-6-5605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9513,'0'0'15108,"-9"3"-14249,2 0-674,0 1 1,0-1-1,1 1 0,-1 0 1,1 0-1,0 1 0,0 0 1,1 0-1,-9 11 1,3-3 89,0 1 0,2 1 0,0 0 0,-8 16 1,7-8 27,1-1 1,0 1-1,2 1 1,1 0-1,1 0 1,-3 38 0,7-57-250,1 1 0,0-1 0,0 0 0,1 1 0,-1-1 0,1 0 0,0 1 0,1-1 1,-1 0-1,1 0 0,0 0 0,4 7 0,-3-9-45,-1 0 0,1 0 1,0 0-1,0 0 0,0 0 0,0-1 0,1 1 0,-1-1 1,1 0-1,-1 0 0,1 0 0,0-1 0,0 1 0,0-1 1,0 0-1,7 1 0,4 1-485,0-1 0,0-1 0,0 0 0,18-2 0,29-10-5178,-8-11-3112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18033,'0'0'3331,"-34"81"-2306,16-38 32,5 0-416,1 1-65,4-3-191,7-6-321,1-7-481,1-11-1472,10-7-1379,-7-10-1152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14990,'0'0'4613,"8"-10"-3028,-4 6-1382,-2 0-76,1 0 0,0 0 0,1 0 0,-1 1 0,0-1 0,1 1 0,0 0 0,0 0 0,0 1 0,0-1 0,0 1 0,1 0 0,-1 0 0,1 0 0,-1 1 0,1-1 0,0 1 0,5 0 0,20-2 531,-1 2 0,1 1 0,29 3 0,-51-2-631,-1 0 1,0 0-1,1 0 1,-1 1 0,0 0-1,0 1 1,0 0-1,0 0 1,-1 0-1,1 1 1,-1-1 0,0 2-1,0-1 1,0 1-1,0 0 1,-1 0 0,8 10-1,-11-13-13,-1 1 1,1-1-1,-1 0 0,0 0 0,0 1 1,0-1-1,0 1 0,0-1 0,-1 1 1,1-1-1,-1 1 0,0-1 0,0 1 1,0 0-1,0-1 0,0 1 0,0-1 1,-1 1-1,1-1 0,-1 1 0,1-1 1,-3 4-1,1-2 68,-1 0 1,1 0-1,-1 0 1,-1 0-1,1 0 0,0-1 1,-1 0-1,0 0 0,1 0 1,-1 0-1,-5 3 1,-6 1 127,1 0 1,-1 0 0,0-1 0,0-1 0,-1-1-1,-18 4 1,39-8-303,1 0 0,-1 0 1,0 1-1,1 0 0,-1 0 0,0 0 0,0 1 1,0-1-1,0 1 0,0 1 0,0-1 0,-1 1 0,1 0 1,-1 0-1,0 0 0,0 0 0,0 1 0,0-1 0,0 1 1,-1 0-1,5 7 0,-3-4 60,0-1-1,0 1 1,-1 0 0,0 1 0,-1-1 0,0 1-1,0-1 1,0 1 0,-1 0 0,0 0-1,0 0 1,-1 0 0,0 0 0,-1 13-1,0-18 69,-1 0 0,1 0 0,-1 0-1,0 1 1,0-1 0,0 0-1,-1-1 1,1 1 0,-1 0 0,1 0-1,-1-1 1,0 1 0,0 0-1,0-1 1,0 0 0,-1 0 0,-3 4-1,0-2 105,-1 0 0,1-1 0,-1 0 0,1 0 0,-1 0 0,0-1 0,-11 3 0,-7-1 324,-1-1 0,1 0 1,-34-3-1,53 1-537,0-1 1,0-1-1,1 1 1,-1-1-1,1 0 1,-1 0-1,0-1 0,1 1 1,0-1-1,-1-1 1,1 1-1,0-1 1,0 0-1,0 0 1,1 0-1,-1 0 0,1-1 1,0 0-1,0 0 1,0 0-1,-6-9 1,10 12-60,0 1 0,0 0 0,0-1 0,0 1 0,0 0 0,0-1 1,0 1-1,0 0 0,1-1 0,-1 1 0,0-1 0,0 1 0,0 0 0,0 0 1,1-1-1,-1 1 0,0 0 0,0-1 0,1 1 0,-1 0 0,0 0 0,1-1 1,-1 1-1,0 0 0,1 0 0,-1 0 0,0 0 0,1-1 0,-1 1 0,0 0 1,1 0-1,-1 0 0,0 0 0,1 0 0,-1 0 0,1 0 0,-1 0 0,0 0 1,1 0-1,-1 0 0,0 0 0,1 0 0,-1 0 0,0 0 0,1 1 1,0-1-1,24 2-1916,-23-1 1603,30 3-2641,7 0-2017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5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15919,'0'0'13068,"-13"82"-12619,8-48-225,5 3-160,0-5-160,0 0-769,0-5-1057,4-3-1120,-3-7-802,-1-6-1025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0 299 15951,'0'0'10986,"84"-23"-10409,-38 23-417,2 0-256,-1 0-2178,-5 0-1954,-3 0-2595</inkml:trace>
  <inkml:trace contextRef="#ctx0" brushRef="#br0" timeOffset="1">850 1 16496,'0'0'6438,"-42"76"-4549,25-39 65,2 7-544,4 0-1,4 1-929,4 0-383,3-4-162,0 1-1088,0-3-1121,0-6-1537,-8-4-1731,-10-8-4867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2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89 13805,'5'-9'3427,"-2"4"-3106,1-1 0,0 1 0,0-1-1,1 1 1,-1 1 0,1-1 0,0 0 0,1 1-1,-1 0 1,1 0 0,-1 1 0,1 0 0,0 0-1,1 0 1,-1 1 0,0-1 0,1 2 0,-1-1-1,1 1 1,-1 0 0,9-1 0,12 0-2,-1 2 1,1 0-1,-1 1 1,1 2-1,-1 1 1,0 1-1,0 1 1,35 13-1,-52-15-286,0 0-1,-1 0 0,1 1 1,-1 0-1,0 1 0,-1 0 1,1 0-1,-1 0 0,-1 1 1,1 0-1,8 12 0,-11-12 84,0 0 0,-1 0 0,0 0 0,0 1 0,-1 0 0,1-1 0,-2 1 0,1 0 0,-1 0 0,0 0 0,-1 0 0,0 0 0,0 0 0,-1 0 0,-2 13 0,0-10 10,0 1-1,-1-1 1,-1 0-1,0 0 1,0 0-1,-1-1 1,0 1-1,-1-2 1,0 1 0,-1-1-1,0 0 1,0 0-1,-1-1 1,-16 12-1,8-7 60,-2-1-1,1 0 0,-2-1 1,1-1-1,-2-1 0,1-1 1,-23 6-1,30-10-270,-1-1 1,1-1-1,-1 0 0,1-1 1,-1 0-1,1-1 0,-1 0 1,1-1-1,-22-5 0,29 5-9,1-1 0,0 0 0,0 0-1,0 0 1,0-1 0,0 1 0,1-1 0,-1 0-1,1-1 1,0 1 0,0-1 0,0 0 0,0 0-1,1 0 1,-1 0 0,1-1 0,0 1 0,0-1-1,1 0 1,0 0 0,0 0 0,0 0 0,0 0-1,1-1 1,-1 1 0,1-7 0,-1 6-1162,2 0 1,-1 0-1,1 0 1,0 0-1,0 1 1,0-1-1,2-8 1,10-6-7014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19346,'0'0'2659,"5"65"-481,11-33 128,6 4-192,5 2-673,0 2-608,-1 4-384,-7 5-225,-9 6-64,-10 5-96,-1 7 0,-22-3-32,-11-1-833,-4-10-3010,-4-13-3780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21204,'0'0'1954,"8"1"-337,-5 0-1456,0-1 0,0 1 0,0 0 0,-1 0 0,1 0 0,0 0 0,-1 0 0,1 1 0,-1-1 0,0 1 0,1 0 0,-1 0 0,0-1 0,0 1 0,0 1 0,0-1 0,3 5 0,-1 0 70,-1 0 0,0 0 0,0 0 0,-1 1 0,0 0 0,0-1 0,0 11 0,6 64 1262,-3 122-1,-5-116-3161,11 95 1,-11-182 1470,1-1 0,-1 0-1,0 1 1,0-1 0,0 0 0,0 0 0,0 1 0,0-1-1,0 0 1,0 1 0,0-1 0,0 0 0,0 1-1,0-1 1,0 0 0,-1 1 0,1-1 0,0 0 0,0 0-1,0 1 1,0-1 0,0 0 0,-1 0 0,1 1 0,0-1-1,0 0 1,0 0 0,-1 1 0,1-1 0,0 0 0,0 0-1,-1 0 1,1 0 0,0 1 0,-1-1 0,1 0 0,0 0-1,0 0 1,-1 0 0,1 0 0,0 0 0,-1 0-1,1 0 1,0 0 0,-1 0 0,1 0 0,0 0 0,-1 0-1,1 0 1,0 0 0,0 0 0,-1 0 0,1 0 0,0 0-1,-1-1 1,1 1 0,-3 0-138,-18-3-6823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0 280 18802,'0'11'1297,"0"-2"-922,0 0 0,1 0 0,0 0 0,1-1 1,0 1-1,0 0 0,1-1 0,0 1 0,0-1 0,1 0 0,0 0 0,0 0 0,1-1 1,6 9-1,7 4 64,1 0 1,1-1 0,1-1-1,0-1 1,1-1 0,1 0-1,0-2 1,32 14 0,-41-22-172,0-1 1,0 0-1,1-1 1,-1-1-1,1 0 1,-1-1-1,22 0 0,-27-2-196,1-1 1,0 0-1,0 0 0,-1-1 0,1 0 0,-1-1 0,1 0 0,-1-1 0,0 0 0,-1 0 0,1-1 0,8-6 0,2-3-401,-1 0 0,-1-2 0,0 0 0,-1-1 0,-1-1 0,-1 0 0,-1-1 0,20-35 1,-2-10-3277,34-101 0,-15 34-1418,-34 96-9604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8872,'0'0'6374,"14"-6"-5594,37-11-318,0 2 0,0 2-1,1 3 1,97-7 0,232 10-166,205 47-16,-8 1-74,330-77 1358,-354-26-1388,-514 57-171,0 3-1,0 1 0,0 2 1,0 2-1,69 13 1,-80-10-11,-1-2 1,0-1 0,1-1-1,40-3 1,-69 1-123,0 0 1,1 0-1,-1 0 0,1 0 1,-1 0-1,1 0 0,-1 0 1,1 0-1,-1 0 0,0 0 1,1 0-1,-1 0 0,1-1 1,-1 1-1,1 0 0,-1 0 1,0-1-1,1 1 0,-1 0 1,0 0-1,1-1 0,-1 1 1,0 0-1,1-1 0,-1 1 1,0 0-1,0-1 0,1 1 1,-1-1-1,0 1 0,0 0 1,0-1-1,1 1 0,-1-1 1,0 1-1,0-1 0,0 1 1,0-1-1,0 1 0,0 0 1,0-1-1,0 1 0,0-1 1,0 1-1,0-1 0,-1 0 1,1-17-8196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9628 898 8040,'-7'-14'223,"0"0"0,-1 1 1,-1 0-1,0 0 1,0 1-1,-1 1 0,-1 0 1,-17-15-1,8 12 65,0 0-1,-1 1 1,-1 0 0,-36-14-1,-191-65 714,-383-89 0,-423-22 691,766 155-1403,-222-28 866,-805-14 1,-485 120-782,1774-29-374,-963 53 113,7 75-23,446-10 36,419-87-79,2 6 0,-165 78 0,214-82 199,-104 73 1,136-82-189,1 2 0,1 2 1,2 1-1,-37 44 0,63-68-43,0 1 1,1-1-1,-1 1 0,1 0 0,1 0 0,-1 0 0,1 1 0,1-1 0,-1 1 0,1 0 0,1-1 0,-1 1 1,1 0-1,0 0 0,1 0 0,0 0 0,1 0 0,0 8 0,2-5 2,0-1 1,0 0-1,1 1 1,1-2-1,-1 1 0,1 0 1,1-1-1,0 0 0,0 0 1,1-1-1,0 0 0,15 14 1,1-3 8,1-1 0,1-1 0,0-1 1,1-1-1,0-2 0,1 0 0,31 9 0,27 5 3,93 17 0,409 49 21,8-41 45,-175-17-160,28 9 160,702 60-215,2-49-154,2000-44 1080,-2852-15-782,464-66 0,-662 52-35,-1-5 0,154-56 1,-197 56 129,-1-2 0,-1-3 0,-1-2 1,-2-2-1,76-61 0,-110 77 100,-1-1 1,-1 0-1,-1-1 0,0 0 0,-1-2 0,18-31 0,-27 40-101,-1 0 0,1 0-1,-2-1 1,0 0 0,0 0-1,-1 0 1,-1 0 0,0-1-1,0 1 1,-2-1 0,1 1-1,-2-1 1,1 1 0,-5-19-1,2 19-90,-2 0 0,1 1 0,-2 0 0,1 0 0,-1 1 0,-1-1 0,0 1 0,-1 1 0,1-1 0,-2 1 0,1 0 0,-2 1 0,1 0 0,-1 1 0,-14-9 0,-21-12-70,-2 3 0,-55-23 1,99 46 43,-170-68-1373,-310-81 0,142 70-3120,1 10-3806,326 68 7849,-192-39-8232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1275 10346,'0'0'5642,"12"-4"-5380,4-2-62,1 1-1,33-5 1,-42 9-101,0 0 1,0 0-1,0 1 1,0 0-1,0 1 0,0 0 1,-1 0-1,1 0 1,0 1-1,14 6 0,17 11-9,0-2 0,1-2 0,1-2 0,1-1 0,-1-2 0,75 7 0,101-2 101,67 7 371,376 10 1310,1-48-1564,0 0 331,-505 16-27,846-22 1130,65 1-800,-364 18-849,-224-24-12,110-1 815,192 48-659,-293-2-164,959-20 29,-581-5-54,-433 2-48,438 10 0,-258 53-9,-98-5-36,568 1-94,12 2 107,487-26-352,-757-56 352,128-33-59,-847 41-114,-1-5 0,-2-4 0,0-5 0,98-46 0,-119 49 221,-56 21-36,0-1-1,0-1 1,0-1-1,-2-1 1,41-27-1,-62 37-10,-1 0-1,1-1 0,-1 1 0,0 0 0,1-1 0,-1 1 1,-1-1-1,1 0 0,0 0 0,-1 0 0,1 0 0,-1 0 0,0 0 1,0 0-1,0 0 0,0 0 0,-1 0 0,1-1 0,-1-5 1,0 3 15,-1 0 1,0 0 0,0 0 0,-1 0 0,0 0 0,0 0 0,0 1 0,-1-1 0,-6-10-1,-3-2 33,-2 0 0,0 0-1,-1 2 1,-30-27 0,20 23-33,-2 1 1,0 1 0,-1 1-1,-40-18 1,-130-45 25,72 32 14,-17-11-2,-313-123-5,309 131-55,-178-37 0,-1264-149-1863,293 177 1923,-5 93-204,1161-27 129,-1385 64 218,-547 18 97,1141-59-146,-995 19 291,1561-45-349,-711-3 76,-276-102-103,609 32-25,118 11-20,-12-1-1,-2 33 7,102 53 8,425-12 0,2 5 0,-194 59 0,193-39-11,-151 74 1,205-84 5,2 3 1,1 2 0,2 3 0,-64 57-1,102-80 5,-1 1-1,2 1 0,0 0 0,1 1 0,0 0 0,2 1 0,0 0 1,1 0-1,1 1 0,-10 33 0,14-39 0,1 1 0,1-1 0,0 1 0,1 0 0,0-1 0,1 1 0,0 0 0,2 0 0,-1 0 0,2-1 0,0 1 0,0-1 0,1 0 0,1 0 0,0 0 0,13 22 0,-2-9-6,2-1 1,0-1-1,2-1 0,1 0 1,1-2-1,0 0 1,42 28-1,-28-26-17,1-1 0,0-3 1,1-1-1,76 25 0,-8-16-4,2-4 1,1-6-1,150 6 0,525-1-3,-69-5 24,-616-12-11,1159 56 42,261 8-87,378 9-24,484-74 71,-306-88-572,-451 8 605,1916-94-588,-3220 149 611,1046-83 358,-1348 103-458,106-16-752,-110 14 485,0 0 0,0-1 0,-1-1 0,1 0 0,-1-1 0,19-11 0,-29 15-52,1-1 0,-1 1 0,0-1 0,0 0 0,-1 1 0,1-1 0,-1 0 0,1-1 0,-1 1 0,0 0 0,0-1 0,0 1 0,-1-1 0,3-5 0,1-25-5760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 8104,'-9'-1'662,"2"0"-186,-47-9 601,51 9-498,0 0 0,-1 0 0,1-1-1,0 1 1,0-1 0,-1 0 0,1 0 0,-4-4 796,121 31-230,2-6 0,192 9 0,238-29-1183,-540 1 52,766-39 581,207-2 155,-801 41 201,-176 0-834,-20 0 310,-46 2-356,-26 1-2441,31-4-3862,22-3-2976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3716,'0'0'11215,"2"-4"-10430,-1 3-729,0 0 0,0-1 0,0 1 0,0 0 0,1 0-1,-1 0 1,0 0 0,1 0 0,-1 0 0,1 0 0,-1 0 0,1 1-1,-1-1 1,1 0 0,0 1 0,-1 0 0,1-1 0,0 1 0,0 0-1,-1 0 1,1 0 0,0 0 0,-1 0 0,4 1 0,55 10 385,-19-3-159,400 22 2227,-336-29-1516,158-18-1,-117 8-836,169 11-1,-15 1 650,148-5 213,93-3-888,-429 0-55,455-13 202,-392 19-485,-60 1-3198,-49-2-1879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2569 1316 6598,'0'0'3769,"10"-7"-3683,-3 2 53,1 0 1,0 0-1,0 1 1,0 0-1,1 0 1,-1 1-1,1 0 1,0 0-1,0 1 1,0 0-1,0 1 1,0 0-1,0 0 1,17 2-1,48 13 69,-51-9-144,1 0 0,39 2 1,781-8 4536,-660-5-4606,521 3 1671,-177 24-1496,182 12 434,1915 35-124,-2132-81-449,107-1 157,2673-29 586,-2181 72-609,-636-14-133,-449-15-23,1-1-1,0 1 0,-1-1 0,1 0 0,0-1 0,-1 0 1,0 0-1,1-1 0,-1 0 0,0 0 0,0 0 0,0-1 1,-1 0-1,12-10 0,-10 7 10,-1-1 0,0 0-1,0 0 1,-1-1 0,0 0 0,-1 0 0,0 0 0,0-1-1,5-17 1,-1-3 16,-2 0-1,-1 0 0,-2-1 0,-1 1 1,-1-1-1,-4-43 0,2 62-28,-2-1-1,0 1 1,0 0-1,-1-1 1,-1 1-1,0 0 0,0 1 1,-1-1-1,-1 1 1,-10-16-1,5 12-1,0 1 1,-1-1-1,-1 2 0,-1 0 0,1 0 0,-22-14 1,-5 2 9,-2 1 1,0 2-1,-1 2 1,-74-23-1,-91-21-18,-333-56-1,-225 18 108,-693 6-160,-3 74 83,1454 22-24,-578-4-13,-1473-23 2,-38-70-22,74 40 27,1691 67-29,1 14 1,-445 91-1,475-45-201,-433 161 0,664-205 229,-112 58 0,154-69-8,2 1 0,0 2-1,1 0 1,1 2 0,0 1-1,-35 40 1,54-55-7,1 0-1,-1 1 1,1-1 0,0 1 0,0 0 0,1 0 0,0 1-1,0-1 1,1 0 0,0 1 0,0 0 0,1-1 0,0 1-1,0 0 1,1 0 0,0 0 0,0-1 0,2 12 0,2-5 13,0 0-1,0 0 1,2 0 0,0 0 0,0-1 0,1 0 0,1 0 0,16 21 0,0-3-98,2-1 1,0-1 0,2-2-1,2-1 1,0 0-1,1-3 1,2 0 0,54 27-1,-49-32-806,1-1 0,1-2 0,0-2 0,66 13-1,24-7-3982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12684,'0'0'988,"11"-6"-673,25-11-231,1 1 0,0 3 1,0 0-1,2 3 0,62-9 1,218-14 1231,-276 30-1067,523-7 1863,20-1-1400,-135-26 441,775-49 144,-1051 78-1278,998-26 122,184 80 195,-1100-33-261,1778 41 179,-1554-46-214,1714 21 29,-815-53-31,-914 4-31,283-10 22,1 37-12,-172-3 21,-528-8-30,-1-2 0,1-2 0,53-16 0,-120 19-1136,-15 2 852,-967 5-721,365 6 227,-1036-26 705,-2060 38-111,2252 22 192,4 45-26,1439-84 6,-1293 102-85,-1-42 283,484-54 205,2-38-221,584 13-547,1300 27 487,1334-33-2,1 1 40,1252 34-2126,-3276-14-1633,0-6-2953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133 347 10666,'-15'1'1180,"14"-1"-1108,-76 1 1580,38-1 1685,89-2-2297,84-14-1,-33 2-583,1174-87 484,-53 8-705,-942 55-43,-410 46-112,-1653 155 50,1283-125 146,480-36-252,-224 11 470,235-14-261,10-1-98,19-5 28,-16 5-123,136-37 27,232-35 1,155 16-38,869 22-1326,-1117 37 1188,-246 0 94,-24-1 8,0 0 1,0 0-1,0 0 0,1-1 1,9-2-1,-16 1 11,-10-1-36,-44-3-137,0 2 0,-55 3 1,35 1 162,-1112 1 86,5 71 954,1132-67-989,8-2 24,-65 15 1,100-15-136,15 0-3,28 1-61,952-22-2102,-321-1 1393,-381 18 102,411-16-3060,-572 4 3326,-76-2 400,-53 15 72,1 0 1,0 0-1,-1-1 1,1 1 0,-1 0-1,1 0 1,-1-1-1,1 1 1,-1-1-1,1 1 1,-1 0 0,1-1-1,-1 1 1,1-1-1,-1 1 1,0-1-1,1 0 1,-1 1 0,0-1-1,1 1 1,-1-1-1,0 0 1,0 1 0,0-1-1,1 0 1,-2 0 10,0 0 1,1 0 0,-1 0 0,0 0 0,1 0-1,-1 0 1,0 0 0,0 0 0,0 0-1,0 0 1,0 1 0,0-1 0,0 0-1,0 1 1,0-1 0,0 1 0,-1-1 0,1 1-1,-1-1 1,-36-10 286,0 2 1,0 1-1,-1 1 0,-51 0 1,49 3-116,-331-20 1809,-470 30 0,307 37-1531,375-22-703,-198 54 1,332-69-48,-72 25-1029,89-28 581,1 1-1,-1 1 1,1-1 0,-11 10-1,18-14 479,1 1-1,-1-1 1,0 1 0,1-1-1,-1 1 1,1-1 0,-1 1-1,1-1 1,-1 1 0,1 0-1,-1-1 1,1 1-1,0 0 1,-1-1 0,1 1-1,0 0 1,0 0 0,-1-1-1,1 1 1,0 0 0,0 0-1,0-1 1,0 2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5765,'-10'0'2120,"-1"0"-1467,-3-1 298,1 1 0,-1 0 0,0 1 0,0 0 1,1 1-1,-1 1 0,0 0 0,1 1 0,-18 8 0,30-12-910,1 0 0,-1 1 0,1-1 0,-1 0 0,1 0 0,-1 1 0,1-1 1,-1 0-1,1 1 0,-1-1 0,1 1 0,-1-1 0,1 1 0,0-1 0,-1 0 0,1 1 0,0-1 0,-1 1 0,1 0 0,0-1 0,0 1 0,0-1 0,-1 1 0,1-1 1,0 1-1,0 0 0,0-1 0,0 1 0,0-1 0,0 1 0,0 0 0,0-1 0,0 1 0,0-1 0,0 1 0,1-1 0,-1 1 0,0 0 0,0-1 0,1 1 0,-1-1 0,0 1 1,0-1-1,1 1 0,-1-1 0,1 1 0,-1-1 0,0 0 0,1 1 0,-1-1 0,1 1 0,-1-1 0,1 0 0,-1 0 0,2 1 0,33 14 949,19-5-368,1-1 0,67 0 1,117-8-425,-124-2-128,1700-44 1115,-755 10-929,1214 20 4859,-1573 17-4998,-679-1-109,29-1 25,-49 0-26,1 0-1,0 0 1,-1-1-1,1 1 1,-1-1 0,1 1-1,-1-1 1,1 0-1,-1 0 1,1 0 0,-1 0-1,0-1 1,4-2-1,-5 4-6,-1 0-1,0 0 0,0-1 0,0 1 1,0 0-1,0 0 0,0-1 0,0 1 1,0 0-1,0-1 0,0 1 0,0 0 1,0 0-1,0-1 0,0 1 0,0 0 1,0 0-1,0-1 0,-1 1 0,1 0 1,0 0-1,0-1 0,0 1 0,0 0 1,0 0-1,-1 0 0,1-1 0,0 1 1,0 0-1,0 0 0,-1 0 0,1-1 1,0 1-1,0 0 0,0 0 0,-1 0 1,1 0-1,0 0 0,0 0 0,-1 0 1,1 0-1,0 0 0,-1 0 0,1 0 1,0 0-1,0 0 0,-1 0 1,1 0-1,0 0 0,-19-5-392,18 5 354,-91-11-6095,41 6-21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44 474 4420,'0'0'5803,"-9"0"-4698,-24 0-256,33 0-807,0 0-1,0 0 1,0 0 0,1 0 0,-1 0 0,0 0 0,0 0-1,0-1 1,0 1 0,0 0 0,0 0 0,0 0-1,0 0 1,0 0 0,0 0 0,0-1 0,0 1-1,0 0 1,0 0 0,0 0 0,0 0 0,0-1-1,0 1 1,0 0 0,0 0 0,0 0 0,0 0-1,0 0 1,0-1 0,0 1 0,0 0 0,0 0-1,0 0 1,0 0 0,0 0 0,0 0 0,0-1 0,0 1-1,0 0 1,-1 0 0,1 0 0,0 0 0,0 0-1,0 0 1,0 0 0,0 0 0,0-1 0,-1 1-1,1 0 1,0 0 0,0 0 0,0 0 0,12-7 326,20-3 172,0 1 0,1 2 0,0 1 0,37-2 0,140 3 182,-108 4-514,1185-61 602,-11 1 654,-553 48-776,770-23-260,-644-2-295,1510-48 657,-2107 82-655,750-35 8,-970 37-431,60-9-471,-84 9 99,-1 0 0,1 0 1,-1 0-1,0-1 0,0 0 0,0-1 0,0 1 1,0-1-1,7-6 0,8-17-9712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6717 674 6694,'-707'-101'963,"510"80"-1376,-704-134-1552,636 103 2120,75 15 781,-373-66 1877,-10 49-2003,357 53-940,-362 45-1,-601 185 421,1005-180-230,2 8 1,3 7-1,3 7 1,-256 152-1,395-206-21,0 1 0,1 2 0,0 0-1,-24 27 1,41-37-42,0 0 1,1 1-1,0 0 1,1 0-1,0 1 1,1 0-1,0 0 0,1 1 1,0-1-1,1 1 1,0 0-1,-2 19 1,4-22 26,1 0 0,0 0 0,1 0 0,0 1 1,0-1-1,1 0 0,0 0 0,1 0 1,0 0-1,1 0 0,0-1 0,1 1 1,0-1-1,0 0 0,1 0 0,0 0 0,0 0 1,1-1-1,0 0 0,1 0 0,0-1 1,0 0-1,0 0 0,1 0 0,14 8 1,11 7 166,1-2 1,0-1 0,2-2 0,0-1 0,41 11 0,194 44 779,-259-69-969,1126 176 90,-647-116-66,1304 113-37,1486-75 1273,3-80-15,-2433-13-2181,530-4-1111,-381-69 1085,-6-61 1162,-642 72-120,-2-15 0,515-174 0,-833 233-80,152-60 60,-150 57-47,-2-3-1,0 0 1,39-30-1,-64 42-7,0-1 0,0 0-1,-1 0 1,1 0-1,-1-1 1,-1 0-1,0-1 1,0 1-1,0-1 1,-1 0-1,4-9 1,-6 12-3,-1 1 0,0-1 0,0 0 1,0 0-1,0 1 0,-1-1 0,0 0 1,0 0-1,0 0 0,-1 1 0,0-1 1,1 0-1,-2 0 0,1 1 1,0-1-1,-1 1 0,0-1 0,0 1 1,-1 0-1,1-1 0,-1 1 0,-4-5 1,-9-8-23,0 0-1,-1 1 1,-1 1 0,-1 1 0,0 0 0,0 1 0,-32-14 0,-160-63 91,168 73-103,-266-92 190,-5 13 1,-330-55-1,-663-42-187,-3748-191-4703,1945 336 4837,2373 68-56,-1188 185-1,1505-132-1592,15 3-1597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116 348 7207,'-9'-4'1569,"4"2"-1538,-55-28 2338,57 28-2210,0 1 1,0-1 0,1 0 0,-1 0-1,1 0 1,-1 0 0,1-1 0,0 1 0,-1-1-1,1 1 1,0-1 0,1 0 0,-1 1-1,0-1 1,1 0 0,0 0 0,0 0-1,0-1 1,-1-4 0,14 9 497,65 11 325,137 12 21,359-29-785,2-30 125,-130 6 447,475-26 431,1417-51 2854,-2265 106-4054,259-8 368,-237 1-156,138-27-1,-211 29-139,13-2-2567,-8 5-6425,-11 2 801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6438,'4'0'3289,"270"-15"-1266,167 31-1585,431-1 1709,-557-17-1705,708 4-63,869-3 902,-1138-13-975,157-1 306,982 42-324,-371 19-212,0-36 83,-148-43 658,-1053 18-692,169-3 492,-514 32-1172,-31 2-3577,31-15-496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55 8456,'0'0'2098,"-9"-3"566,-27-9-353,24 2 783,17 2-1236,16-1-478,27 3-450,-1 2 0,1 2 0,78 7 0,-88-3-737,246 32 315,-40-3-3083,-191-28-1255,57-3 0,-31-8-6708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18321,'0'0'3203,"104"4"-2434,-19-4 192,28-5-64,19-7-513,17-3-256,12-3-96,-1-1-64,-6 1-865,-17-2-1697,-18-1-673,-19 0-2595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72 10218,'0'0'13031,"-6"9"-11937,-19 28-416,25-37-663,-1 1 0,1-1 1,0 1-1,0-1 0,-1 1 0,1 0 0,0-1 1,0 1-1,-1-1 0,1 1 0,0 0 0,0-1 1,0 1-1,0-1 0,0 1 0,0 0 0,0-1 1,0 1-1,0-1 0,0 1 0,1 0 0,-1-1 1,0 1-1,0-1 0,0 1 0,1 0 0,-1-1 1,0 1-1,1-1 0,-1 1 0,0-1 0,1 1 1,-1-1-1,1 0 0,-1 1 0,1-1 0,-1 1 1,1-1-1,-1 0 0,1 0 0,-1 1 0,1-1 1,-1 0-1,1 0 0,0 1 0,-1-1 0,1 0 1,-1 0-1,1 0 0,1 0 0,26 0 246,-24-1-228,-1-1 1,0 1 0,0-1-1,0 0 1,-1 0 0,1 0-1,0 0 1,-1 0 0,1 0-1,-1-1 1,0 0 0,0 1 0,0-1-1,0 0 1,0 0 0,0 0-1,-1 0 1,0 0 0,2-4-1,0-1 171,0-1-1,-1 1 1,0-1-1,0 0 1,-1 0-1,0-10 1,0 18-167,-1 1 1,0-1 0,0 1 0,0-1-1,0 0 1,0 1 0,0-1 0,0 1 0,0-1-1,0 0 1,0 1 0,0-1 0,0 1-1,0-1 1,0 1 0,-1-1 0,1 0-1,0 1 1,0-1 0,-1 1 0,1-1-1,0 1 1,-1-1 0,1 1 0,-1-1 0,1 1-1,-1 0 1,1-1 0,-1 1 0,1 0-1,-1-1 1,1 1 0,-1 0 0,1-1-1,-1 1 1,1 0 0,-1 0 0,1 0-1,-1 0 1,0-1 0,1 1 0,-1 0 0,1 0-1,-1 0 1,0 0 0,1 0 0,-1 1-1,1-1 1,-1 0 0,0 0 0,1 0-1,-1 0 1,1 1 0,-1-1 0,1 0-1,-1 0 1,1 1 0,-1-1 0,1 1 0,-1-1-1,0 1 1,-3 2 20,1-1-1,-1 1 1,1 0 0,0 0-1,0 0 1,0 0 0,-4 6-1,3-2 4,1-1-1,1 1 1,-1-1-1,1 1 1,0 0-1,1 0 1,0 0-1,0 0 1,0 0-1,1 0 1,0 12-1,0-19-57,1 1 0,-1 0 0,0 0 0,0 0 0,0-1 0,0 1 0,1 0-1,-1 0 1,0-1 0,1 1 0,-1 0 0,1-1 0,-1 1 0,1 0 0,-1-1 0,1 1 0,-1-1-1,1 1 1,-1-1 0,1 1 0,0-1 0,-1 1 0,1-1 0,0 1 0,-1-1 0,1 0 0,0 1-1,0-1 1,0 0 0,-1 0 0,1 0 0,0 0 0,0 0 0,-1 0 0,1 0 0,0 0 0,0 0-1,0 0 1,-1 0 0,1 0 0,0 0 0,0-1 0,0 1 0,-1 0 0,1 0 0,0-1 0,-1 1-1,1-1 1,1 0 0,2-1 27,0 0-1,0 0 0,-1 0 0,1-1 1,-1 1-1,1-1 0,5-6 0,-6 4 6,1-1 0,-1 1 0,0-1 0,0 0 0,-1 0 0,0 0 0,0 0 0,0 0 0,-1-1 0,1-9 0,-1 14-24,-1 1 1,0-1 0,0 0-1,0 1 1,-1-1 0,1 1 0,0-1-1,-1 1 1,1-1 0,-1 0-1,1 1 1,-1-1 0,0 1-1,0 0 1,0-1 0,1 1 0,-1 0-1,-2-2 1,1 2-7,0 0 0,1 0 0,-1 0 0,0 0-1,0 0 1,0 1 0,0-1 0,1 1 0,-1 0 0,0-1 0,0 1 0,0 0 0,0 0 0,0 0-1,0 0 1,0 1 0,0-1 0,0 0 0,-2 2 0,1-1-5,0 0 0,1 0 0,0 1 0,-1-1 0,1 1 0,0-1 0,0 1 0,-1 0 0,1 0 0,1 0 0,-1 0 0,0 0 0,0 0 0,1 1 0,0-1 0,-1 0 0,-1 6 0,1-4 0,0 1 0,0-1 0,1 1 0,0 0 0,0-1 0,0 1 0,0 0 0,1 0 0,0 6 0,0-10 0,0-1 0,0 0 0,1 0 0,-1 1 0,0-1 0,0 0 0,1 0 0,-1 0 0,0 0 0,1 0 0,-1 1 0,0-1 0,1 0 0,-1 0 0,0 0 0,1 0 0,-1 0 0,0 0 0,1 0 0,-1 0 0,1 0 0,-1 0 0,0 0 0,1-1 0,-1 1 0,0 0 0,1 0 0,-1 0 0,0 0 0,0 0 0,1-1 0,-1 1 0,0 0 0,1 0 0,-1 0 0,0-1 0,0 1 0,0 0 0,1-1 0,-1 1 0,0 0 0,0-1 0,13-10 0,6-16-1602,-8 9-860,-8 15 948,-3 5-131,-7 16-5674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2723,'0'0'16896,"43"-1"-12839,-10 5-3299,0-2 1,38-1 0,-41-2-560,1 2 1,-1 1 0,31 6 0,0-7-802,-36-3-64,-21 1 396,-9 1 99,-66 2 239,44 0-50,1-2 0,0 0 0,0-1-1,0-2 1,0-1 0,-27-7 0,-47-14 1289,100 25-1301,-1 0 0,1 0 0,0 0-1,0 0 1,0 0 0,-1 0-1,1 0 1,0 0 0,0 0-1,0 0 1,0 0 0,-1 0-1,1 0 1,0 0 0,0 1-1,0-1 1,0 0 0,-1 0 0,1 0-1,0 0 1,0 0 0,0 0-1,0 1 1,0-1 0,-1 0-1,1 0 1,0 0 0,0 0-1,0 1 1,0-1 0,0 0 0,0 0-1,0 0 1,0 1 0,0-1-1,0 0 1,0 0 0,0 0-1,0 0 1,0 1 0,0-1-1,0 0 1,0 0 0,0 0-1,0 1 1,0-1 0,0 0 0,0 0-1,0 0 1,0 1 0,0-1-1,0 0 1,0 0 0,1 0-1,-1 0 1,0 0 0,0 1-1,0-1 1,0 0 0,1 0-1,-1 1 8,0 0 0,1 0-1,-1 0 1,1-1-1,-1 1 1,1 0-1,-1 0 1,1-1-1,0 1 1,-1 0-1,1-1 1,0 1 0,0-1-1,-1 1 1,1-1-1,0 1 1,0-1-1,0 1 1,1-1-1,18 3-8,0-1-1,0-2 0,0 0 0,32-4 1,20-1-5,-50 7-206,0 0-1,0 1 1,-1 1-1,1 1 1,-1 1-1,0 1 1,26 12-1,-65-22 267,0 1-1,0 0 1,-1 2-1,1 0 0,-21 3 1,-65-2 135,45-10-138,45 6-13,1 1 0,-1 0 0,0 0 0,0 2 0,1 0 0,-28 3 0,40-3-48,0 0 0,0 1 0,-1-1-1,1 0 1,0 1 0,0-1 0,0 1-1,0 0 1,0-1 0,-1 1 0,1 0-1,0 0 1,1-1 0,-1 1 0,-2 2-1,3-3 3,0 1-1,0-1 0,1 0 1,-1 1-1,0-1 0,0 0 0,0 1 1,0-1-1,0 1 0,0-1 1,1 0-1,-1 1 0,0-1 1,0 0-1,0 0 0,1 1 0,-1-1 1,0 0-1,1 1 0,-1-1 1,0 0-1,0 0 0,1 0 1,-1 1-1,1-1 0,-1 0 0,0 0 1,1 0-1,-1 0 0,0 0 1,1 1-1,-1-1 0,1 0 1,-1 0-1,0 0 0,1 0 0,-1 0 1,0 0-1,1 0 0,-1 0 1,1-1-1,-1 1 0,0 0 1,1 0-1,-1 0 0,0 0 0,1-1 1,50-1 5,63-11 0,-68 6-316,88-2-1,-131 10 291,-1-1-1,1 0 1,0 0-1,0 1 1,0 0-1,0-1 1,-1 1-1,1 0 1,0 0-1,-1 1 1,1-1 0,-1 1-1,1-1 1,-1 1-1,0 0 1,0-1-1,1 1 1,-1 1-1,-1-1 1,1 0-1,0 0 1,0 1-1,1 3 1,-2-5-67,-273-19 721,176 13-354,89 5-236,9 0-25,106-1-1069,110 2-1938,-202 5 3006,-16-6-9,0 0 1,1 0 0,-1 1-1,1-1 1,-1 0 0,0 0 0,1 1-1,-1-1 1,0 0 0,1 0-1,-1 1 1,0-1 0,0 0 0,1 1-1,-1-1 1,0 0 0,0 1-1,0-1 1,1 1 0,-1-1-1,0 0 1,0 1 0,0-1 0,0 1-1,0-1 1,0 0 0,0 1-1,0-1 1,0 1 0,0-1 0,0 1-1,0-1 1,0 0 0,0 1-1,0-1 1,0 1 0,0-1-1,-1 0 1,1 1 0,0-1 0,0 0-1,-1 1 1,1-1 0,0 0-1,0 1 1,-1-1 0,1 0-1,-1 1 1,-2 0 16,-1 0 0,0 0 0,1 0 0,-1-1 0,0 0 0,1 1 0,-1-1 1,0-1-1,-6 0 0,-2 1 40,-211 8 691,223-8-769,4-1-5,1 0 1,-1 1-1,1-1 0,0 1 1,0 0-1,-1 0 0,9 2 1,5-1-2,306-4-1291,-324 3 1313,-1 1-1,1-1 1,0 0 0,0 0 0,0 0-1,0 0 1,0 1 0,0-1 0,0 0 0,0 0-1,0 0 1,0 1 0,0-1 0,0 0-1,0 0 1,0 0 0,0 1 0,0-1 0,0 0-1,0 0 1,0 0 0,0 1 0,0-1-1,0 0 1,0 0 0,0 0 0,0 1 0,0-1-1,1 0 1,-1 0 0,0 0 0,0 0-1,0 1 1,0-1 0,0 0 0,1 0 0,-1 0-1,0 0 1,0 0 0,0 0 0,0 0-1,1 0 1,-1 1 0,0-1 0,0 0 0,-20 8-22,-14-1 132,-1-1 0,-1-2 1,1-2-1,-1-1 0,1-1 1,0-2-1,-1-2 0,-51-12 1,78 14-39,0 1 1,0 0-1,0 0 1,-16 1-1,-31-4 238,169-20-667,-76 18-127,1 0 0,-1 2 0,1 2 0,0 2 0,46 5 0,-78-4 454,-1 0 1,0 1-1,0 0 1,0 0 0,-1 0-1,1 0 1,0 1 0,-1 0-1,1 0 1,-1 0 0,0 0-1,0 1 1,0-1-1,-1 1 1,1 0 0,-1 0-1,0 1 1,0-1 0,2 6-1,-30-9 329,-60-15 1424,45 7-1449,-1 1 1,-44 0 0,84 6-276,0 0 0,-1 0 0,1 1 0,0-1 0,-1 0 0,1 1 0,0-1 0,-1 1 0,1-1 0,0 1 0,0-1 0,0 1 0,0 0 0,0 0 0,-1 0 0,1 0 0,-1 1 0,-14 8-5464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4420,'0'0'8542,"-1"-4"-7117,-3-14 2669,22 51 167,-2-2-3569,1 0 1,1 0-1,37 45 1,80 80 210,-74-90-450,127 123 114,-121-127-541,-2 4 1,64 84-1,280 357 140,-355-445-20,62 93-1,-96-127-89,51 63 240,101 99 0,-94-108 0,91 123 1,-130-154-288,62 60 0,-57-64-6,50 39-6,-63-60-4,48 53 1,54 93 28,5 7-23,8 3 27,33 38-36,-79-114 35,-41-45-45,70 94-1,51 73-331,-87-112 152,-26-31-86,11 16 43,24 29 16,-87-112 307,-1 2 0,20 35 0,-22-34 2,1-1 0,25 32 0,34 23-74,-44-49 7,-2 2 1,-1 1-1,24 35 1,-19-24 232,-29-38-457,1 0-1,0-1 0,0 1 1,0 0-1,1-1 0,-1 1 1,0-1-1,0 0 1,1 1-1,-1-1 0,1 0 1,-1-1-1,1 1 0,-1 0 1,1-1-1,3 1 0,-18-14-11294,-11 3-657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13036,'0'0'11980,"-9"68"-9866,5-33-801,1 6-416,0 3-417,3-1-448,0-3-64,0-4-608,6-5-449,1-7-97,0-6-319,-4-9-737,-3-4-1410,-10-5-9192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14510,'0'0'8178,"10"-6"-6651,3 1-1159,1 0 1,0 0-1,0 1 0,1 1 1,-1 1-1,1 0 0,-1 0 1,1 2-1,15 0 0,29 1-102,67 8 0,-107-7-238,-1 1 0,1 1 1,-1 1-1,0 1 0,-1 0 1,1 1-1,30 18 0,-44-23 24,-1 1 0,1-1 0,-1 0 0,0 1 1,0 0-1,0 0 0,0 0 0,-1 0 0,1 0 0,-1 1 0,0-1 0,0 1 0,0 0 0,0-1 0,-1 1 0,1 0 0,-1 0 0,0 0 0,0 0 0,0 0 0,-1 0 0,0 0 0,1 0 0,-1 0 0,-1 1 0,1-1 0,-1 0 0,1 0 0,-1 0 0,0 0 0,-1 0 0,1 0 0,-1-1 0,-3 8 0,-1 0 149,-1 1 0,-1-1 1,0 0-1,0-1 0,-1 0 0,0 0 1,-1-1-1,0 0 0,-17 12 0,7-10-181,0 1 0,-1-2 0,0-1 0,0-1 0,-1 0-1,0-2 1,0 0 0,-1-2 0,1 0 0,-1-1 0,0-2-1,0 0 1,-38-5 0,54 4-39,0-2 1,0 1-1,0-1 0,0 0 1,1 0-1,-1 0 0,0-1 1,1 0-1,-10-7 0,16 10-193,0-1 0,-1 1 0,1-1 0,0 1 0,0-1-1,0 1 1,0-1 0,0 1 0,0-1 0,0 1 0,0-1 0,0 1 0,0-1 0,0 1-1,0-1 1,0 1 0,1-1 0,-1 1 0,0-1 0,0 1 0,0-1 0,1 1 0,-1-1-1,0 1 1,1-1 0,-1 1 0,0 0 0,1-1 0,-1 1 0,0 0 0,1-1 0,-1 1-1,1 0 1,-1-1 0,1 1 0,-1 0 0,1 0 0,-1 0 0,1-1 0,-1 1 0,1 0-1,0 0 1,0 0-303,19-12-8240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17969,'0'0'12097,"7"10"-11537,38 87 1293,-45-95-1847,1 0 1,0 0-1,0-1 1,0 1-1,0-1 1,0 1 0,1-1-1,-1 1 1,0-1-1,1 0 1,-1 0-1,1 0 1,-1 1-1,1-1 1,0-1 0,-1 1-1,1 0 1,0 0-1,0-1 1,-1 1-1,4 0 1,-1-1 2,0 0-1,0 0 1,0 0 0,0 0 0,-1-1 0,1 0 0,0 1-1,0-2 1,7-1 0,3-4 5,1-1 0,-1 0 0,24-18 0,19-24-14,-79 103 0,3-2 0,18-50 0,0 0 0,1 0 0,-1 1 0,1-1 0,-1 0 0,1 0 0,0 1 0,0-1 0,-1 0 0,1 1 0,0-1 0,0 0 0,0 1 0,0-1 0,1 0 0,-1 1 0,0-1 0,0 0 0,1 1 0,-1-1 0,1 0 0,-1 0 0,1 0 0,0 1 0,-1-1 0,1 0 0,0 0 0,0 0 0,0 0 0,0 0 0,-1 0 0,2 0 0,-1-1 0,0 1 0,0 0 0,1 0 0,6 0 0,1-1 0,-1 0 0,0 0 0,0-1 0,0 0 0,0-1 0,0 1 0,0-2 0,0 1 0,0-1 0,-1 0 0,1-1 0,-1 0 0,12-7 0,8-8 0,-1 0 0,31-30 0,-10 0-1748,-45 45 1274,1 1 1,-1-1 0,1 0 0,-1-1-1,0 1 1,-1 0 0,1 0 0,-1-1-1,0 1 1,0-1 0,0 0-1,0-7 1,-1-6-10620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7783,'0'0'15188,"6"-2"-14393,29-3 127,1 2 0,65 2 0,-53 2-703,51-6 0,-394 48 1996,657-74-2098,-604 37 108,201-5-200,29 0 20,37-1-99,292 1-117,-494 9 516,11-1-3226,189-12-3776,10-6-6411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9289,'0'14'2546,"1"135"-270,15 98-3772,-5-140 3497,7 191-7128,-16-169 6293,-3 0 1384,-11 64 9042,11-187-11218,-2 66 1804,3-70-2281,0 1 1,0-1-1,0 1 0,1-1 0,-1 1 1,1-1-1,-1 1 0,1-1 1,0 0-1,0 1 0,0-1 0,0 0 1,0 0-1,1 0 0,-1 0 0,1 0 1,-1 0-1,1 0 0,0 0 0,0-1 1,0 1-1,0 0 0,0-1 1,2 2-1,-3-3-358,5 1-1283,-4-7-2511,-1-14-1798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5285,'0'0'384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13261,'52'4'608,"-3"-2"609,4 0 64,4-1-992,2-1 255,0 0-255,7 0-257,4 0-609,2 0-2049,2-4-2884</inkml:trace>
  <inkml:trace contextRef="#ctx0" brushRef="#br0" timeOffset="1">1031 10 6854,'0'0'6567,"90"-1"-4389,-46-2 0,4 1-1474,5 0-351,1 1 31,-1 0 129,6 1 31,-2 0-352,5 0-160,1 0-1025,3 0-3331,5 0-5381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19763,'0'0'768,"64"0"33,-23-5-737,4 1-64,6 1 0,5 1 0,4 0-544,4 2-1634,-3 0-2146,1 0-1538</inkml:trace>
  <inkml:trace contextRef="#ctx0" brushRef="#br0" timeOffset="1">725 38 10378,'0'0'9006,"9"-2"-6465,28-9-860,-20 5-1104,0 1-1,1 1 1,-1 0 0,23-1-1,-17 5-807,-1 0 0,1 2 0,-1 1 0,1 1 0,-1 0 0,34 13 0,35 11-5436,-28-13-2039,-36-11 2485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57 13773,'0'0'3331,"-50"-31"-2850,42 26 736,5 2 288,3-1-672,12 2-577,18-1-288,17 2 64,13 0-64,16 1 64,12 0-736,9 0-1090,-2 0-1185,-2 0-1153,-4-6-1633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0 112 6246,'0'0'4869,"61"-25"-1987,-39 14 321,-9 2-1569,2 2-673,3 2-513,3 5-224,7 0-160,5 0-32,11 0-32,5 0 0,7 0-416,4 4-513,4-2-929,-3 2-2562,-6-2-4580</inkml:trace>
  <inkml:trace contextRef="#ctx0" brushRef="#br0" timeOffset="1">852 77 6022,'0'0'8264,"72"-8"-6503,-36-1-1120,10 3-513,7-2 64,6 0-160,3 1-96,0 1-1281,1-1-1218,-2 0-672,-3 2-2146,-7-1 929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16 288,'142'-13'9834,"187"10"-9573,-252 4 2432,0 0 3300,-76-1-5182,-11 1-4201,6-2-3555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52 5637,'0'-1'620,"0"-1"0,0 1 0,0-1 0,0 1 0,1-1 0,-1 1 0,1-1 0,-1 1 0,1-1 0,-1 1 0,1 0 0,0-1 0,0 1 0,0 0 0,0 0 0,0-1 0,0 1 0,0 0 0,0 0 0,0 0 0,2-1 0,0 0-170,1 0 0,0 0 0,-1 1 0,1-1 0,0 1-1,0 0 1,0 0 0,5-1 0,12 0-1104,0 1 1,34 2-1,-30 0 2063,-21-1-1302,1-1 144,0 1 0,0 0 0,0 0 0,0 1-1,0-1 1,0 1 0,0 0 0,0 1 0,0-1 0,-1 1-1,10 4 1,-51-4 1032,22-1-1119,0 0 56,-196 0 3110,211-1-3325,1 0 0,-1 0 0,0 0 0,0 0 0,0-1 0,0 1 1,0 0-1,1 0 0,-1 0 0,0 0 0,0-1 0,0 1 0,0 0 0,0 0 0,0 0 0,0-1 1,0 1-1,0 0 0,0 0 0,0 0 0,0-1 0,1 1 0,-1 0 0,0 0 0,-1 0 0,1-1 0,0 1 1,0 0-1,0 0 0,0 0 0,0-1 0,0 1 0,0 0 0,0 0 0,0 0 0,0 0 0,0-1 1,0 1-1,-1 0 0,1 0 0,0 0 0,0 0 0,0-1 0,0 1 0,-1 0 0,1 0 0,0 0 0,0 0 1,0 0-1,0 0 0,-1 0 0,1 0 0,0 0 0,0-1 0,0 1 0,-1 0 0,1 0 0,17-9-76,45 3-621,-35 6-1995,-1 1-4055,-15-1-3839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7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6822,'0'0'16944,"12"-3"-15908,56-5 723,121 2-1,56-6-1068,-202 7-560,-9 2 551,0-2 0,51-14-1,-84 19-130,-9 0-579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6694,'0'0'11414,"8"4"-9434,12 5-1123,0-1 0,1-2 0,0 0 0,1-1 0,28 3 0,125 6 878,-99-10-1165,537 6 1576,-406-31-853,-121 9-215,-111 12-3825,8 0-5087,6 0-2811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33 12588,'0'0'12956,"2"-5"-12486,-1 3-406,1 0-1,-1 0 1,1 0-1,0 0 1,0 0-1,0 0 1,0 1-1,0-1 1,0 1 0,0 0-1,1-1 1,-1 1-1,1 0 1,-1 0-1,0 1 1,1-1-1,0 0 1,-1 1 0,1-1-1,-1 1 1,1 0-1,-1 0 1,5 0-1,87 1 480,-60 0-502,142-1 156,-226 19 353,-15-3-156,-1-2-1,0-4 1,-91 4 0,235-32-319,25 7-406,132 3 0,-265 22 288,-72 6 438,-1-4 0,-112 1 0,504-63-1660,-221 36 489,45-4-391,-144 16 670,0 2 0,0 1 0,0 2 0,-56 20 0,-15 3-3339,80-26-5528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15855,'0'0'3363,"85"6"-2498,-29-6-192,16 0-481,13 0-128,5 0-1217,11 0-1634,1-8-1729,-3-1 1345,-7-1-1025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9097,'0'0'2818,"60"8"225,-30-5-993,5 2-1345,6-1-385,11 3-256,8-2-32,10-3-961,3-2-3010,4 0-6792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18225,'0'0'2616,"12"0"-956,106-1 843,6-1-3925,285 3-12145,-322 6 19226,30 2-2314,-1-8-4721,-79-3-2366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14542,'0'0'3747,"59"0"-3298,-8-6-225,18-2 192,8-3-288,18 3-128,11 2-96,6 2-448,5 1-1282,2-1-416,-4 1-1249,-5-1-3716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0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 10858,'0'0'5595,"10"0"-4282,171-2 1910,229 4 4989,-378 3-7987,17 1 272,-46-6-458,-1 0 1,0 0-1,0 0 0,1 0 0,-1 0 0,0-1 0,1 1 1,-1-1-1,0 1 0,0-1 0,0 0 0,0 0 0,0 0 0,0 0 1,0-1-1,2 0 0,-53-1 671,-51-2-626,60 1-76,0 2 1,-1 2 0,1 2 0,-65 10 0,75-2 78,30-10-86,0 0-1,0 0 0,0 0 1,0-1-1,1 1 0,-1 0 0,0 0 1,0 0-1,0 0 0,0 0 1,0 0-1,0 0 0,1 0 1,-1 0-1,0 0 0,0 0 1,0 0-1,0 0 0,0 0 1,1 0-1,-1 0 0,0 0 1,0 0-1,0 0 0,0 0 1,0 0-1,1 0 0,-1 0 1,0 0-1,0 1 0,0-1 1,0 0-1,0 0 0,0 0 1,0 0-1,1 0 0,-1 0 1,0 0-1,0 0 0,0 1 0,0-1 1,0 0-1,0 0 0,0 0 1,0 0-1,0 0 0,0 1 1,0-1-1,0 0 0,0 0 1,0 0-1,0 0 0,0 0 1,0 1-1,0-1 0,0 0 1,0 0-1,0 0 0,0 0 1,0 0-1,0 1 0,0-1 1,0 0-1,0 0 0,0 0 1,0 0-1,57 1-31,-34-1 38,399 3-316,-965 7 629,610-28-202,56 9-322,132 7 0,-178 3 355,-594-1-145,496-2 8,21 2-15,0 0 1,0 0-1,0 0 1,0 0 0,0 0-1,0 0 1,0 0 0,0 0-1,1 0 1,-1 0 0,0 0-1,0 0 1,0 0 0,0 0-1,0 0 1,0 0 0,0 0-1,0 0 1,0-1-1,0 1 1,0 0 0,0 0-1,1 0 1,-1 0 0,0 0-1,0 0 1,0 0 0,0 0-1,0 0 1,0 0 0,0 0-1,0 0 1,0-1 0,0 1-1,0 0 1,0 0-1,0 0 1,0 0 0,0 0-1,0 0 1,0 0 0,0 0-1,0 0 1,0 0 0,0-1-1,0 1 1,0 0 0,0 0-1,0 0 1,0 0 0,0 0-1,0 0 1,0 0-1,0 0 1,0 0 0,-1 0-1,1 0 1,0 0 0,0-1-1,0 1 1,0 0 0,38-6-83,287 3-906,-39 3 126,-248-4 1338,0-1 0,60-16 0,-112 23-529,1-1-1,0 0 1,0-1 0,-21-2-1,-11 0-106,-152 13-974,82-2-2774,84-9-1040,17-4-4607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2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6758,'0'0'15727,"4"-1"-14323,74-9 2582,47 5-2735,17-1-1139,-100 1-75,177-10 97,-263 15-108,-44-1 135,-104 13-1,181-10-160,-147 26-27,261-31-106,305-15-540,-717 4 1116,288 13-344,16 0-81,-1 0 1,1 1-1,-1 0 1,1 0-1,-1 0 1,0 1-1,1 0 1,-1 0-1,1 0 1,0 1-1,-7 2 1,48-1-41,611-18-47,-917 30-96,367-18-165,282-23-921,-447 26 2246,52-1-847,-1 1-1,1 0 1,-30 4 0,204-27-47,-113 15-159,-5 0 147,-74 10 35,-25 5-92,-73 17 0,270-24-822,-116 0 456,-9 0-1531,-20 0-9084,-12-1-801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1121,'0'0'-705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5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45 1505,'0'0'5985,"-3"3"-5451,-10 6-280,11-15 226,13-27 115,-4 16-1044,-7 26 90,0-2-2298,0-1-637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6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4611 1409,'-7'4'1754,"-21"12"6801,27-16-8169,0 1 0,1-1 0,-1 0-1,0 1 1,0-1 0,0 0 0,0 1 0,0-1 0,-1 0-1,1 0 1,0 0 0,0 0 0,0 0 0,0 0 0,0 0 0,0 0-1,0-1 1,0 1 0,0 0 0,0-1 0,0 1 0,0 0 0,0-1-1,-1-1 1,2 2-252,0-3 3925,5-12-3639,22-5-260,-1-2 1,40-44 0,-36 35-111,36-29-1,171-156 35,-183 163-77,-5 4 15,-2-2-1,74-106 0,-35 50-26,-61 80 42,-2-1 1,35-55-1,-19 14 19,4 2-1,2 1 1,3 3-1,80-80 1,-38 57-56,-39 39 0,87-102 0,62-129 28,-148 205-30,112-155 2,246-261 0,-345 421 1,237-268-162,-66 92 96,-30 37 98,284-342 287,-250 312-134,-63 67-19,-169 161-988,37-32 2665,-20 26-3998,3 9-7040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8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48 8392,'-20'-4'6750,"25"-5"-2272,-2 7-4188,1 0 0,-1 1 0,1-1 0,-1 0-1,1 1 1,0 0 0,-1 0 0,5-1 0,59-1 699,-45 2-963,0 0 1,0-1-1,-1-1 1,26-7-1,-141 14 433,43 5 193,32-7-182,0 2-1,0 0 1,0 1 0,-27 11-1,47-16-489,-1 0 0,0 0-1,0 0 1,0 0 0,1 0 0,-1 0-1,0 0 1,0 0 0,0 0-1,1 1 1,-1-1 0,0 0-1,0 0 1,0 0 0,0 0 0,0 0-1,1 0 1,-1 1 0,0-1-1,0 0 1,0 0 0,0 0-1,0 0 1,0 1 0,1-1-1,-1 0 1,0 0 0,0 0 0,0 0-1,0 1 1,0-1 0,0 0-1,0 0 1,0 0 0,0 1-1,0-1 1,0 0 0,0 0 0,0 0-1,0 1 1,0-1 0,0 0-1,0 0 1,0 0 0,0 1-1,-1-1 1,1 0 0,0 0-1,0 0 1,0 0 0,0 1 0,0-1-1,0 0 1,-1 0 0,1 0-1,0 0 1,0 0 0,0 1-1,18 0-3222,2-11-3457,0-14-7495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9.2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266 177 11883,'9'-9'3919,"10"-8"-3006,11-11 1868,-1-1 0,31-40 0,-60 69-2678,1 0-1,-1-1 0,1 0 0,-1 1 0,1-1 0,-1 1 0,1-1 1,-1 0-1,0 1 0,1-1 0,-1 0 0,0 1 0,1-1 0,-1 0 1,0 1-1,0-1 0,0 0 0,0 0 0,0 1 0,0-1 1,0 0-1,0 0 0,0 1 0,0-1 0,0 0 0,0 1 0,0-1 1,0 0-1,-1 0 0,0-1 0,0 2-32,0-1 1,0 1-1,-1-1 0,1 1 1,0 0-1,-1 0 0,1-1 1,0 1-1,-1 0 0,1 0 0,0 0 1,0 0-1,-1 1 0,1-1 1,-2 1-1,-51 17 213,-97 68-29,133-74-151,1 1-1,0 1 1,0 0 0,1 1 0,-26 33 0,41-46-105,0-1 0,0 1 0,-1-1 0,1 1 0,0 0 0,0-1 0,0 1 0,1 0 0,-1 0 0,0 0 0,1 0 0,-1 0 0,1 0 0,0 0 0,0 0 0,-1 0 0,1 0 0,1 0 0,-1 0 0,0 0 0,1 2 0,0-2 2,0-1 0,0 1 0,0-1 0,0 1 0,1-1-1,-1 1 1,0-1 0,1 0 0,-1 1 0,1-1 0,0 0 0,-1 0 0,1 0 0,0 0-1,0-1 1,0 1 0,3 0 0,10 3-35,1-1 0,0-1 0,0-1 0,20 0 0,-20-1-75,28 1-210,-19-1 117,0 0 0,-1 2 0,1 1 0,43 10 0,-66-12 199,0-1-1,0 1 1,0 0 0,1 0 0,-1-1-1,0 1 1,0 1 0,-1-1 0,1 0-1,0 0 1,0 1 0,-1-1 0,1 1-1,0-1 1,-1 1 0,0 0 0,1 0-1,-1-1 1,0 1 0,0 0 0,0 0-1,0 0 1,0 0 0,0 1 0,-1-1-1,1 0 1,-1 0 0,0 0-1,1 4 1,-2-3 49,1 1 0,-1-1 0,0 0 0,0 0 0,0 0 0,0 1 0,-1-1 0,1 0 0,-1 0 0,0-1 0,1 1-1,-1 0 1,-1-1 0,1 1 0,0-1 0,-1 0 0,1 1 0,-6 2 0,-19 11 222,-1-2 0,1-1 0,-2-1 0,0-2 0,0 0-1,-1-2 1,0-2 0,-1 0 0,1-2 0,-1-2 0,-35-1 0,64 0-296,1-1-1,0 0 1,-1 0 0,1 0 0,0 0-1,-1 0 1,1-1 0,0 1-1,0 0 1,-1 0 0,1-1-1,0 1 1,0-1 0,-1 1 0,1-1-1,0 0 1,0 1 0,-1-2-1,1 1-31,1 1 0,0-1-1,0 0 1,0 1-1,0-1 1,0 0-1,0 1 1,0-1 0,0 1-1,0-1 1,0 0-1,0 1 1,0-1 0,1 0-1,-1 1 1,0-1-1,0 1 1,1-1-1,-1 1 1,0-1 0,1 1-1,-1-1 1,0 1-1,1-1 1,0 0-1,40-33-5817,-39 33 5210,30-22-9078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0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18289,'0'0'5894,"-4"14"-5280,-5 20-189,1 1 0,2-1 0,2 2 0,-1 34-1,5-69-411,0 0-1,0 0 0,0 0 1,0 0-1,0 0 0,0-1 1,0 1-1,1 0 0,-1 0 1,0 0-1,0 0 0,1-1 1,-1 1-1,0 0 0,1 0 1,-1-1-1,0 1 0,1 0 1,0-1-1,-1 1 0,1 0 1,-1-1-1,1 1 0,0-1 1,-1 1-1,1-1 0,0 1 1,-1-1-1,1 1 0,1-1 1,0 1 26,0-1 1,0 0 0,0 0-1,0-1 1,0 1 0,0 0-1,0-1 1,0 1 0,-1-1-1,1 1 1,0-1 0,3-2-1,46-33 793,52-70-389,-103 106-438,0-1-1,1 1 1,-1-1-1,0 1 1,0 0-1,1-1 1,-1 1-1,0 0 1,1-1-1,-1 1 1,0 0-1,1-1 1,-1 1-1,0 0 1,1 0-1,-1-1 1,1 1-1,-1 0 1,0 0-1,1 0 0,-1 0 1,1 0-1,-1 0 1,1-1-1,-1 1 1,1 0-1,-1 0 1,0 0-1,1 0 1,-1 1-1,1-1 1,-1 0-1,1 0 1,-1 0-1,1 0 1,3 18 35,-11 30 98,7-46-115,-5 22 69,2-13-62,1 1 0,0-1 0,0 1 0,1 0 0,1 20 0,1-31-22,-1-1 1,0 1-1,1 0 0,-1-1 0,1 1 0,-1-1 0,1 1 0,-1-1 0,1 1 0,-1-1 0,1 1 0,0-1 0,-1 1 0,1-1 0,0 0 0,-1 1 0,1-1 0,0 0 0,-1 0 0,1 1 0,0-1 0,0 0 0,-1 0 0,1 0 0,0 0 0,0 0 0,-1 0 0,1 0 0,0 0 0,0 0 0,-1-1 0,1 1 0,0 0 0,-1 0 0,1-1 1,1 1-1,27-11 629,-5-5-486,0-2 1,-2 0 0,0-1 0,-1-1-1,-1-1 1,18-24 0,18-18-1353,-41 45-2322,-6 4-3076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6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1 17969,'0'0'2787,"-23"58"-1923,23-32 1,0 2-320,0 4-97,8 3-384,4 2-32,3-1-480,3 5-641,-2-5-865,-1 2-160,1-2-1057,-6 0-609,-2-2-832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6246,'0'75'3491,"0"-1"-2658,0 1 256,0-3 64,0-3-224,0-2-288,0-7-545,3-8-2691,-1-10-5829</inkml:trace>
  <inkml:trace contextRef="#ctx0" brushRef="#br0" timeOffset="1">44 1578 13453,'0'79'1505,"0"-10"-576,0-5-801,0-9-96,4-7-64,3-7-352,0 0-1570,-1 1-1794,-1 3-2946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9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111 111 15887,'0'0'10559,"4"6"-9688,-3-4-814,1 1 1,-1-1 0,1 0-1,0 0 1,0 0 0,0-1-1,0 1 1,0 0 0,0-1-1,0 1 1,1-1 0,-1 0 0,0 0-1,1 0 1,2 1 0,52 3 577,-22-8-541,1-2-1,-1-1 0,-1-1 0,1-3 1,44-17-1,-9 4-65,-52 17-26,148-41 71,-140 42-61,-1 1-1,1 1 1,-1 1-1,44 2 1,-60 2-9,1 0-1,-1 0 0,0 1 1,0 0-1,-1 0 1,1 1-1,-1 1 1,15 9-1,-16-9-1,0-1 0,1 1 0,0-1 0,0 0 0,0-1 0,0 0 0,1 0-1,-1-1 1,1 0 0,16 1 0,-22-3 3,21-2-66,-24 2 65,1 0 0,0 0 1,-1-1-1,1 1 0,0 0 0,-1 0 0,1-1 0,0 1 0,-1 0 0,1-1 0,-1 1 0,1 0 0,-1-1 0,1 1 0,-1-1 0,1 1 0,-1-1 1,1 0-1,-1 1 0,0-1 0,1 1 0,-1-1 0,0 0 0,0 1 0,1-1 0,-1 1 0,0-1 0,0 0 0,0 1 0,0-2 0,-42 0-35,-3 6 27,0 1-1,1 3 0,-1 1 1,-71 25-1,3-1-3,-37 8 20,-91 21 10,233-60-33,-41 5 95,48-7-83,0 1 0,0-1 0,0 0 0,0 0 0,0 0-1,0 0 1,0 0 0,0-1 0,0 1 0,0 0-1,0 0 1,0-1 0,0 1 0,0 0 0,0-1-1,0 1 1,0-1 0,0 1 0,0-1 0,1 0 0,-1 1-1,0-1 1,0 0 0,1 1 0,-1-1 0,0 0-1,1 0 1,-1 0 0,1 0 0,-1 0 0,1 0-1,0 0 1,-1 1 0,1-1 0,0 0 0,0 0 0,-1 0-1,1-2 1,0 0-8,1 0 0,-1 0-1,1-1 1,-1 1 0,1 0 0,0 0 0,0 0-1,1 0 1,-1 0 0,0 0 0,1 0-1,0 0 1,0 1 0,0-1 0,0 1-1,0-1 1,0 1 0,1 0 0,-1 0 0,1 0-1,0 0 1,-1 0 0,1 0 0,0 1-1,0 0 1,0-1 0,0 1 0,0 0 0,5-1-1,12-2-71,0 0 0,1 1-1,35-1 1,-24 3 50,324-47-2001,-15 1 117,-253 43 1826,-51 4 214,-30 1 153,-10-1 210,-391 25 1118,-33 3-833,25 21 1255,402-49-2029,0 0 0,-1 0 0,1 1 0,0-1 0,0 0 0,-1 0 0,1 0 0,0 0 0,0 1 0,-1-1 0,1 0 0,0 0 0,0 0 0,-1 0 0,1 0 0,0 0-1,-1 0 1,1 0 0,0 0 0,0 0 0,-1 0 0,1 0 0,0 0 0,-1 0 0,1 0 0,0 0 0,0-1 0,-1 1 0,1 0 0,0 0 0,0 0 0,-1 0 0,1 0 0,0-1 0,0 1 0,-1 0 0,1 0 0,0 0 0,0-1 0,0 1 0,0 0 0,-1 0 0,1-1 0,0 1 0,0 0 0,0 0 0,0-1 0,13-10-51,28-10-260,-5 9-1040,0 2 1,1 2 0,60-7-1,-24 4-2766,-11 0-2689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1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68 11723,'0'0'12145,"0"10"-11051,-8 212 2761,-1-66-3540,9-99-212,2-33 139,-2 0 0,-1 0 0,-1 0 0,-6 24 0,5-44 177,0-13-133,-1-13-30,2-53-209,13-123 0,-7 171-71,0 0 1,2 0-1,1 1 1,1-1-1,1 2 1,1-1-1,2 2 1,14-25-1,-21 42 8,0-1 0,1 1 0,-1 0 0,2 1 0,-1-1 0,1 1 0,0 0 0,0 1 0,1 0 0,-1 0 0,1 0 0,0 1 0,1 0 0,-1 1 0,1 0 0,-1 0 0,1 1 0,0 0 0,0 1 0,0-1 0,0 2 0,0-1 0,0 1 0,16 3 0,-22-3 9,0 0 0,0 1 0,1-1 1,-1 1-1,0 0 0,-1 0 0,1 0 0,0 1 1,0-1-1,0 1 0,-1-1 0,1 1 0,-1 0 0,1 0 1,-1 0-1,0 0 0,1 0 0,-1 1 0,-1-1 1,1 1-1,0-1 0,0 1 0,-1 0 0,0 0 0,1-1 1,-1 1-1,0 0 0,1 5 0,-2-4 14,1 1 0,-1-1-1,0 1 1,0 0 0,0-1 0,0 1-1,-1-1 1,0 1 0,0-1 0,0 1-1,-1-1 1,1 0 0,-1 0 0,0 1-1,0-1 1,-1 0 0,1-1 0,-6 7-1,-4 4 124,-1-2 0,-1 1 0,0-2 0,-1 0 0,0-1 0,-1 0 0,0-1 0,0-1 0,-1 0-1,0-2 1,-1 0 0,1 0 0,-1-2 0,-23 3 0,38-6-194,1-1 0,0 0 0,-1 0 0,1 0 0,0 0 0,-1 0-1,1 0 1,0-1 0,-1 1 0,1-1 0,0 1 0,0-1 0,0 0 0,0 0 0,-1 0 0,1 0 0,-3-3 0,5 3-65,-1 0 0,0 0 1,0 0-1,1 0 1,-1 0-1,1-1 1,-1 1-1,1 0 0,0 0 1,-1-1-1,1 1 1,0 0-1,0 0 1,0-1-1,0 1 0,0 0 1,0-1-1,0 1 1,0 0-1,1 0 1,-1-1-1,1-1 0,1-2-563,1-1 0,0 1 0,0-1 0,0 1-1,0 0 1,1 0 0,0 1 0,0-1 0,0 1-1,0 0 1,9-6 0,23-13-9729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3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8008,'0'-51'9386,"0"28"-1844,15 95-4281,-13-39-2716,-2-25-418,0 1 0,1-1 1,0 1-1,0-1 1,1 0-1,4 13 0,-5-20-103,-1-1 0,1 1-1,-1 0 1,1 0 0,0-1-1,-1 1 1,1-1-1,0 1 1,-1-1 0,1 1-1,0-1 1,-1 1 0,1-1-1,0 1 1,0-1-1,0 0 1,0 0 0,-1 1-1,1-1 1,0 0 0,0 0-1,0 0 1,0 0-1,0 0 1,0 0 0,-1 0-1,1 0 1,0 0 0,0-1-1,0 1 1,0 0 0,-1-1-1,1 1 1,0 0-1,0-1 1,0 1 0,-1-1-1,1 1 1,0-1 0,-1 1-1,1-1 1,0 1-1,0-2 1,31-28 559,-9 1-408,0-1-1,19-35 0,-41 64-24,-6 20-70,-7 14-77,7-21 14,0 0 0,1 0 0,1 1 0,0-1 1,1 1-1,-2 19 0,4-32-9,1 1 1,-1-1-1,0 1 1,1 0-1,-1-1 1,0 1-1,1-1 0,-1 1 1,1-1-1,-1 1 1,0-1-1,1 0 1,-1 1-1,1-1 1,0 1-1,-1-1 1,1 0-1,-1 1 1,1-1-1,0 0 1,-1 0-1,1 0 1,-1 1-1,1-1 0,0 0 1,-1 0-1,1 0 1,0 0-1,-1 0 1,1 0-1,0 0 1,-1 0-1,1-1 1,0 1-1,-1 0 1,1 0-1,-1 0 1,1-1-1,0 1 1,-1 0-1,2-1 0,29-12 240,-16 4-381,1-1-1,-2 0 1,1-1-1,-1-1 1,-1 0-1,0-1 1,-1-1-1,19-26 1,-27 25-6455,-3 5-389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8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66 6342,'24'-16'9129,"46"-22"-1,-80 35-7635,0 1-1,0-1 1,0 2 0,-12-1-1,8 2-1444,1 0 0,-1 2 0,1 0 0,0 0-1,-21 7 1,27-6-23,1-1 1,-1 1-1,1 0 0,0 0 0,0 1 0,0 0 0,0 0 0,1 0 1,0 1-1,0 0 0,0 0 0,-8 10 0,13-14-23,0 0-1,-1 0 0,1 0 1,-1 0-1,1 0 0,0 0 1,0 0-1,0-1 0,-1 1 1,1 0-1,0 0 0,0 0 1,0 0-1,1 0 0,-1 0 1,0 0-1,0 0 0,0 0 1,1 0-1,-1 0 0,0 0 1,1 0-1,-1 0 0,1-1 1,-1 1-1,1 0 0,0 0 1,-1 0-1,1-1 0,0 1 1,-1 0-1,1-1 0,0 1 1,0-1-1,-1 1 0,1-1 1,0 1-1,0-1 0,0 0 1,0 1-1,0-1 0,0 0 1,0 0-1,0 1 0,1-1 1,52 13 26,-48-12-27,38 5-1,34 5 0,-72-9 0,0-1 0,0 1 0,0 0 0,0 0 0,0 1 0,0 0 0,0 0 0,10 8 0,-14-9 0,1 1 0,-1 0 0,0 0 0,0 0 0,0 0 0,0 0 0,-1 0 0,1 1 0,-1-1 0,0 0 0,0 1 0,0-1 0,0 1 0,-1 0 0,1-1 0,-1 1 0,0-1 0,0 1 0,0 0 0,-1-1 0,1 1 0,-1-1 0,-1 5 0,0-1 0,0 1 0,-1-1 0,0 1 0,0-1 0,0 0 0,-1-1 0,0 1 0,-1 0 0,-8 9 0,6-8 0,-2-1 0,1 0 0,-1 0 0,0-1 0,0 0 0,-1 0 0,1-1 0,-1 0 0,-1-1 0,1 0 0,-1-1 0,1 0 0,-1-1 0,0 0 0,0 0 0,0-1 0,0-1 0,0 0 0,-22-3 0,32 3-38,-1 0 0,0 0 0,0-1 0,1 1 0,-1 0 0,0-1 0,1 0 0,-1 1 0,0-1 0,1 0 0,-1 0 0,1 0 0,-1 0 0,1 0 0,0 0 0,-1 0 0,1-1 0,0 1 0,0 0 0,0-1 0,0 1 0,0-1 0,0 1 0,0-1 0,0 1 0,0-4 0,1 3-136,0 0 0,0 0 0,0 0 1,1 0-1,-1 0 0,1 0 0,-1 1 0,1-1 1,0 0-1,0 0 0,0 0 0,-1 1 0,2-1 1,-1 0-1,0 1 0,0-1 0,1 1 1,-1-1-1,0 1 0,1 0 0,0 0 0,2-2 1,17-13-8892,2-4-8269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0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84 171 5477,'0'0'24274,"-2"-7"-23756,0-14-314,15 27 155,31 46 333,-34-39-613,22 26 113,-2 1-1,-2 2 0,-2 1 0,-2 1 1,33 82-1,-54-109-175,-16-36-12,-17-39-8,-2-10 4,-78-150 0,91 186 0,-1 1 0,-1 1 0,-2 1 0,-41-41 0,49 60 0,16 19 0,18 24 0,17 6 0,2-1 0,69 52 0,-72-63 0,-1 2 0,-1 1 0,-1 1 0,44 58 0,-115-137 0,-54-52 0,60 66 0,15 14 0,-1-1 0,-1 1 0,0 1 0,-37-27 0,57 46 0,-1-1 0,0 0 0,0 1 0,0-1 0,0 1 0,0-1 0,0 1 0,0-1 0,0 1 0,0-1 0,0 1 0,0 0 0,0 0 0,0-1 0,0 1 0,0 0 0,0 0 0,0 0 0,0 0 0,0 0 0,0 1 0,-2-1 0,3 1 0,-1-1 0,1 1 0,-1 0 0,1-1 0,0 1 0,-1 0 0,1 0 0,0-1 0,0 1 0,-1 0 0,1 0 0,0-1 0,0 1 0,0 0 0,0 0 0,0 0 0,0-1 0,0 1 0,0 0 0,0 0 0,0-1 0,1 2 0,1 5 0,0 0 0,0 0 0,0 0 0,1 0 0,4 7 0,10 9-127,0-1 1,1-1-1,1-1 1,1 0-1,1-2 1,0 0-1,30 18 1,-14-9-393,46 44 0,-80-69 169,-1 1 0,1-1 0,-1 1 0,1 0-1,-1 0 1,0 0 0,0 0 0,0 0 0,-1 0 0,1 1 0,-1-1 0,0 1-1,0-1 1,0 1 0,0-1 0,0 1 0,-1 0 0,0-1 0,0 1 0,0 4-1,-1-5-153,0-1 0,0 1-1,0-1 1,0 1-1,-1-1 1,1 1 0,-1-1-1,1 0 1,-1 0-1,0 1 1,0-1 0,0-1-1,0 1 1,-1 0-1,1 0 1,0-1-1,-1 1 1,1-1 0,-1 0-1,1 0 1,-1 0-1,0 0 1,1 0 0,-1-1-1,-6 2 1,-24 3-4301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1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134 571 11179,'0'0'5530,"-8"-2"-2989,-25-7-368,33 9-2109,0 0 0,-1 0 0,1 0 1,-1-1-1,1 1 0,-1 0 0,1 0 0,0 0 0,-1-1 1,1 1-1,0 0 0,-1 0 0,1-1 0,0 1 0,-1 0 1,1-1-1,0 1 0,-1 0 0,1-1 0,0 1 0,0-1 1,0 1-1,-1 0 0,1-1 0,0 1 0,0-1 0,0 1 1,0-1-1,0 1 0,0-1 0,0 1 0,0 0 0,0-1 1,0 1-1,0-1 0,0 1 0,0-1 0,0 1 0,0 0 0,0-1 1,1 1-1,-1-1 0,0 1 0,0-1 0,0 1 0,1 0 1,-1-1-1,0 1 0,1-1 0,16-14 986,-15 13-867,68-53 1907,125-104-449,-154 121-1619,-1-1-1,51-67 1,-91 106-23,18-28 58,-18 18-41,-15 9-83,-1 8 62,1 0 0,1 1 0,-1 0-1,1 2 1,1-1 0,0 2 0,0 0 0,-13 14-1,-5 4 37,-216 202 44,226-205-114,21-25 37,0-1 1,0 0-1,0 0 0,0 0 0,1 1 1,-1-1-1,0 0 0,0 0 1,0 0-1,0 0 0,1 1 0,-1-1 1,0 0-1,0 0 0,0 0 0,0 0 1,1 0-1,-1 0 0,0 1 1,0-1-1,1 0 0,-1 0 0,0 0 1,0 0-1,0 0 0,1 0 1,-1 0-1,0 0 0,0 0 0,1 0 1,-1 0-1,0 0 0,0 0 0,1 0 1,-1 0-1,0 0 0,0-1 1,0 1-1,1 0 0,-1 0 0,0 0 1,0 0-1,0 0 0,0 0 0,1-1 1,-1 1-1,0 0 0,0 0 1,0 0-1,0-1 0,1 1 0,-1 0 1,0 0-1,51-34-202,36-38-167,139-148 0,-222 216 387,1-1 33,-1 1 0,1-1 1,-1 0-1,0 0 0,0 0 0,-1-1 1,0 1-1,0-1 0,0 0 1,0 0-1,-1 0 0,2-8 0,-5 14-33,1-1 0,-1 1-1,1 0 1,-1-1 0,1 1 0,-1 0-1,1-1 1,-1 1 0,1 0-1,-1-1 1,1 1 0,-1 0-1,0 0 1,1 0 0,-1 0 0,0-1-1,1 1 1,-1 0 0,1 0-1,-1 0 1,0 1 0,1-1-1,-1 0 1,0 0 0,1 0-1,-1 0 1,1 0 0,-1 1 0,0-1-1,0 1 1,-23 6-11,-2 8-11,-1 1 0,2 1 0,-43 39 0,25-21 46,10-8-29,-33 24 121,2 3-1,-68 75 0,125-116-150,22-20-62,23-20-64,140-120-935,160-124-830,-311 250 1961,-21 13 102,-19 13 92,-27 19 89,1 2 1,1 1 0,-41 40 0,32-28-153,35-29-135,-45 37 68,-76 80 1,117-105-234,12-12-1744,13-9-4726,12-10-2413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2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16816,'0'0'10581,"-2"14"-9706,0 2-719,-9 127 1215,11-142-1359,-1 0 0,1 0 0,0 0 0,0 1-1,0-1 1,1 0 0,-1 0 0,0 0 0,0 0 0,1 0 0,-1 1 0,0-1 0,1 0 0,-1 0 0,1 0-1,0 0 1,-1 0 0,1 0 0,0 0 0,0 0 0,-1-1 0,1 1 0,0 0 0,0 0 0,0-1 0,1 2 0,0-2 4,0 1 1,0-1 0,0 0-1,0 1 1,0-1 0,0 0 0,0 0-1,1 0 1,-1-1 0,0 1-1,0 0 1,0-1 0,3-1-1,5-2 31,-1 0 0,1-1 0,-1 0 0,15-11 0,15-17 14,-28 23 7,0 0 0,1 0 0,0 1-1,25-13 1,-37 22-44,0 0 0,1 0 0,-1-1 0,0 1 0,1 0 0,-1 0-1,0 0 1,1 0 0,-1 0 0,0 0 0,1 0 0,-1 0 0,0 0 0,1 0-1,-1 0 1,0 0 0,1 0 0,-1 0 0,0 0 0,1 0 0,-1 0 0,0 0-1,1 0 1,-1 0 0,0 1 0,0-1 0,1 0 0,-1 0 0,0 0 0,1 0-1,-1 1 1,0-1 0,0 0 0,0 0 0,1 1 0,-1-1 0,0 0 0,0 1-1,2 16 415,-9 21-72,7-38-365,-3 9 8,1 1-1,0-1 0,0 1 1,0 12-1,2-22-8,1 1 0,-1-1 0,0 1 0,1-1 0,-1 1 0,1-1 0,-1 1 0,0-1 0,1 0 0,-1 1 0,1-1 0,0 1 0,-1-1 0,1 0 0,-1 0 0,1 1 0,-1-1 0,1 0 0,0 0 0,-1 0 0,1 0 0,-1 0 0,1 0 0,0 0 0,-1 0 0,1 0 0,0 0 0,-1 0 0,1 0 0,-1 0 0,1 0 0,0 0 0,-1-1 0,1 1 0,-1 0 0,2-1 0,24-8 0,-3-5-200,0-1 0,-2-1 1,0 0-1,-1-2 0,0-1 0,16-20 0,-34 37-419,1-2-805,-2 1-3617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15310,'0'0'6006,"-3"8"-5077,-2 9-512,0 1 1,2-1-1,0 0 0,1 1 1,1 0-1,2 23 0,-1-32-169,0 1 1,1-1-1,1 0 1,-1 0-1,2 0 0,-1 0 1,1 0-1,0 0 0,1-1 1,0 0-1,0 1 0,1-1 1,0-1-1,12 15 0,-13-19-191,0-1 0,-1 1 0,1-1 0,1 1-1,-1-1 1,0 0 0,0-1 0,1 1 0,-1-1 0,1 0-1,-1 0 1,1 0 0,0-1 0,-1 0 0,1 1-1,-1-2 1,1 1 0,0 0 0,-1-1 0,1 0 0,-1 0-1,1 0 1,-1-1 0,8-3 0,7-4 36,0 0-1,0-2 1,-1 0 0,17-14 0,39-32-10,-39 28-90,1 2 1,52-29 0,-87 55-11,0 0 0,1 0 1,-1 0-1,1 0 0,0 0 0,-1 1 1,1-1-1,0 1 0,-1-1 1,1 1-1,0 0 0,0-1 0,-1 1 1,4 0-1,-4 1-18,0 0 0,-1 0 0,1 0 1,0-1-1,-1 1 0,1 0 0,-1 0 0,1 0 0,-1 0 1,1 0-1,-1 0 0,0 1 0,0-1 0,1 0 1,-1 0-1,0 0 0,0 0 0,0 0 0,0 0 0,-1 2 1,5 10 592,9-1-7445,-13-12 6307,1 1 0,0-1 0,0 0 0,-1 1 0,1 0 1,0-1-1,-1 1 0,1-1 0,0 1 0,-1 0 0,1 0 1,-1-1-1,1 1 0,-1 0 0,0 0 0,1-1 1,-1 1-1,0 0 0,1 0 0,-1 1 0,-9 17-474,4-12 2217,1 0-1,-1 1 1,1 0 0,-6 15 0,9-20-848,0 0-1,0 0 1,0 0 0,0 0 0,1 0 0,-1 1 0,1-1 0,0 0 0,0 0 0,0 1 0,0-1 0,1 0 0,-1 0 0,1 1 0,0-1 0,1 3 0,0-4-192,-1-1 1,1 1-1,-1-1 1,1 0-1,0 1 0,0-1 1,0 0-1,0 0 1,0-1-1,0 1 1,0 0-1,0-1 1,0 1-1,0-1 1,0 1-1,0-1 1,1 0-1,-1 0 1,3 0-1,45-5 1662,-30-2-1595,0-2-1,0 1 1,0-2-1,-1-1 1,-1 0-1,34-28 1,-6 5-81,-46 34-92,0 0 0,1-1-1,-1 1 1,0 0 0,1-1 0,-1 1-1,0 0 1,1-1 0,-1 1-1,0 0 1,1 0 0,-1-1-1,0 1 1,1 0 0,-1 0 0,1 0-1,-1 0 1,0 0 0,1-1-1,-1 1 1,1 0 0,-1 0-1,1 0 1,-1 0 0,1 0 0,-1 0-1,0 0 1,1 1 0,-1-1-1,1 0 1,-1 0 0,1 0-1,-1 0 1,0 0 0,1 1 0,-1-1-1,0 0 1,1 1 0,1 17 929,-3-17-903,1 1 1,0-1 0,-1 0 0,1 1-1,0-1 1,0 0 0,0 1 0,0-1 0,1 1-1,-1-1 1,0 0 0,0 1 0,1-1-1,-1 0 1,1 1 0,-1-1 0,1 0 0,0 0-1,-1 0 1,1 1 0,0-1 0,0 0-1,1 1 1,3-1-24,0 0-1,0 0 1,0 0-1,0-1 1,0 0-1,0 0 1,0 0-1,0 0 1,1-1-1,-1 0 1,0 0-1,-1 0 1,1-1-1,0 0 1,0 0-1,-1 0 1,1 0-1,-1-1 1,5-3-1,5-3 3,0 0-1,-1-2 0,-1 1 0,20-21 1,-32 30-70,1 1 0,0-1 0,-1 1 0,1 0 0,0-1 0,-1 1 0,1-1 0,-1 1 0,1-1 0,-1 0 0,1 1 0,-1-1 0,1 0 0,-1 1 0,0-1 0,1 0 0,-1 1 0,0-1 0,0 0 0,1 0 0,-1 1 0,0-1 0,0 0 0,0 0 0,0 1 0,0-1 0,0 0 0,0 0 0,0 1 0,-1-2 0,0 2-412,0 0 1,0 1-1,0-1 0,0 1 0,0 0 0,0-1 0,0 1 0,0 0 0,1-1 0,-1 1 0,0 0 0,0 0 0,0 0 0,1 0 0,-1 0 0,1 0 0,-1 0 0,1 0 0,-1 0 0,0 1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0 11371,'0'0'12726,"-8"13"-11647,-4 14-712,0 1 0,2 0 0,0 0 0,3 1 0,0 0 0,2 1 0,-3 49 0,7-78-380,1-1-1,0 0 1,0 1 0,0-1 0,0 1 0,0-1-1,-1 0 1,1 1 0,0-1 0,0 1-1,0-1 1,0 0 0,0 1 0,0-1 0,1 1-1,-1-1 1,0 0 0,0 1 0,0-1-1,0 0 1,0 1 0,0-1 0,1 1-1,-1-1 1,0 0 0,0 1 0,1-1 0,-1 0-1,0 0 1,0 1 0,1-1 0,-1 0-1,0 0 1,1 1 0,-1-1 0,0 0-1,1 0 1,-1 0 0,1 1 0,-1-1 0,0 0-1,1 0 1,-1 0 0,1 0 0,-1 0-1,0 0 1,1 0 0,-1 0 0,1 0 0,-1 0-1,0 0 1,1 0 0,-1 0 0,0 0-1,1-1 1,-1 1 0,1 0 0,-1 0-1,0 0 1,1 0 0,-1-1 0,1 1 0,18-20-2063,-15 13 911,0 0 0,-1-1 1,0 0-1,-1 0 1,1 0-1,0-10 1,4-25-7015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14510,'0'0'9064,"66"15"-7718,-30-12 223,4-3-704,4 0-609,0 0-224,-2-6 32,-6-2-1185,-11 1-673,-9 3-704,-12 3-897,-19 1-11916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17424,'0'0'5670,"57"7"-4581,-14-20-128,6 1-417,3 0-512,-4 4-352,-5 3-833,-7 5-1313,-15 0-1154,-14 5-2305,-7 11-4517</inkml:trace>
  <inkml:trace contextRef="#ctx0" brushRef="#br0" timeOffset="1">47 238 13613,'0'0'10698,"64"3"-10570,-21-18-96,4 3-1217,-1-2-1409,-2 2-449,-3 0-2370,-7-2-3204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9097,'0'0'15887,"-3"74"-15247,11-47-448,4 2-95,5-4-33,3 2-32,-2-2 0,2 2-929,-5-2-609,-4 2-768,-7-1-1377,-4-5-1122,0-5-3491</inkml:trace>
  <inkml:trace contextRef="#ctx0" brushRef="#br0" timeOffset="1">7 273 11563,'0'0'2755,"-6"-55"191,6 28-415,6 1-1,13 3-544,7 1-577,5 3-960,4 2-417,1 3-673,0-1-1729,-2-3-3267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17328,'0'0'737,"0"14"-96,-6 14-65,1 6 33,1 7-289,1 1-128,3-4-128,0-4-928,0-9-610,5-5-800,3-12 352,-3-7-961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5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13293,'0'0'7302,"12"-7"-6762,-1 1-473,1 1 1,-1 0 0,1 1 0,0 0 0,1 1-1,-1 0 1,1 1 0,-1 0 0,18 0 0,-19 2 20,-1 0 1,0 1-1,1 1 1,-1-1 0,15 6-1,-23-7-51,0 0 0,-1 1 0,1-1 0,-1 1 0,0 0 0,1-1 0,-1 1 0,1 0 0,-1 0 0,0 0 0,0 0 0,1 0 0,-1 0 0,0 0 0,0 0 0,0 1 0,0-1 0,-1 0 0,1 1 0,0-1 0,0 0 0,-1 1 0,1-1 0,-1 1 0,1-1-1,-1 1 1,0 0 0,1-1 0,-1 1 0,0-1 0,0 1 0,0-1 0,0 1 0,-1 0 0,1-1 0,0 1 0,0-1 0,-1 1 0,1-1 0,-1 1 0,0-1 0,1 0 0,-1 1 0,0-1 0,0 0 0,0 1 0,-1 0 0,-1 2-2,0 0 0,-1-1-1,1 0 1,-1 1 0,0-1 0,0-1 0,0 1 0,0 0 0,0-1 0,-1 0-1,1 0 1,-1-1 0,1 1 0,-6 1 0,16 0-46,-1 0 1,1 0-1,-1 1 0,1 0 1,-1 0-1,0 0 0,0 1 1,-1-1-1,1 1 0,-1 1 1,0-1-1,-1 0 0,1 1 0,-1 0 1,0 0-1,-1 0 0,1 0 1,-1 0-1,0 0 0,1 10 1,-3-14 49,-1 0 1,0-1 0,1 1 0,-1 0-1,0-1 1,0 1 0,0-1-1,0 1 1,0-1 0,-1 0-1,1 1 1,0-1 0,-1 0-1,1 0 1,-1 0 0,1 0-1,-1 0 1,1 0 0,-1 0-1,0-1 1,1 1 0,-1-1 0,0 1-1,0-1 1,1 1 0,-1-1-1,0 0 1,-3 0 0,-57 4 1358,61-4-1369,-3 1 40,-1-1 0,1 0 0,0-1 0,0 1 0,0-1 0,0 0 0,0 0 0,0 0 0,0 0 0,0 0 0,1-1 0,-1 0 0,0 0 0,1 0 0,-1 0 0,1-1 0,0 1 0,0-1 0,-3-3 0,3 2-251,1 1 1,0 0-1,0-1 0,1 0 1,-1 1-1,1-1 0,0 0 1,0 0-1,0 0 0,0 0 1,1 0-1,0 0 0,-1-5 0,3 13-626,-1 1-1,1 0 1,0 0-1,0-1 1,1 1-1,-1-1 1,1 0-1,0 0 0,0 0 1,0 0-1,1 0 1,3 3-1,5 2-4711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7303,'0'0'19378,"56"22"-18513,-9-28-737,2-4-64,1 3-865,-3 1-1248,-12 6-866,-13 0-1281,-13 0-2851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2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10282,'0'0'7591,"72"0"-5861,-29-8-289,6-4-833,2 2-255,1 0-257,-6 3-737,-8 0-2113,-7 2-3780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1 18514,'0'0'4003,"-3"64"-3138,-5-30 0,1 1 192,1 3-641,1-3-320,5 2-32,0-5-768,2-3-385,5-6-929,-3-4-929,-2-6-1697,-2-7-5029</inkml:trace>
  <inkml:trace contextRef="#ctx0" brushRef="#br0" timeOffset="1">0 309 15439,'0'0'8520,"78"-33"-6759,-40 22 97,6-2-1089,3 2-577,0 0-192,-3 2-480,-4 4-802,-5 1-255,-10 4-385,-7 0-384,-7 0-737,-7 0-1826,-4-5-576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15983,'0'0'6919,"69"-4"-5510,-18 4 32,4 0-960,5-4-385,-2 1-480,-3-3-1122,-7 3-1088,-7-3-1186,-11-2-3010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0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10378,'0'0'17376,"1"8"-16377,-2 17-549,0-12-201,0 0-1,1 1 0,1-1 1,3 17-1,-4-28-236,1-1 0,0 1 0,0-1 1,0 1-1,0-1 0,0 0 0,1 0 0,-1 1 0,0-1 1,1 0-1,-1 0 0,1 0 0,-1 0 0,1 0 0,-1-1 1,1 1-1,-1 0 0,1-1 0,0 1 0,-1-1 0,1 0 1,0 0-1,0 1 0,-1-1 0,1 0 0,0 0 0,0 0 1,2-1-1,3 0 14,1 0-1,-1 0 1,0 0 0,0-1-1,12-4 1,-9 0-190,1 0 0,-1-1-1,0 0 1,14-13 0,-17 13 153,1 0-1,1 1 0,-1 0 1,1 0-1,0 1 0,14-6 1,-30 52 2082,7-41-2059,0 1 0,-1-1 0,1 0 0,0 1 0,0-1 0,0 0 0,-1 1-1,1-1 1,0 1 0,0-1 0,0 0 0,0 1 0,0-1 0,0 1 0,0-1 0,0 1 0,0-1 0,0 0 0,0 1 0,0-1 0,0 1-1,0-1 1,0 1 0,0-1 0,1 0 0,-1 1 0,0-1 0,0 1 0,0-1 0,1 0 0,-1 1 0,0-1 0,0 0 0,1 1 0,-1-1 0,0 0-1,1 0 1,-1 1 0,0-1 0,1 0 0,-1 0 0,1 1 0,-1-1 0,1 0 0,24-5 150,26-21-834,-38 17 174,-9 6 291,0 0-1,0 0 1,1 1-1,-1-1 0,1 1 1,0 0-1,-1 0 0,1 1 1,0-1-1,8 0 0,-13 6 190,0 0 0,0 0-1,0 0 1,0 0 0,-1 0-1,0 0 1,1 0-1,-4 7 1,4-11-11,-5 21-355,7-14-3874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16143,'0'0'6817,"-5"8"-5754,-37 55 634,-73 84 1,185-222-8722,-22 25-964,-12 13-254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0 6022,'0'0'9758,"-4"9"-7660,-21 38-241,8-16 589,-19 48-1,33-72-2195,0 1 0,1-1 0,0 1 0,0 0 1,1 0-1,0-1 0,0 1 0,1 0 0,0 0 0,0 0 0,1 0 0,2 11 0,-2-16-247,0-1 0,1 1 0,-1-1-1,0 1 1,1-1 0,0 0 0,-1 1 0,1-1 0,0 0 0,0 0-1,0 0 1,0-1 0,1 1 0,-1 0 0,0-1 0,1 1-1,-1-1 1,1 0 0,0 0 0,-1 0 0,6 1 0,26 4-2515,-2-5-5347,-87-5-1352,-5-10 6486,52 12 3206,0-1 1,1-1 0,-1 1 0,1-1 0,-8-6 0,11 7 213,1 0-1,-1 1 1,1-1-1,0-1 1,0 1 0,1 0-1,-1-1 1,1 1-1,-1-1 1,-2-7 0,5 10-562,-1 0 1,1 0 0,-1-1 0,1 1 0,-1 0 0,1-1 0,0 1-1,0 0 1,0-1 0,0 1 0,0 0 0,0-1 0,0 1 0,0 0-1,0-1 1,1 1 0,-1 0 0,0 0 0,1-1 0,-1 1 0,1 0-1,0 0 1,-1 0 0,1 0 0,0-1 0,0 1 0,-1 0-1,1 0 1,0 1 0,0-1 0,0 0 0,0 0 0,1 0 0,-1 1-1,0-1 1,0 0 0,0 1 0,1-1 0,1 0 0,6-2 43,0 1 0,0 0 0,1 0 0,14-1 0,-12 2-16,31-4-97,85-14-2797,-65 2-4127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21717,'0'0'4260,"17"65"-3908,-29-16-32,-2 8-224,-1 4-32,0 2-32,6 4-288,2-6-1089,2-7-641,3-3-448,-3-7-97,-6-11-191,-5-7-2852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18385,'0'0'1506,"54"-15"-673,-6 4 480,20-3 128,14-3-256,8 0-96,2-3-768,-6 2-289,-14 0-1249,-20 5-1698,-22-1-1089,-21-1-1281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13485,'0'0'8904,"54"-15"-7783,13 7 257,19 0 159,17-2-608,7-4-737,-7 5-224,-12 0-2498,-19-1-3588,-22 2-8264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153 157 8456,'0'0'3235,"3"-13"-1105,1-3-968,0 0 0,2 0 0,0 0 0,1 1 0,10-17 0,-16 30-879,0 1 0,0 0-1,0-1 1,0 1 0,0-1 0,0 0 0,0 1 0,-1-1-1,1 0 1,0 1 0,-1-1 0,0 0 0,1 0-1,-1-3 1,0 5-205,-1-1-1,1 1 0,0 0 1,-1-1-1,1 1 0,-1 0 1,1-1-1,0 1 1,-1 0-1,1-1 0,-1 1 1,1 0-1,-1 0 0,1 0 1,-1 0-1,1-1 1,-1 1-1,1 0 0,-1 0 1,1 0-1,-1 0 0,1 0 1,-1 0-1,1 0 1,-1 0-1,1 0 0,-1 1 1,1-1-1,-1 0 0,1 0 1,-2 1-1,-56 24 1191,45-19-1476,7-3 211,-5 2 7,0 0-1,0 1 0,0 0 0,1 1 1,-13 10-1,23-16-30,-1-1 0,1 0 0,0 1 0,0-1 0,-1 0 0,1 1 0,0-1 0,0 1 0,0-1 0,-1 1 0,1-1 0,0 1 0,0-1 0,0 1 0,0-1 0,0 1 0,0-1 0,0 0 0,0 1 0,0-1 0,0 1 0,0-1 0,1 1 1,-1-1-1,0 1 0,0-1 0,0 1 0,1-1 0,-1 0 0,0 1 0,0-1 0,1 1 0,-1-1 0,0 0 0,1 1 0,-1-1 0,0 0 0,1 1 0,-1-1 0,1 0 0,-1 0 0,0 0 0,1 1 0,-1-1 0,1 0 0,-1 0 0,1 0 0,-1 0 0,1 0 0,-1 0 0,1 1 0,0-2 0,31 10-750,-27-8 716,6 1-95,82 23-721,-87-23 822,0 0 0,0 1 1,0 0-1,0 0 0,-1 0 0,1 0 1,-1 1-1,0 0 0,0 0 0,0 0 1,-1 1-1,6 6 0,-9-9 46,1 0 0,-1 0 0,0 1 0,0-1 0,0 0 0,0 1 0,0-1 0,-1 0 0,1 1 0,-1-1 0,1 1 0,-1-1 0,0 1 0,0-1 0,0 1 0,0-1 0,-1 1 0,1-1 0,-1 1 0,-1 2 0,1-1 128,-1 0 0,-1 0 0,1 0 0,0-1 0,-1 0 0,0 1 0,0-1 0,0 0 0,0 0 0,-7 5 0,-3 0 427,-1 0 1,0-1 0,0 0 0,0-1 0,-23 6-1,26-9-168,-1-1 0,0 0 0,0-1 0,0 0 0,-21-2 0,31 1-364,0 0-1,0 0 0,0-1 0,0 1 0,-1-1 0,1 1 1,0-1-1,0 0 0,0 0 0,0 0 0,1 0 0,-1 0 1,0 0-1,0 0 0,1-1 0,-4-2 0,5 2-86,-1 1 0,0-1 0,1 0 0,-1 1 0,1-1 1,0 0-1,0 0 0,0 1 0,-1-1 0,2 0 0,-1 0 0,0 0 0,0 1 0,0-1 0,1 0 0,-1 0 0,1 1 0,0-1 0,-1 0 0,1 1 0,0-1 0,0 1 0,0-1 0,1-1 0,4-3-852,-1 1 0,1-1 0,0 1 0,1 0 0,-1 1 0,1 0 0,0 0 0,0 0 0,0 1 0,0 0 0,1 0 0,8-1 0,31-11-7954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12 345 19571,'0'0'7724,"-2"10"-7628,0-4-102,0-2 8,1 1-1,0 0 0,0 0 1,0 0-1,0 0 0,1 9 1,0-13-58,0 1-1,0-1 1,1 0 0,-1 1 0,0-1 0,1 0 0,-1 0 0,1 1-1,0-1 1,-1 0 0,1 0 0,0 0 0,0 0 0,-1 0-1,1 0 1,0 0 0,0 0 0,0 0 0,0 0 0,0 0 0,1-1-1,-1 1 1,0 0 0,0-1 0,0 1 0,1-1 0,-1 1 0,0-1-1,1 0 1,-1 0 0,0 1 0,1-1 0,-1 0 0,0 0 0,3-1-1,59-5-4267,-45 2 3764,-16 49 6096,1-44-5424,0 0 0,0-1 0,0 1 0,0-1 0,0 0 0,0 1 0,0-1 1,0-1-1,0 1 0,0 0 0,0-1 0,0 1 0,0-1 0,-1 0 0,1 0 1,0 0-1,0 0 0,3-3 0,49-30 966,-18 7-886,-1-1-1,-2-2 1,55-63 0,-71 73-75,-2-1 0,-1-1 0,0 0 0,-2-1 0,-1 0 0,0-1 0,15-50 0,-26 56-161,-14 32-85,-16 34-77,29-47 206,-10 16 1,-79 157 50,81-153-45,0-1 0,2 1 1,0 0-1,2 1 0,0-1 1,-2 44-1,7-61 0,-1 0 0,1 1 0,0-1 0,0 0 0,0 0 0,1 0 0,-1 0 0,3 5 0,-2-6-91,0 1 0,0-1 1,-1 1-1,0 0 0,0 0 0,0 0 0,1 8 0,-4-12-40,1 0 0,0 1 0,-1-1 0,1 0 0,-1 1 0,1-1 0,0 0 0,-1 0 0,1 0 0,-1 0 0,1-1 0,-1 1 0,1 0 0,0-1 0,-1 1 0,1-1 0,0 1 0,-3-2 0,-3-3-45,1 0-1,0-1 1,0 0 0,0 0 0,1-1 0,0 1 0,0-1-1,1 0 1,0 0 0,0-1 0,-4-9 0,-3-10 278,-14-53 0,23 72-176,0 1 288,0 1-1,1-1 1,0 0 0,0 0 0,0-11 0,1 17-174,0-1 0,0 1 0,0 0 0,1-1 0,-1 1 0,0 0 0,1 0 1,-1-1-1,1 1 0,0 0 0,-1 0 0,1 0 0,0 0 0,-1 0 0,1 0 0,0 0 0,0 0 0,0 0 0,0 0 0,0 0 0,0 0 1,0 1-1,1-1 0,-1 0 0,0 1 0,0-1 0,0 1 0,1 0 0,-1-1 0,0 1 0,0 0 0,1-1 0,-1 1 0,0 0 0,2 0 1,34 0-10,64 7 1,3 0-6375,-87-8 400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21204,'0'0'3171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19378,'0'0'3401,"-3"9"-2761,-10 24-511,2 0-1,2 1 0,1 0 0,2 0 0,1 1 0,-1 43 0,6-76-130,0 0 0,0 0 1,0 0-1,1 0 0,-1 0 0,1-1 0,-1 1 0,1 0 0,-1 0 0,1 0 0,0-1 0,0 1 0,0 0 0,0-1 0,0 1 1,0-1-1,1 1 0,-1-1 0,0 0 0,1 1 0,-1-1 0,1 0 0,-1 0 0,1 0 0,0 0 0,-1 0 0,1 0 0,0-1 0,0 1 1,-1-1-1,1 1 0,0-1 0,0 1 0,0-1 0,0 0 0,0 0 0,3 0 0,9-1-14,1-1-1,0 0 1,-1-1 0,18-5-1,15-3-223,-45 11 228,0 0-1,0 0 1,-1 0-1,1 0 0,0 0 1,0 0-1,0 1 1,0-1-1,-1 1 1,1-1-1,0 1 0,0 0 1,-1-1-1,1 1 1,-1 0-1,1 0 0,-1 0 1,1 0-1,-1 1 1,1-1-1,-1 0 1,0 1-1,2 1 0,-1 1 31,0 0-1,0 0 0,0 0 0,0 0 0,-1 0 0,0 1 0,0-1 0,0 0 1,0 8-1,0 4 267,0 0 1,-2 0-1,0 1 1,-6 24-1,4-29 7,0-1 0,-1 0 0,-1 0 0,0 0 0,-1 0 0,0-1 0,0 0 0,-1 0 0,-8 9 0,12-16-189,1 0 0,0 0 0,-1 0 0,0-1 0,0 1 0,0-1 0,0 1 1,0-1-1,0 0 0,-1 0 0,1 0 0,-1-1 0,1 1 0,-1-1 0,1 0 0,-1 0 0,0 0 0,0 0 1,0-1-1,1 0 0,-1 1 0,0-1 0,0-1 0,0 1 0,0-1 0,0 1 0,1-1 0,-1 0 0,0 0 1,1-1-1,-7-2 0,4-1-228,1 1 0,-1-1 0,1 0 0,0-1 1,0 1-1,1-1 0,0 0 0,0 0 0,0-1 0,1 1 1,-4-10-1,4 10-480,0-1 0,1 0 0,0 0 0,0 0 0,0 0 0,1 0 0,0-1 0,1 1 0,-1 0 0,2 0 0,0-12 0,0 17 201,0 0 0,-1 0-1,1 0 1,0 0 0,0 0 0,0 1 0,1-1-1,-1 0 1,0 1 0,0-1 0,1 1 0,-1-1-1,1 1 1,0 0 0,-1-1 0,1 1 0,0 0-1,0 0 1,0 0 0,2 0 0,22-8-7160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33 220 17617,'0'0'2615,"9"0"364,-3 1-2678,0-1 0,1 0 0,-1 0 0,0-1 0,0 1 0,1-1 0,-1-1 0,0 1 0,0-1-1,0 0 1,-1 0 0,1-1 0,0 0 0,-1 0 0,1 0 0,-1-1 0,0 0 0,8-7 0,-7 4-260,0 1 0,0-1 0,0 0 0,-1 0 0,0 0 0,-1-1 0,1 0 0,-2 0 0,1 0 0,-1 0 0,0-1 0,-1 1 0,0-1 0,0 0 0,1-17 0,-3 25-35,-1-1-1,1 0 0,0 1 0,-1-1 0,1 0 1,-1 1-1,1-1 0,-1 1 0,0-1 0,1 1 1,-1-1-1,0 1 0,0-1 0,0 1 1,0 0-1,0 0 0,-1-1 0,1 1 0,0 0 1,0 0-1,-1 0 0,1 0 0,-1 1 0,1-1 1,-1 0-1,1 1 0,-1-1 0,1 0 0,-1 1 1,0 0-1,1-1 0,-1 1 0,0 0 1,1 0-1,-1 0 0,0 0 0,1 0 0,-3 1 1,-1-1 3,-1 1 0,0 0 0,1 0 0,-1 0 1,1 1-1,-1 0 0,1 0 0,0 0 0,0 0 0,-7 5 1,2 2 8,0 0 0,1 0 0,0 0 0,1 1 0,0 1 0,0 0 0,1 0 0,1 0 0,0 0 0,0 1 0,1 0 0,1 1 0,0-1 0,0 1 0,1 0 0,1-1 0,0 1 0,1 0 1,1 0-1,0 15 0,1-25-17,-1 0 0,1 0 0,0 0 0,0 0 0,0 0 0,0 0 0,0 0-1,0-1 1,1 1 0,0 0 0,-1-1 0,1 1 0,0-1 0,0 0 0,0 0 0,1 0 0,-1 0 0,4 3 0,-2-3 2,1 1-1,0-1 0,0 0 0,0 0 0,1 0 1,-1-1-1,0 1 0,1-1 0,9 0 1,-4 0-61,0-2 1,0 1-1,0-1 1,0-1-1,0 0 1,0 0-1,0-1 1,0 0-1,17-9 1,-13 3-279,0-1-1,-1 0 1,0-1 0,0-1-1,-2 0 1,1-1 0,17-24 0,-7 4 13,-1-1 1,20-44 0,-36 70 1054,-2 12-245,-1 24-21,-7 40-10,-4-33-303,6-27-66,-1-1 0,1 1-1,1 0 1,0 0-1,0 0 1,0 0 0,1 0-1,0 0 1,2 10-1,-1-17-73,-1 0-1,1 0 0,-1-1 1,1 1-1,0 0 0,0-1 0,-1 1 1,1 0-1,0-1 0,0 1 1,0-1-1,-1 0 0,1 1 0,0-1 1,0 0-1,0 1 0,0-1 1,0 0-1,0 0 0,0 0 1,0 0-1,0 0 0,0 0 0,0 0 1,0 0-1,-1 0 0,1 0 1,0 0-1,0-1 0,2 0 0,28-9 301,-15 1-244,0-1 0,-1 0 0,0-1 0,0-1 0,19-20 0,36-29-24,-70 61-48,1 0 0,-1-1-1,0 1 1,1 0-1,-1-1 1,0 1 0,1 0-1,-1 0 1,0-1-1,1 1 1,-1 0 0,1 0-1,-1 0 1,1 0-1,-1-1 1,1 1-1,-1 0 1,0 0 0,1 0-1,-1 0 1,1 0-1,-1 0 1,1 0 0,-1 0-1,1 0 1,-1 1-1,1-1 1,-1 0 0,1 0-1,-1 0 1,0 0-1,1 1 1,-1-1 0,1 0-1,-1 0 1,0 1-1,1-1 1,-1 0 0,0 1-1,1-1 1,-1 0-1,0 1 1,1 0-1,4 27 171,-11 35 260,-18 37-524,24-99 23,0-1-1,-1 0 0,1 0 0,0 1 0,0-1 0,0 0 1,0 0-1,0 0 0,0 1 0,0-1 0,0 0 1,0 0-1,0 1 0,0-1 0,1 0 0,-1 0 0,0 0 1,0 1-1,0-1 0,0 0 0,0 0 0,0 0 0,0 1 1,1-1-1,-1 0 0,0 0 0,0 0 0,0 0 1,0 1-1,1-1 0,-1 0 0,0 0 0,0 0 0,0 0 1,1 0-1,-1 0 0,0 0 0,0 0 0,0 1 0,1-1 1,-1 0-1,0 0 0,0 0 0,1 0 0,-1 0 1,14-6-2812,10-13-4560,-5-7-6028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20435,'0'0'5787,"9"7"-4575,-5-4-1079,-2-1-97,0 0 0,0 0 1,0-1-1,0 1 0,0 0 0,1-1 1,-1 1-1,0-1 0,1 0 0,-1 0 1,1 0-1,0 0 0,-1-1 0,1 1 1,0 0-1,-1-1 0,1 0 0,0 0 0,0 0 1,-1 0-1,1 0 0,0-1 0,0 1 1,-1-1-1,1 1 0,0-1 0,2-1 1,7-4 19,0-1 0,0 0 0,-1-1 1,19-16-1,-26 20-26,-1 1 0,0-1 0,1 1-1,-1-1 1,-1 0 0,1-1 0,-1 1 0,1 0 0,-1-1 0,0 1 0,-1-1 0,1 0 0,-1 1 0,0-1 0,0 0 0,0-8 0,-1 12-23,0 0 1,0 1 0,0-1 0,0 0-1,0 0 1,0 0 0,0 1-1,0-1 1,0 0 0,0 0-1,-1 1 1,1-1 0,0 0-1,-1 0 1,1 1 0,0-1-1,-1 0 1,1 1 0,-1-1-1,1 1 1,-1-1 0,1 0 0,-1 1-1,1-1 1,-1 1 0,0 0-1,1-1 1,-1 1 0,-1-1-1,0 1-2,1-1 0,-1 1-1,0 0 1,1 0 0,-1 0 0,0 1-1,0-1 1,1 0 0,-1 1-1,0-1 1,1 1 0,-4 1 0,-1 1-14,0 0 1,1 0 0,-1 1 0,1-1 0,0 1 0,-8 8 0,1 3 6,1 0 0,1 0 1,1 1-1,-10 21 0,16-30-25,0 0-1,0 0 1,1 0-1,0 0 0,0 0 1,0 0-1,1 1 0,0-1 1,1 0-1,0 1 1,0-1-1,0 1 0,3 10 1,-2-17-71,0 1 0,-1-1 0,1 0 0,0 1 0,1-1 0,-1 0 0,0 0 0,0 1 1,0-1-1,1 0 0,-1 0 0,1 0 0,-1-1 0,1 1 0,-1 0 0,1-1 0,-1 1 0,1 0 1,-1-1-1,1 0 0,0 1 0,-1-1 0,1 0 0,0 0 0,2 0 0,44-3-3405,4-12-1024,2-14-1489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45 7207,'1'-8'6417,"2"-26"-2691,-5 32-830,-4 8-1900,-6 13-57,-25 55 118,2 2 0,4 2 0,3 1 0,-29 139 0,55-207-1052,-10 79 24,11-84-27,0 0 0,1 0 0,1 0 0,-1 1 0,1-1 0,0 0 0,0 0 0,0 0 0,1 0 1,0 0-1,4 7 0,-6-12 2,1 0 0,-1 0 0,0 0 0,1 0 0,0 0 0,-1-1 0,1 1 0,-1 0 0,1 0 1,0-1-1,0 1 0,-1 0 0,1-1 0,0 1 0,0-1 0,0 1 0,0-1 0,-1 1 0,1-1 0,0 0 0,0 1 0,0-1 1,0 0-1,0 0 0,0 0 0,0 1 0,0-1 0,1-1 0,0 1 6,0-1 0,-1 0 0,1 0 0,-1 0 0,0 0 1,1 0-1,-1 0 0,0 0 0,0 0 0,1-1 0,-1 1 0,0 0 0,0-1 0,1-2 0,3-6-14,0-1-1,0 0 0,4-18 1,59-278-2233,-70 321 2951,-4 15-212,2 1 0,-1 42 1,5-70-499,0-1 1,0 0 0,1 1 0,-1-1 0,0 0-1,0 0 1,1 1 0,-1-1 0,0 0 0,1 0-1,-1 0 1,1 1 0,0-1 0,-1 0 0,1 0-1,0 0 1,0 0 0,0 0 0,0 0 0,0 0-1,-1-1 1,2 1 0,-1 0 0,0 0 0,2 0-1,-1 0 13,1 0 0,0-1 0,-1 1 0,1-1 0,-1 0-1,1 0 1,0 0 0,-1 0 0,1-1 0,0 1 0,-1-1-1,3 0 1,5-2 76,-1 0 0,0-1 0,0 0-1,-1-1 1,1 0 0,8-6 0,-3 0 72,0-2 0,-1 0 0,0 0 0,-1-2 0,-1 1 0,0-1 0,-1-1 0,0 0 0,-1 0 0,-1-1 0,-1 0 0,6-22 1,-42 95 31,18-31 37,2 1 0,0 0 0,2 1 1,1 0-1,1 0 0,-2 48 0,7-73-242,0 0-1,0-1 1,0 1-1,0 0 1,0 0-1,0-1 1,1 1 0,-1 0-1,1-1 1,-1 1-1,1-1 1,0 1-1,-1-1 1,1 1 0,0-1-1,0 1 1,0-1-1,0 0 1,0 1-1,1-1 1,-1 0-1,0 0 1,1 0 0,-1 0-1,0 0 1,1 0-1,-1 0 1,1 0-1,0-1 1,-1 1 0,1-1-1,0 1 1,-1-1-1,1 0 1,0 1-1,-1-1 1,1 0 0,0 0-1,-1 0 1,1 0-1,0-1 1,0 1-1,-1 0 1,1-1 0,3 0-1,0-1-381,1 1 0,0-1-1,-1 0 1,0-1 0,1 1 0,-1-1-1,0 0 1,0-1 0,0 1 0,-1-1-1,1 0 1,6-7 0,9-27-5061,-6-10-2215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19410,'0'0'4164,"-22"49"-3427,22-21-577,0 6-160,4-1-416,12-4-2947,4-4-4133</inkml:trace>
  <inkml:trace contextRef="#ctx0" brushRef="#br0" timeOffset="1">316 261 18449,'0'0'4159,"-8"1"-1057,-2 1-2723,0 1 1,0 0 0,0 1 0,1-1-1,-1 2 1,1 0 0,0 0 0,1 0-1,-1 1 1,-7 7 0,9-8-188,1 1 0,0-1 0,0 1 0,1 0 0,0 1 0,0-1 0,0 1 0,1 0 0,0 0 0,0 0 0,1 1 0,0 0 0,0-1 0,-2 12 0,5-18-192,0 0 0,0 0 1,0 0-1,0 1 0,0-1 0,1 0 0,-1 0 0,0 0 1,1 0-1,-1 0 0,1 0 0,-1 0 0,1 0 0,-1 0 1,1 0-1,0 0 0,-1 0 0,1 0 0,0 0 0,0-1 1,0 1-1,0 0 0,0 0 0,0-1 0,0 1 0,0-1 1,0 1-1,0-1 0,0 1 0,0-1 0,0 0 0,0 1 1,0-1-1,1 0 0,-1 0 0,2 0 0,51 2-15,-41-2-3,8-1-750,1-1 0,0 0 0,38-10 0,19-16-9287,-55 16 2678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82 351 5317,'0'0'23179,"-9"10"-22084,1-1-941,1 0 1,0 0 0,0 0 0,1 1 0,0 0 0,1 0-1,0 1 1,1 0 0,0-1 0,0 2 0,1-1-1,1 0 1,0 0 0,1 1 0,0-1 0,0 14-1,2-24-145,-1 1-1,0 0 1,1-1-1,0 1 1,-1-1-1,1 1 0,0-1 1,0 1-1,0-1 1,0 0-1,0 1 1,0-1-1,0 0 0,0 0 1,1 0-1,-1 0 1,0 0-1,1 0 1,-1 0-1,1 0 1,-1 0-1,1-1 0,-1 1 1,1-1-1,-1 1 1,1-1-1,0 0 1,-1 1-1,1-1 0,0 0 1,-1 0-1,1 0 1,0 0-1,-1 0 1,1-1-1,-1 1 0,3-1 1,3 0 16,0 0 0,0-1 0,-1 0-1,1 0 1,-1-1 0,1 1 0,-1-1 0,6-4 0,-2-2-25,1 0 0,-2-1 0,1 0 0,-2-1 0,1 0 0,-1 0 0,-1-1 0,0 0 0,-1 0 0,0 0 0,-1-1 0,0 0 0,6-26 0,-26 75-35,9-23 24,0 0-1,1 1 1,-5 22 0,8-28 27,1-1 0,0 0-1,0 0 1,1 1 0,0-1 0,0 0-1,1 1 1,0-1 0,4 13 0,-4-17-60,0-1 1,1 1-1,0-1 0,0 1 1,0-1-1,0 0 1,0 0-1,0 0 0,0 0 1,1 0-1,-1 0 0,1-1 1,-1 1-1,1-1 1,0 0-1,0 1 0,0-1 1,-1 0-1,1-1 1,0 1-1,0-1 0,0 1 1,0-1-1,0 0 1,0 0-1,4 0 0,3 0-685,0 0 0,0 0 0,0-1 0,0-1 0,0 0 0,0 0 0,-1 0 0,1-2 0,-1 1 0,1-1 0,-1 0-1,0-1 1,0 0 0,-1-1 0,0 1 0,0-2 0,0 1 0,-1-1 0,0 0 0,0-1 0,7-8 0,-2-2 177,0 0 0,-1-1-1,13-27 1,19-66 5230,-28 75-2278,1 1 1,30-49-1,5-7 2437,-50 89-4765,0 1-1,0-1 0,0 1 1,0-1-1,0 1 1,0-1-1,-1 1 1,1-1-1,-1 0 0,0 1 1,0-4-1,0 5-36,0 0-1,0 1 0,0-1 0,-1 0 0,1 0 1,0 1-1,-1-1 0,1 0 0,0 1 0,-1-1 1,1 0-1,-1 1 0,1-1 0,-1 0 0,1 1 1,-1-1-1,0 1 0,1-1 0,-1 1 0,0 0 1,1-1-1,-1 1 0,0-1 0,-1 1 0,-2-1 37,-1 1 0,1-1 0,0 1-1,-1 1 1,1-1 0,0 0 0,-1 1-1,1 0 1,0 0 0,-1 0 0,1 1-1,-4 1 1,-11 6-71,1 1 0,0 1 0,1 1 0,0 0 0,0 1 0,2 1 0,0 0 0,0 1 0,1 1 0,1 0 0,1 1 0,0 0 0,1 1 0,1 0 0,1 1 0,0 0 0,1 0 0,2 1 0,0 0 0,1 0 0,-4 32 0,8-47 1,1 0 0,0-1 0,1 1 0,-1 0 1,1 0-1,-1 0 0,2 0 0,-1-1 0,0 1 0,1-1 0,0 1 0,0-1 0,0 1 0,1-1 1,-1 0-1,1 0 0,0 0 0,0-1 0,0 1 0,1-1 0,0 1 0,-1-1 0,1 0 0,0 0 1,0-1-1,0 1 0,1-1 0,-1 0 0,1 0 0,-1-1 0,10 3 0,12 1-24,-1 0 1,1-2-1,0-1 0,47-2 0,-45 0-42,59-6-2955,-34-11-4877,-21-1-3335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19250,'0'0'4773,"-9"83"-4613,9-33 288,10 8 289,2 1 192,2-1-321,2-4-383,0-8-161,-1-7-32,-5-6-449,-2-11-1120,-8-5-897,-6-11-1474,-16-6-1922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12268,'0'0'6598,"-19"-55"-4164,27 53-1089,20 2-832,10 0-65,11 6-288,10 1-63,5-3-1635,5-4-2370,-1 0-4708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18738,'-12'10'1708,"-11"8"-334,1 2 0,-22 25 0,36-35-891,0 0 0,0 0 0,1 1-1,0-1 1,1 2 0,0-1-1,1 1 1,-8 24 0,12-35-463,1 1 0,-1-1 0,1 1 0,0-1 0,-1 1 0,1 0 0,0-1 0,0 1 0,0-1 0,0 1 0,0-1 0,1 1 0,-1-1 0,0 1 0,1-1 0,-1 1 0,1-1 0,0 1 0,-1-1 0,1 1 0,0-1 0,0 0 0,0 1 0,1 0 0,0 0-9,0-2 0,0 1 1,-1 0-1,1 0 0,0-1 0,0 1 0,0-1 1,0 1-1,0-1 0,0 0 0,0 0 0,0 0 1,0 0-1,0 0 0,0-1 0,3 1 0,5-3 40,0 0-1,0 0 1,0 0-1,0-1 0,18-11 1,-4-1 121,0-1 1,34-32-1,-51 42-116,0 0 0,0 0 0,-1-1 0,0 0 0,0 0 1,-1 0-1,0-1 0,0 1 0,-1-1 0,0-1 0,3-11 0,-6 18-11,-1 0 0,0 0 0,1 1 0,-1-1 0,0 0-1,0 0 1,-1 0 0,1 0 0,-1 0 0,1 0 0,-1 0 0,0 0 0,0 1 0,0-1 0,-1 0-1,1 1 1,-1-1 0,1 1 0,-1-1 0,0 1 0,0 0 0,0 0 0,0-1 0,0 1 0,0 1-1,-4-4 1,2 3-107,0 0 1,0 0-1,0 1 0,0-1 0,0 1 0,0 0 0,0 0 1,0 0-1,0 0 0,0 1 0,-1-1 0,1 1 0,0 0 1,0 1-1,-1-1 0,1 1 0,0 0 0,-4 1 0,6-1-102,0-1 0,1 1-1,-1 0 1,0 0-1,1 0 1,-1 0 0,1 0-1,0 0 1,-1 0-1,1 1 1,0-1 0,0 0-1,0 1 1,-1-1-1,2 1 1,-1-1 0,0 1-1,0 0 1,-1 2-1,-2 21-7309,3-12-2679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81 17200,'0'0'4890,"-11"-4"-2931,8 2-1891,0 1 0,-1 0 0,1 0-1,0 0 1,-1 0 0,1 0 0,0 0-1,-1 1 1,1 0 0,-1-1-1,1 2 1,-1-1 0,1 0 0,-1 1-1,1-1 1,-1 1 0,1 0 0,0 0-1,-1 0 1,1 1 0,0-1-1,0 1 1,0-1 0,0 1 0,0 0-1,0 1 1,1-1 0,-1 0 0,1 1-1,-1-1 1,-3 6 0,1-1-29,0 0 0,0 0 1,0 1-1,1 0 0,0 0 0,0 0 1,1 0-1,0 1 0,1-1 1,-1 1-1,2 0 0,-1-1 0,1 13 1,1-20-38,0 0 0,0 1 1,1-1-1,-1 0 1,1 0-1,-1 0 0,1 0 1,0 0-1,-1 0 1,1 0-1,0 0 0,-1 0 1,1 0-1,0 0 1,0 0-1,0 0 0,0-1 1,0 1-1,0 0 0,0-1 1,0 1-1,0-1 1,1 1-1,-1-1 0,0 1 1,0-1-1,0 0 1,1 0-1,-1 0 0,0 1 1,0-1-1,1 0 1,-1-1-1,0 1 0,0 0 1,0 0-1,1 0 1,-1-1-1,0 1 0,0-1 1,0 1-1,2-1 0,4-1 30,1-1 0,-1 0 0,0 0 0,0 0-1,12-8 1,-1-2 47,-1-1-1,-1-1 0,28-33 0,-37 40-50,0 0-1,-1-1 0,0 0 1,-1 0-1,0-1 0,0 0 1,-1 1-1,0-2 0,-1 1 1,3-12-1,-6 21-43,0 1 0,1-1-1,-1 1 1,0-1 0,0 0 0,0 1-1,0-1 1,0 1 0,0-1 0,0 0-1,0 1 1,0-1 0,0 0 0,0 1-1,0-1 1,0 1 0,0-1 0,-1 0-1,1 1 1,0-1 0,0 1 0,-1-1-1,1 1 1,0-1 0,-1 1 0,1-1-1,-1 1 1,1-1 0,-1 0 0,-14 10-1660,-13 27-2658,25-28 2489,0 0 0,1 0 1,0 0-1,-1 15 0,2-4-7289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14382,'0'0'6950,"-8"13"-4830,4-7-1862,-2 4 14,-1 1-1,1-1 0,1 1 0,0 0 1,1 1-1,0-1 0,-4 22 0,-15 298 3346,17-165-3417,6-164-208,-4 32-108,4-33 106,0-1 0,0 1 0,0-1-1,0 1 1,0-1 0,0 1 0,0-1 0,-1 1 0,1-1 0,0 1 0,0 0 0,0-1 0,-1 1-1,1-1 1,0 1 0,0-1 0,-1 0 0,1 1 0,0-1 0,-1 1 0,1-1 0,-1 0 0,1 1 0,0-1-1,-1 0 1,1 1 0,-1-1 0,1 0 0,-1 1 0,1-1 0,-1 0 0,1 0 0,-1 0 0,0 0-1,1 0 1,-1 0 0,1 1 0,-1-1 0,1 0 0,-1-1 0,1 1 0,-1 0 0,0 0 0,1 0 0,-1 0-1,1 0 1,-1 0 0,0-1 0,0 0-6,-1-1 1,1 1-1,0 0 0,0-1 0,0 1 0,0-1 1,0 0-1,0 1 0,1-1 0,-1 0 0,0 0 1,1 1-1,-1-1 0,1 0 0,0 0 0,-1-3 1,0-37-111,1 28 98,0-20-66,2-1 0,2 1-1,0-1 1,3 1 0,0 0-1,3 1 1,15-38 0,-18 52 66,1 1 1,2-1 0,0 2-1,0-1 1,2 1 0,0 1-1,1 0 1,0 1 0,1 0 0,1 1-1,1 1 1,0 0 0,27-16-1,-37 26 33,0 0-1,0 0 1,0 1-1,1 0 1,-1 1-1,10-2 1,-15 3-6,0-1 1,0 1 0,0 0 0,-1 0-1,1 0 1,0 0 0,0 0 0,0 0-1,0 0 1,0 0 0,-1 1-1,1-1 1,0 0 0,0 0 0,0 1-1,-1-1 1,1 0 0,0 1 0,0-1-1,-1 1 1,1-1 0,0 1 0,-1-1-1,1 1 1,0 0 0,-1-1 0,1 1-1,-1 0 1,1-1 0,-1 1 0,1 0-1,-1 0 1,0-1 0,1 1 0,-1 0-1,0 0 1,0 0 0,0 0 0,1 0-1,-1-1 1,0 1 0,0 0 0,0 0-1,0 0 1,-1 0 0,1 0-1,0-1 1,0 1 0,0 0 0,-1 0-1,1 0 1,0-1 0,-1 1 0,1 0-1,-1 0 1,1-1 0,-1 1 0,0 1-1,-2 4 17,-1 1-1,0 0 1,-1-1-1,1 0 1,-1 0-1,-1 0 1,1-1-1,-1 0 1,1 0 0,-8 5-1,-73 45 141,59-40-50,9-3 35,0 0-17,-1 0 0,-1-2 0,1 0 0,-1-1 0,-1 0 0,-30 7 0,42-19-948,16-6-303,16-10-1332,68-32-8084,-35 25 1612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18770,'0'0'11072,"13"2"-10624,-3-2-420,0 0 1,0-1-1,0 0 0,0-1 1,-1 1-1,1-2 1,0 0-1,-1 0 0,0 0 1,0-1-1,0-1 0,0 1 1,0-2-1,-1 1 0,12-11 1,32-33 36,-50 47-67,0 0-1,0-1 0,0 1 1,0-1-1,-1 0 1,1 1-1,-1-1 0,0 0 1,0 0-1,0 0 1,0 0-1,0 0 0,0 0 1,-1 0-1,0 0 0,0 0 1,1 0-1,-2 0 1,1 0-1,-1-4 0,0 6-2,1-1 0,-1 1 0,0 0-1,0-1 1,0 1 0,-1 0 0,1 0 0,0 0-1,0 0 1,-1 0 0,1 0 0,0 0-1,-1 0 1,1 0 0,-1 1 0,1-1-1,-1 1 1,0-1 0,1 1 0,-1-1 0,1 1-1,-1 0 1,0 0 0,1 0 0,-1 0-1,0 0 1,1 0 0,-1 0 0,0 1-1,1-1 1,-3 1 0,-3 0-31,1 1 1,-1 0-1,0 0 1,1 0-1,-1 0 1,-8 6-1,4 0 9,0 0 1,1 1-1,1 0 1,-1 0-1,2 1 0,-1 0 1,-12 20-1,17-23 21,0-1-1,0 1 1,0 0-1,1 0 1,0 1-1,1-1 1,0 1 0,0-1-1,0 1 1,1 0-1,0 0 1,1-1-1,0 1 1,0 10-1,1-16-1,0 1-1,0-1 0,1 0 1,-1 0-1,0-1 0,1 1 1,-1 0-1,1 0 1,-1-1-1,1 1 0,0-1 1,0 1-1,0-1 0,0 0 1,0 0-1,0 0 0,0 0 1,0 0-1,0 0 0,0 0 1,1-1-1,-1 1 0,0-1 1,1 0-1,-1 0 0,0 0 1,0 0-1,3 0 1,9 0-30,0 0 1,0-1-1,19-3 1,-13-2-17,0 0 1,0-2-1,-1 0 0,0-1 1,-1-1-1,0-1 0,31-23 1,-7 5 98,-41 29-48,-1-1 1,1 0-1,-1 1 1,1-1 0,0 1-1,-1-1 1,1 0-1,0 1 1,0 0-1,-1-1 1,1 1 0,0-1-1,0 1 1,0 0-1,0 0 1,-1-1-1,1 1 1,0 0 0,0 0-1,0 0 1,0 0-1,0 0 1,0 0-1,0 0 1,-1 1 0,1-1-1,0 0 1,0 0-1,0 1 1,0-1-1,-1 0 1,1 1-1,0-1 1,0 1 0,0-1-1,-1 1 1,1-1-1,0 2 1,1 1 12,-1 1 1,1 0-1,-1 0 0,0 0 1,0 0-1,-1 0 1,1 6-1,-1-7 2,0-1 1,0 1-1,0 0 1,0-1-1,0 1 1,1 0-1,-1-1 0,1 1 1,0-1-1,0 1 1,0-1-1,0 1 0,0-1 1,1 0-1,-1 1 1,1-1-1,-1 0 1,1 0-1,0 0 0,0 0 1,2 2-1,1-3 17,0 0 0,0 0 0,0 0 0,1-1 0,-1 0 0,0 0 0,0 0 0,1-1 0,-1 1-1,0-1 1,0-1 0,8-2 0,64-29 44,-31 12-68,-38 18-23,49-16-517,-54 18 377,0 0 0,1 0 0,-1 1 0,0-1 0,1 1 0,-1 0 0,1 0 0,-1 0 0,0 0 0,1 1 0,-1-1 0,0 1 0,6 2 0,-8-2-38,1 1 1,-1 0-1,0 0 1,0 0 0,0 0-1,0 0 1,0 0-1,-1 0 1,1 0-1,-1 0 1,1 0-1,-1 1 1,0-1 0,0 0-1,0 4 1,1 0-1840,-1 1-4206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10154,'0'0'14589,"1"19"-13996,-4 415 3490,-4-65-2844,12-474-1180,-17 18-43,-36-142 1,21 115-23,43 126-653,-1 2-282,0-2 1,1 0 0,1-1 0,23 11 0,-25-17-432,1-1 0,-1 0 0,1-1 0,0-1 0,31 0 0,-37-2 698,0-1-1,0 0 0,0-1 1,-1 0-1,17-5 0,-20 4 713,-1 1-1,0-1 1,0 1 0,0-1-1,0-1 1,5-4-1,-9 8 149,0-1 0,1 0 1,-2 1-1,1-1 0,0 0 0,0 0 0,0 0 0,0 0 0,0 0 0,-1 0 0,1 0 0,0 0 0,-1 0 0,1 0 0,-1 0 0,1 0 0,-1 0 1,0-1-1,1 1 0,-1 0 0,0 0 0,0 0 0,0-1 0,0 1 0,0 0 0,0 0 0,0-1 0,0 1 0,-1 0 0,1 0 0,0 0 0,-1 0 1,1-1-1,-1 1 0,1 0 0,-1 0 0,0 0 0,1 0 0,-1 0 0,0 0 0,0 0 0,0 0 0,1 1 0,-1-1 0,0 0 0,0 0 0,0 1 1,-3-2-1,3 1-117,0 1 0,-1 0 1,1-1-1,-1 1 1,1 0-1,-1 0 1,1 0-1,-1 0 0,1 0 1,-1 0-1,1 0 1,-1 0-1,1 0 1,0 1-1,-1-1 0,1 1 1,-1-1-1,1 1 1,0 0-1,-1-1 0,1 1 1,0 0-1,0 0 1,0 0-1,-1 0 1,1 0-1,-1 1 0,-6 7 79,-1 0 0,2 1 0,-1 0 0,1 0 0,1 1 0,0 0 0,0 0-1,1 1 1,-4 13 0,9-24-140,0-1-1,0 1 0,0 0 1,0-1-1,0 1 0,1 0 1,-1-1-1,0 1 1,0 0-1,1-1 0,-1 1 1,0-1-1,1 1 0,-1 0 1,1-1-1,-1 1 0,1-1 1,-1 1-1,1-1 1,-1 0-1,1 1 0,-1-1 1,1 1-1,0-1 0,-1 0 1,1 0-1,0 1 1,-1-1-1,1 0 0,0 0 1,-1 0-1,1 0 0,0 0 1,-1 0-1,2 0 0,33 2 68,-24-2-41,43 3 30,-17 1 105,0-3 0,75-5 0,-111 3-79,-1 1 0,1 0 0,0 0 1,0-1-1,0 1 0,-1 0 0,1-1 0,0 1 0,-1 0 0,1-1 0,0 1 1,-1-1-1,1 1 0,0-1 0,-1 0 0,1 1 0,-1-1 0,1 0 1,-1 1-1,0-1 0,1 0 0,-1 1 0,0-1 0,1 0 0,-1 0 0,0-1 0,0-28 1265,-17-23-365,-1 15-699,-35-64 555,53 102-846,0-1 0,0 1 0,0 0 0,0-1 0,0 1 0,1 0 0,-1-1 0,0 1 0,0 0 0,0 0 0,1-1 0,-1 1 0,0 0 0,0 0 0,1 0 0,-1-1 0,0 1 0,1 0 0,-1 0 0,0 0 0,1 0 0,-1 0 0,0-1 0,1 1 0,-1 0 0,0 0 0,1 0 0,-1 0 0,0 0 0,1 0 0,-1 0 0,0 0 0,1 0 0,-1 0 0,0 0 0,1 1 0,-1-1 0,0 0 0,1 0 0,-1 0 0,0 0 0,0 0 0,1 1 0,-1-1 0,81 13-1374,-31-5-2639,68 4-1,-58-11-4330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86 13485,'11'-29'2719,"3"-7"450,-1 15 1748,-12 46-3076,-4 33-855,-3 0-1,-24 103 0,17-104-469,2 0 1,-5 106 0,16-162-506,0-1-1,0 1 1,0 0 0,0-1 0,0 1 0,0-1-1,0 1 1,0-1 0,0 1 0,0-1-1,1 1 1,-1 0 0,0-1 0,0 1-1,1-1 1,-1 1 0,0-1 0,1 0-1,-1 1 1,0-1 0,1 1 0,-1-1-1,0 1 1,1-1 0,-1 0 0,1 1-1,-1-1 1,1 0 0,-1 0 0,1 1-1,-1-1 1,2 0 0,21-4 278,19-21 129,-3-9-265,45-33-34,-76 62-123,-1 1-1,0 0 1,1 0 0,0 0 0,0 1 0,0 0-1,0 1 1,0 0 0,17-2 0,-23 4-2,0-1 0,0 1 0,0 1 0,0-1 0,0 0 0,1 1 0,-1-1 0,0 1 0,0-1 0,0 1 0,0 0 0,0 0 0,-1 0 0,1 0 0,0 0-1,0 0 1,-1 1 0,1-1 0,0 0 0,-1 1 0,3 3 0,-2-2 7,0 1 1,0 0-1,0 0 0,0 0 0,-1 0 0,1 0 0,-1 0 1,0 1-1,-1-1 0,2 7 0,-2-4 13,0 0 0,0-1 0,0 1 0,-1 0 0,0 0 0,0-1 0,0 1 0,-1 0 0,0-1 0,0 0 0,-1 1 1,0-1-1,0 0 0,-6 8 0,9-14-11,0 1 0,-1-1 1,1 1-1,0-1 0,-1 1 0,1-1 1,-1 1-1,1-1 0,-1 0 1,1 1-1,0-1 0,-1 0 1,1 1-1,-1-1 0,0 0 1,1 0-1,-1 1 0,1-1 0,-1 0 1,1 0-1,-1 0 0,0 0 1,1 0-1,-1 0 0,1 0 1,-1 0-1,1 0 0,-1 0 1,0 0-1,-7-16 208,7-36 192,2 42-369,-2-14-34,2 0 0,1-1 0,1 1 0,6-24 0,-8 43 0,0 0 0,0 0 0,1 1 0,0-1 0,-1 0 0,2 1 0,-1-1 0,0 1 0,1 0 0,0-1 0,0 1 0,0 1 0,0-1 0,1 0 0,-1 1 0,1 0 0,0-1 0,0 2 0,0-1 0,1 0 0,-1 1 0,1 0 0,-1 0 0,1 0 0,0 0 0,8-1 0,72-3-1505,-76 6 1096,-1 0 1,1 0-1,0 1 1,0 0 0,-1 1-1,1 0 1,10 3-1,-11 2-4246,-8-3-2284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16784,'0'0'4164,"69"-17"-3972,-21 17-192,13 11 32,3 2-1601,1-1-2659,-3 2-4901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 17296,'-11'2'2712,"-12"2"-1005,0 1 0,1 1 0,-38 14-1,53-16-1370,0-1 0,0 1 0,0 1 0,0-1 0,0 1 0,1 0 0,-7 7 0,11-9-314,-1 0 0,1 0 0,0 0 0,0 0 0,0 1 0,0-1 0,0 1-1,1-1 1,-1 1 0,1 0 0,0 0 0,0-1 0,1 1 0,-1 0 0,1 8 0,0-11-22,0 0 0,0 1 0,0-1 0,0 1 0,1-1 0,-1 0 0,0 1 0,1-1 0,0 0 1,-1 1-1,1-1 0,0 0 0,-1 0 0,1 0 0,0 0 0,0 1 0,0-1 0,0 0 0,0-1 1,0 1-1,0 0 0,0 0 0,1 0 0,-1-1 0,0 1 0,2 0 0,1 1 1,1-1 1,0 0-1,-1 0 0,1 0 0,0 0 0,0-1 1,0 0-1,5 0 0,2-1 10,1-1 0,0 0 0,0-1 0,-1 0 1,18-7-1,-12 2-36,-2-1-1,1-1 1,-2 0 0,18-15 0,-27 20 24,0 0 1,0-1-1,0 0 1,-1 0-1,0 0 0,0-1 1,-1 0-1,1 1 1,-1-2-1,-1 1 0,1 0 1,2-10-1,-7 7 27,-8 19-90,-10 21-37,15-21-242,0 0-1,1 1 1,0 0-1,1 0 0,-2 15 1,4-23 123,0 0 1,-1 0 0,1 0 0,0 0 0,0 0 0,0 1-1,0-1 1,1 0 0,-1 0 0,0 0 0,1 0 0,0 0-1,-1 0 1,1 0 0,0 0 0,0 0 0,0 0 0,0-1-1,0 1 1,1 0 0,-1-1 0,0 1 0,1 0 0,-1-1-1,1 0 1,0 1 0,-1-1 0,1 0 0,0 0 0,0 0-1,3 1 1,26 1-5146,6-3-3374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137 240 14830,'0'0'1858,"-10"5"42,0 0-1528,0 1 0,0 0 0,1 1 0,0 0 0,0 0 0,0 1 0,-11 14 0,16-18-178,0 1 0,0 0 0,1 0 0,-1 0 0,1 1 0,0-1 0,0 1 0,1 0 0,0 0 0,0 0 0,0 0 0,1 0 0,0 0 0,0 0 0,0 0 0,1 1 0,0-1 1,1 8-1,0-12-176,-1-1 0,1 1 0,0-1 0,0 1 0,1 0 0,-1-1 0,0 0 0,0 1 0,1-1 1,-1 0-1,0 0 0,1 1 0,0-1 0,-1 0 0,1 0 0,-1-1 0,1 1 0,0 0 0,0-1 0,-1 1 1,1-1-1,0 1 0,0-1 0,0 0 0,0 0 0,0 0 0,-1 0 0,1 0 0,0 0 0,0 0 1,3-2-1,5 1 22,0 0 0,0-1 0,-1 0 0,19-7 0,-12 0-67,0 1 1,-1-2-1,0 0 1,-1-1-1,0 0 1,-1-1-1,0-1 1,-1 0-1,0-1 1,-1 0-1,-1 0 1,10-20-1,1-3 501,-2-1-1,-2-1 0,24-80 0,-35 90 402,-6 26-248,-4 7 1,-19 45 18,-41 119 46,58-145-441,0 0 0,1 0 1,1 0-1,2 1 0,-1 37 0,4-57-246,-1 0 0,1 0 1,-1 0-1,1 0 0,0 0 0,1 0 0,-1 0 0,1-1 0,-1 1 0,1 0 0,0-1 0,1 0 0,-1 1 0,0-1 0,1 0 0,0 0 0,0 0 0,0-1 0,0 1 0,0-1 0,0 1 0,1-1 0,-1 0 0,1 0 0,0-1 0,-1 1 0,1-1 0,0 0 0,0 0 0,0 0 0,0 0 0,0-1 0,0 1 0,0-1 0,5 0 0,-5-1-174,0 0 1,0 1-1,-1-1 0,1-1 0,-1 1 0,1 0 1,-1-1-1,1 0 0,-1 0 0,0 0 1,0 0-1,0 0 0,0-1 0,0 1 1,4-6-1,-2 2-1187,-1 0 0,1-1 0,-1 1 0,-1-1 0,0 0 0,0 0 0,3-10 0,4-23-8926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17777,'0'0'4484,"13"1"-1809,-1 0-2357,1-1 0,-1 0 0,0-1 0,1 0 0,-1-1 0,0-1 0,0 0 0,0 0 0,0-1 0,-1-1 0,0 0 0,1 0 0,12-9 0,-9 4-261,-1 0 1,22-19-1,-33 26 14,0 0 0,0 0 0,0 0 0,0 0 0,-1 0 0,1-1-1,-1 0 1,0 1 0,0-1 0,0 0 0,0 0 0,-1 0 0,0 0 0,0 0-1,0 0 1,1-8 0,-2 11-55,0 0-1,0 1 0,0-1 1,-1 0-1,1 0 1,0 1-1,0-1 0,0 1 1,-1-1-1,1 0 0,0 1 1,-1-1-1,1 1 1,-1-1-1,1 0 0,0 1 1,-1 0-1,0-1 1,1 1-1,-1-1 0,1 1 1,-1-1-1,1 1 1,-1 0-1,0-1 0,1 1 1,-1 0-1,0 0 1,0-1-1,-28 0 130,20 3-143,0 0 1,0 0-1,1 0 1,-14 6-1,10-1 16,1 0-1,0 0 0,0 1 1,1 1-1,0 0 0,0 0 0,1 1 1,-15 21-1,19-25 17,1 0-1,0 1 1,0 0-1,1-1 1,-1 1-1,2 1 1,-1-1-1,1 0 1,0 1-1,0-1 1,1 1 0,0 0-1,1-1 1,-1 1-1,2 0 1,1 15-1,0-19-26,-1 0 0,1 0-1,1 0 1,-1 0 0,1 0-1,-1 0 1,1-1 0,0 1 0,0-1-1,1 1 1,-1-1 0,1-1-1,-1 1 1,1 0 0,0-1-1,0 0 1,0 1 0,0-2-1,1 1 1,-1 0 0,0-1-1,1 0 1,-1 0 0,1 0-1,5 0 1,14 2-407,0-1 1,1-1-1,32-3 0,-40 1-869,0-1 1,0-1-1,-1 0 0,1-1 0,31-13 0,12-11-6204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20083,'1'-9'2653,"-1"6"-2424,0 0 0,1-1 0,-1 1 0,1 0 0,0 0 0,0 0 0,0 0-1,1 0 1,-1 0 0,1 0 0,-1 0 0,1 1 0,0-1 0,0 1 0,0-1 0,3-2 0,0 2 24,0-1 0,1 0 0,-1 1 0,1 0 0,0 1 0,0-1 0,0 1 0,0 0 0,10-1 0,18-4 348,0 2-1,0 1 1,66 2 0,-82 2-492,0 1 0,-1 1 1,1 1-1,-1 1 1,0 0-1,0 1 1,0 1-1,-1 0 0,22 13 1,-35-18-108,0 1 0,-1-1 1,1 1-1,-1 0 0,0 0 1,1-1-1,-1 2 0,0-1 1,0 0-1,0 0 0,0 1 0,-1-1 1,1 1-1,-1-1 0,0 1 1,1 0-1,-1-1 0,0 1 0,0 0 1,-1 0-1,1 0 0,-1 0 1,1 0-1,-1 0 0,0 0 1,0-1-1,0 1 0,-1 0 0,1 0 1,-1 0-1,1 0 0,-1 0 1,0 0-1,0 0 0,0-1 1,-1 1-1,1 0 0,-1-1 0,-2 4 1,-6 9 0,-2-1 0,1-1 1,-2 0-1,1 0 1,-17 10-1,28-22-3,-81 66 0,32-29 0,-60 61 0,106-94-41,-1 0 1,1 0-1,0 0 0,0 1 1,0 0-1,1 0 1,0-1-1,-3 8 0,6-11 6,-1 0 1,1 0-1,0-1 0,-1 1 0,1 0 0,0 0 0,0-1 0,0 1 1,0 0-1,0 0 0,1 0 0,-1-1 0,0 1 0,1 0 0,0-1 1,-1 1-1,1 0 0,0-1 0,0 1 0,0-1 0,0 1 0,0-1 0,0 1 1,0-1-1,0 0 0,0 1 0,1-1 0,-1 0 0,1 0 0,-1 0 1,1 0-1,3 1 0,15 8-1906,2-1-1,-1-1 1,2-1 0,23 4-1,-12-2-3955,3 1-9622</inkml:trace>
  <inkml:trace contextRef="#ctx0" brushRef="#br0" timeOffset="1">262 918 23702,'0'0'4677,"-63"46"-1698,46-29-1570,12-11-1409,5-2 0,21-4 0,3-5-352,6-18-7592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 91 6086,'-15'2'1852,"-125"10"-2107,112-11-148,1-1-1,0-1 1,-53-10 0,-146-28 2490,-6-2-1729,206 36-13,0 1 1,0 2 0,-31 0-1,46 2-574,-8-1-1880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8680,'0'0'6342,"-66"14"-5221,47-8-224,1-1-352,1-1-321,2 3-160,2-5 32,-2 0-96,4-1 32,-1-1-32,0 0-480,-3 0-994,-3-1-1889,-6-6-4997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11979,'0'0'769,"-60"1"448,38-1-704,1 2-321,6-1-128,0-1 0,2 0-64,4 3-192,-2-3-1057,3 0-801,-2 0-801,0 0-1185</inkml:trace>
  <inkml:trace contextRef="#ctx0" brushRef="#br0" timeOffset="1">210 10 7847,'0'0'1089,"-49"8"97,23-5-738,3 0-416,1-1-32,2-1 32,1-1 0,2 0-64,7 0-128,1 0-385,0 0-1120,3 0-3268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11723,'0'0'3363,"-48"0"-3235,48 0-128,0-3-544,0-2-2851,5-5-1474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12268,'0'0'309,"-4"14"508,-4 29 653,1 1 0,-3 70 0,13-9-131,-3 83 2350,0-187-3628,0 0 0,0 0-1,0 1 1,0-1 0,-1 0-1,1 0 1,0 0 0,-1 1-1,1-1 1,-1 0 0,1 0 0,-1 0-1,1 0 1,-1 0 0,0 0-1,1 0 1,-1 0 0,-1 1-1,1-1-3,0-1 0,1 0 0,-1 0 0,0 1 0,1-1-1,-1 0 1,0 0 0,0 0 0,1 0 0,-1 0 0,0 0 0,1 0-1,-1 0 1,0 0 0,0-1 0,1 1 0,-1 0 0,0 0 0,1-1-1,-1 1 1,0 0 0,0-1 0,-2-1 72,0 0-1,0-1 1,1 1 0,-1 0-1,0-1 1,1 0-1,0 1 1,0-1 0,0 0-1,-3-6 1,-3-14-95,2 1 1,0-2-1,1 1 1,2-1-1,0 1 1,1-1-1,2 0 1,0 0-1,2 0 0,5-29 1,-5 43-67,1 1-1,-1-1 1,2 1 0,-1 0-1,1 0 1,0 0 0,1 0-1,0 1 1,1 0 0,0 0-1,0 0 1,0 1 0,1-1-1,0 2 1,1-1 0,-1 1-1,1 0 1,0 1 0,1 0-1,-1 0 1,1 1 0,0 0-1,0 0 1,1 1 0,-1 0-1,1 1 1,-1 0 0,1 0-1,0 1 1,0 1 0,-1-1-1,1 2 1,0-1 0,19 5-1,-26-5 30,-1 1 1,1-1-1,-1 1 0,0 0 0,1-1 0,-1 1 1,0 0-1,0 1 0,1-1 0,-1 0 0,0 1 0,0-1 1,-1 1-1,1 0 0,0-1 0,0 1 0,-1 0 1,1 0-1,-1 0 0,0 0 0,1 0 0,-1 1 0,0-1 1,0 0-1,0 1 0,-1-1 0,1 0 0,-1 1 1,1-1-1,-1 1 0,0-1 0,0 1 0,0-1 1,0 1-1,0-1 0,0 1 0,-1-1 0,1 0 0,-1 1 1,0-1-1,0 0 0,0 1 0,0-1 0,0 0 1,0 0-1,0 0 0,-1 0 0,1 0 0,-1 0 1,0 0-1,0 0 0,1-1 0,-1 1 0,-3 1 0,-10 5 217,-1-1 0,1-1 0,-1 0 0,0-2 1,-1 1-1,1-2 0,-1 0 0,1-2 0,-1 1 0,-28-3 0,44 1-247,-1 0 0,1 0 0,0 0 0,-1 0 0,1 0-1,-1 0 1,1 0 0,0-1 0,-1 1 0,1-1 0,0 1 0,0-1 0,-1 0 0,1 1 0,0-1 0,0 0 0,0 0 0,0 0 0,0 0 0,0 0 0,0 0 0,0 0 0,-1-1 0,2 1-93,0 0-1,0 0 1,0 0 0,0 1-1,0-1 1,0 0-1,0 0 1,0 0 0,0 0-1,0 0 1,1 1 0,-1-1-1,0 0 1,1 0-1,-1 1 1,0-1 0,1 0-1,-1 0 1,1 1 0,-1-1-1,1 0 1,-1 1 0,1-1-1,0 1 1,-1-1-1,1 0 1,0 1 0,-1 0-1,1-1 1,0 1 0,0-1-1,0 1 1,-1 0 0,1 0-1,0-1 1,0 1-1,1 0 1,15-5-2329,-1 1-1,32-4 1,2 0-3760,-17 0-554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13549,'0'0'7143,"-8"64"-5702,2-33-576,2 2-449,3-6-288,1 0-32,0-2 0,0-7-64,0-3-544,3-3-737,0-6-1153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8840,'0'0'4228,"0"-10"-2220,0 7-1847,0 0 1,0 0 0,0 0 0,0-1 0,0 1 0,1 0 0,0 0 0,-1 0 0,1 0-1,1 0 1,-1 0 0,0 0 0,1 0 0,-1 1 0,1-1 0,0 0 0,0 1-1,0-1 1,0 1 0,0 0 0,0 0 0,1 0 0,-1 0 0,1 0 0,0 0-1,-1 1 1,1-1 0,0 1 0,0 0 0,0-1 0,0 1 0,0 1 0,4-2-1,8-2 86,0 1 0,1 1 0,-1 0 0,21 0 0,-30 2-250,-1 0 1,1 0-1,-1 0 0,1 1 0,-1-1 1,0 1-1,1 1 0,-1-1 0,0 1 1,0 0-1,0 0 0,0 0 0,0 1 0,0 0 1,7 6-1,-11-9-6,0 1 0,0 0-1,0 0 1,0 0 0,-1 0 0,1 0 0,0 0-1,-1 0 1,1 1 0,-1-1 0,1 0 0,-1 0-1,1 0 1,-1 1 0,0-1 0,0 0 0,0 0-1,1 1 1,-1-1 0,0 0 0,-1 1 0,1-1-1,0 0 1,0 0 0,0 1 0,-2 1 0,-21 23 1175,21-25-1086,0 0 0,0 1 0,0-1 0,1 1 0,-1 0 0,0-1 0,1 1 0,-1 0 1,1 0-1,0 0 0,-1 0 0,1 0 0,0 1 0,0-1 0,1 0 0,-2 4 0,2-5-81,1 0-1,-1-1 1,1 1-1,-1 0 1,1-1-1,-1 1 1,1-1-1,-1 1 1,1-1-1,0 1 1,-1-1-1,1 0 1,0 1-1,-1-1 1,1 0-1,0 0 1,0 1-1,-1-1 1,1 0-1,0 0 1,0 0-1,0 0 1,-1 0-1,2 0 1,31 3-544,-17-2 140,-15-1 411,1 0-1,-1 0 1,0 0 0,0 0 0,1 0-1,-1 1 1,0-1 0,0 0 0,0 1-1,1-1 1,-1 1 0,0-1 0,0 1-1,0 0 1,0 0 0,0-1-1,0 1 1,0 0 0,0 0 0,0 0-1,-1 0 1,1 0 0,0 0 0,-1 0-1,1 0 1,0 0 0,-1 0 0,0 1-1,1-1 1,-1 0 0,1 0 0,-1 0-1,0 1 1,0-1 0,0 0 0,0 0-1,0 1 1,0-1 0,0 0 0,0 0-1,-1 1 1,1-1 0,0 0 0,-1 0-1,1 0 1,-1 2 0,-2 2 136,1-1 0,0 0 0,-1 0 0,1 0 0,-1 0 0,0-1 1,-1 1-1,1-1 0,-1 0 0,1 0 0,-6 3 0,-2 0 197,1 0-1,-1-1 1,-1 0-1,1-1 1,-1-1 0,0 0-1,1 0 1,-1-1-1,0-1 1,-1 0 0,1 0-1,0-1 1,-20-3 0,30 2-427,1 1 1,0-1 0,-1 1 0,1-1 0,-1 0 0,1 0 0,0 1-1,0-1 1,0 0 0,-1 0 0,1 0 0,0 0 0,0-1 0,0 1 0,1 0-1,-1 0 1,0-1 0,0 1 0,1 0 0,-1-1 0,0 1 0,1 0-1,-1-4 1,4-11-5438,-2 15 4992,0 0 1,-1 0-1,1 1 0,0-1 1,0 0-1,0 1 0,0-1 1,0 1-1,-1-1 0,1 1 1,0-1-1,0 1 0,0-1 1,1 1-1,-1 0 0,1-1 1,16-1-9467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41 6854,'0'0'9791,"5"0"-9492,47-15 1858,-64 37-1682,-9-4 200,12-12 212,10-11 935,7-4-1686,-9 14 43,-10 16 312,10-19-293,1-2-49,25-14 236,-24 13-379,0 0-1,0 0 1,-1 0 0,1 0 0,0 0 0,0 0-1,0 0 1,-1 0 0,1 0 0,-1-1-1,1 1 1,-1 0 0,1 0 0,-1-1 0,0 1-1,0 0 1,1-1 0,-1-1 0,-1 3-4,1-1 1,0 1 0,0-1 0,-1 1-1,1 0 1,-1-1 0,1 1 0,0-1-1,-1 1 1,1 0 0,-1-1 0,1 1 0,-1 0-1,1 0 1,-1-1 0,1 1 0,-1 0-1,1 0 1,-1 0 0,1-1 0,-1 1-1,0 0 1,1 0 0,-1 0 0,1 0-1,-1 0 1,1 0 0,-2 1 0,-1-1 7,0 0 0,-1 1 0,1-1 0,0 1 0,-1 0 0,1 0 0,0 1 0,0-1 0,0 1 1,0-1-1,0 1 0,0 0 0,-4 3 0,6-4 9,0 0 1,0 0-1,0 1 1,0-1-1,0 0 1,0 0-1,0 0 1,1 1 0,-1-1-1,0 1 1,1-1-1,-1 0 1,1 1-1,-1 2 1,1-3-12,0-1 1,0 1-1,0-1 1,0 0 0,0 1-1,1-1 1,-1 1-1,0-1 1,0 1-1,0-1 1,1 0-1,-1 1 1,0-1 0,1 0-1,-1 1 1,0-1-1,1 0 1,-1 1-1,0-1 1,1 0 0,-1 0-1,1 0 1,-1 1-1,1-1 1,-1 0-1,0 0 1,1 0 0,-1 0-1,1 0 1,0 0-1,3 1 13,-1-1 0,1 0 0,0 0 1,-1 0-1,1-1 0,0 0 0,-1 1 0,1-1 0,-1 0 0,6-3 0,47-28 95,-53 30-108,-1 0 0,1 0 0,0 0 0,-1 0 0,0 0 0,1 0 0,-1-1 0,0 1 1,0-1-1,0 1 0,-1-1 0,1 0 0,0 0 0,-1 0 0,0 0 0,0 0 0,1-4 0,-5 6 0,0 0-1,0 1 1,0-1-1,0 1 0,0 0 1,0 0-1,0 0 1,-1 0-1,1 0 0,0 1 1,0 0-1,-5 1 1,-3 2 13,0 1 0,0 0 0,1 1 0,-1 0 0,1 0 0,-11 10 0,15-11 8,1-1 0,-1 1 0,1 0 0,0 0 1,1 1-1,-1-1 0,1 1 0,0 0 0,1 0 0,-1 1 0,-4 11 0,8-17-34,0 0 1,0 0-1,0 0 0,0 0 1,0 0-1,0 0 1,1 0-1,-1 0 0,0 0 1,0 0-1,1-1 0,-1 1 1,1 0-1,-1 0 0,1 0 1,-1 0-1,1 0 1,-1 0-1,1-1 0,0 1 1,-1 0-1,1-1 0,0 1 1,0 0-1,-1-1 0,1 1 1,0-1-1,0 1 0,0-1 1,0 1-1,0-1 1,0 0-1,0 0 0,0 1 1,0-1-1,0 0 0,0 0 1,0 0-1,0 0 0,0 0 1,0 0-1,0 0 1,1-1-1,52-2-1191,-50 3 979,6-2-869,1-1 0,-1 1 0,1-2 1,-1 0-1,0 0 0,0 0 1,14-10-1,20-17-11593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3555,'2'0'10314,"-1"-1"-10108,0 0-1,0 0 1,0-1 0,0 1-1,0 0 1,0 0 0,-1 0-1,1-1 1,0 1 0,-1 0-1,1-1 1,-1 1 0,1 0-1,-1-1 1,0 1 0,1-1-1,-1-2 1,-1 4-138,1 0 0,-1-1 0,1 1 0,-1 0 0,1-1 0,-1 1 0,0 0 0,1 0 0,-1 0 0,1 0 0,-1-1 0,0 1 0,1 0 0,-1 0 0,0 0 0,1 0 0,-1 1 0,0-1 0,1 0 0,-1 0 0,1 0 0,-1 0 1,0 1-1,1-1 0,-1 0 0,0 1 0,-5 1 124,1 1 1,-1-1-1,1 1 1,0 0-1,-1 1 1,2-1-1,-9 8 1,12-10-172,1-1 0,-1 0 0,0 1 0,1-1 0,-1 1 0,1-1-1,-1 1 1,1-1 0,0 1 0,-1 0 0,1-1 0,-1 1 0,1-1 0,0 1 0,0 0 0,-1-1 0,1 1 0,0 0 0,0-1 0,0 1 0,0 0 0,0 0 0,0-1 0,0 1 0,0 0-1,0-1 1,0 1 0,0 0 0,0-1 0,0 1 0,1 0 0,-1 0 0,1 0-2,1 0 0,-1-1 1,0 1-1,1-1 0,-1 0 0,0 0 0,1 1 0,-1-1 1,1 0-1,-1 0 0,0 0 0,1 0 0,-1 0 0,3-1 1,52-14 181,-48 11-180,5-2 4,-1 0 0,1-1-1,-1 0 1,-1-1 0,20-15 0,-31 23-14,0 0 0,0-1-1,1 1 1,-1 0 0,0 0 0,0 0-1,0 0 1,1-1 0,-1 1-1,0 0 1,0 0 0,0 0-1,0 0 1,0-1 0,1 1-1,-1 0 1,0 0 0,0-1 0,0 1-1,0 0 1,0 0 0,0-1-1,0 1 1,0 0 0,0 0-1,0 0 1,0-1 0,0 1-1,0 0 1,0 0 0,0-1-1,0 1 1,0 0 0,0 0 0,0-1-1,0 1 1,-1 0 0,1 0-1,0 0 1,0-1 0,0 1-1,0 0 1,0 0 0,-1 0-1,1-1 1,0 1 0,0 0 0,0 0-1,-1 0 1,1 0 0,0-1-1,-20-1 457,-23 8 181,31-3-467,0 1-1,0 0 1,1 1-1,-1 0 1,1 1-1,0 1 0,1-1 1,0 2-1,-15 12 1,26-20-178,-1 0 0,0 0 1,0-1-1,1 1 0,-1 0 0,0 0 1,1 0-1,-1 0 0,0 0 0,0 0 1,1 0-1,-1 0 0,0 0 1,1 0-1,-1 0 0,0 0 0,1 0 1,-1 0-1,0 0 0,1 0 0,-1 1 1,0-1-1,0 0 0,1 0 1,-1 0-1,0 0 0,0 1 0,1-1 1,-1 0-1,0 0 0,0 0 0,1 1 1,-1-1-1,0 0 0,0 0 0,0 1 1,0-1-1,1 0 0,-1 0 1,0 1-1,0-1 0,0 0 0,0 1 1,0-1-1,0 0 0,0 1 0,0-1 1,0 0-1,0 1 0,0-1 1,0 0-1,0 0 0,0 1 0,0-1 1,0 0-1,0 1 0,0-1 0,-1 0 1,1 1-1,0-1 0,0 0 1,0 0-1,0 1 0,-1-1 0,1 0 1,0 1-1,27-6 103,-5-1-117,0-2-1,0 0 1,0-2-1,-1 0 1,24-16-1,-46 26 12,1 0 0,0 0-1,0 0 1,0 0 0,0 0 0,0 0 0,0 0-1,0 0 1,-1 0 0,1 0 0,0 0 0,0-1 0,0 1-1,0 0 1,0 0 0,0 0 0,0 0 0,0 0-1,0 0 1,0 0 0,0 0 0,-1 0 0,1 0-1,0-1 1,0 1 0,0 0 0,0 0 0,0 0 0,0 0-1,0 0 1,0 0 0,0 0 0,0 0 0,0-1-1,0 1 1,0 0 0,0 0 0,0 0 0,0 0-1,0 0 1,0 0 0,0 0 0,0 0 0,0-1 0,0 1-1,0 0 1,1 0 0,-1 0 0,0 0 0,0 0-1,0 0 1,0 0 0,0 0 0,0 0 0,0-1-1,0 1 1,0 0 0,-18 1-30,-26 9 12,43-10 20,-21 9 176,1 0 0,1 1 0,0 1 0,-25 17 0,92-41 121,47-35-493,-54 27-357,-32 17 222,-11 6-12,-16 10 146,0 1 0,0 1-1,2 1 1,-1 0 0,2 1 0,-27 34-1,32-32-1853,9-6-3845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12812,'0'0'1185,"64"0"545,-31 0 96,5 0-1122,9 4-512,3 1-160,12-1-352,1 3-1890,5-4-1505,-1-3-385,-1 2-2787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10890,'10'-3'2632,"123"-26"2405,-80 20-5421,1 2 1,57 1-1,216 15-550,-307-8-1735,0-1-3801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9257,'0'0'10378,"57"0"-9257,-15-5-321,16-3-127,12 1-417,11-3-192,9-1-384,8 3-1089,-1-3-1346,-7-2-3523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11307,'0'0'10730,"-3"9"-10426,-8 40 66,2-1 0,-6 83 0,0 8-3119,12-131 893,-1-9-1966,-1-15-1342,-1-11-1045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15 186 5189,'-2'-12'3331,"-1"-2"-3067,0 2 540,0-1-1,1 1 1,1-1-1,0 0 1,1-15-1,0 25-601,1 0 0,-1 1-1,1-1 1,-1 0 0,1 0-1,0 0 1,0 0 0,0 1 0,0-1-1,0 0 1,1 1 0,-1-1 0,1 1-1,0-1 1,0 1 0,0 0 0,0 0-1,0 0 1,0 0 0,0 0-1,1 0 1,-1 1 0,1-1 0,-1 1-1,1 0 1,0-1 0,0 1 0,-1 1-1,1-1 1,6-1 0,2 1 17,0 0 0,0 1 0,0 0 1,0 0-1,0 1 0,0 1 0,0 0 1,0 0-1,11 5 0,-15-4-207,0-1 0,0 1 0,-1 0 0,1 1-1,-1-1 1,0 1 0,0 1 0,0-1 0,0 1 0,-1 0 0,0 0-1,0 1 1,-1-1 0,9 13 0,-12-16 52,0 1 1,0-1-1,0 0 1,0 1-1,0-1 1,0 0-1,0 1 0,-1-1 1,0 1-1,1-1 1,-1 1-1,0 0 0,0-1 1,0 1-1,0-1 1,-1 1-1,1-1 1,-1 1-1,0-1 0,1 1 1,-1-1-1,-2 3 1,1-2 137,-1 1 1,1-1 0,-1 1 0,0-1 0,-1 0-1,1-1 1,0 1 0,-1 0 0,1-1-1,-1 0 1,-8 4 0,-1-1 186,-1 0-1,0-1 1,0 0 0,0-1-1,0-1 1,-26 1 0,48-6-9307,21-1 1746,-5 1-414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5541,'0'0'17297,"9"57"-16657,-9-26-127,0-2-385,0 2-96,3-5-320,2-3-1090,-1-5-1184,-3-8-1570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 18001,'0'0'614,"9"-4"550,6-1-768,0 1 1,0 0 0,0 0-1,24-1 1,-36 5-374,0-1 0,0 1 0,1 0 0,-1 1 0,0-1 0,0 0 0,0 1 1,1 0-1,-1 0 0,0 0 0,0 0 0,0 0 0,0 1 0,4 2 0,-6-3-28,0 1-1,0 0 0,1-1 1,-1 1-1,0 0 1,-1 0-1,1 0 0,0-1 1,0 1-1,-1 0 1,1 0-1,-1 0 0,0 0 1,1 1-1,-1-1 0,0 0 1,0 0-1,-1 0 1,1 0-1,0 0 0,-1 0 1,1 0-1,-1 0 1,1 0-1,-1 0 0,-1 2 1,-2 3 118,0 0 1,0-1 0,0 0-1,-1 0 1,0 0 0,0 0-1,-1-1 1,-10 9 0,7-6 53,52-3-145,-40-5-33,0 1 0,-1-1 0,1 1 0,0-1 0,0 1 0,-1 0 0,1 0 0,-1 1 0,1-1 0,-1 0 0,0 1 0,1 0 0,-1-1 0,0 1 0,0 0 0,0 0 0,0 0 0,0 0 0,-1 1 0,1-1 0,-1 0 0,1 1 0,-1-1 0,0 1 0,0-1 0,0 1 0,0 0 0,0 4 0,0-2 162,0-1-1,-1 0 1,1 0 0,-1 0 0,0 0-1,0 0 1,0 0 0,-1 0-1,0 0 1,0 1 0,0-2 0,0 1-1,0 0 1,-1 0 0,0 0 0,1 0-1,-1-1 1,-1 1 0,-2 3-1,-2-1 266,0-1-1,0 1 1,0-1-1,-1-1 1,0 1-1,0-1 1,0-1-1,0 1 1,-1-1-1,1-1 1,-1 0-1,0 0 1,1-1-1,-13 1 1,16-2-488,0 0 0,0 0 0,0 0 0,1-1 0,-1 0 0,0 0 1,1 0-1,-1 0 0,0-1 0,1 0 0,0 0 0,-6-3 0,7 3-339,0 0 1,1 0-1,0-1 0,-1 1 0,1 0 0,0-1 0,0 0 0,1 1 0,-1-1 0,0 0 0,1 0 1,0 0-1,-1 0 0,1 0 0,1-1 0,-1 1 0,0 0 0,1 0 0,-1-6 0,1-15-6678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4740,'0'0'9385,"-57"13"-9353,48-12 32,0-1-32,-7 0 33,-2 0-65,-4 0 0,-2 0-1378,-5-8-1793,1 2-5253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2 10218,'-69'0'1441,"2"-2"-736,2 2-481,2 0-128,4 0-64,8 0-128,4 0-705,4 1-320,2 3 448,2-1 1,1-1-289,2 0 320,0-1 417,1-1-160,-2 0-97,-1 0-416,-1 0-1793</inkml:trace>
  <inkml:trace contextRef="#ctx0" brushRef="#br0" timeOffset="1">578 2 2819,'-62'6'5221,"-2"-4"-4613,0 1 33,-1-2-609,5-1 0,1 0 0,2 0 0,3 0-32,6-4-1121,4-1-3588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8296,'0'0'6022,"51"6"-6022,-25-9 32,-1 0-321,9-1-832,-1-3-1505,-2 3-2531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5061,'0'0'10794,"70"1"-10794,-40-1-705,0 0-1345,5 0-608,-1 0-1442</inkml:trace>
  <inkml:trace contextRef="#ctx0" brushRef="#br0" timeOffset="1">428 27 5990,'0'0'7687,"65"-9"-6982,-42 9-513,8 0-128,7 0-449,0-1-511,6 1 63,0-2-1057,-3 0-704,-1-3-353,-6-3-577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11115,'0'0'3299,"65"-11"-2883,-41 8 321,4 1-65,3-1-511,2 2-129,5 0-417,2-1-1216,0 0-1186,-1-2-1697</inkml:trace>
  <inkml:trace contextRef="#ctx0" brushRef="#br0" timeOffset="1">632 44 5862,'0'0'1441,"63"-5"-1217,-39 3-192,2-1 0,0 0 833,2-2 64,-1 0-481,1 1-191,-2 2-225,2-2-64,0-1-1666,1 0-2882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8872,'0'0'641,"58"-4"-641,-32 2 0,0-2 0,3 3 0,1 0 0,-3 1-160,2 0-385,-1 0-63,-1 0-930,-3 2-768,2 3-1634</inkml:trace>
  <inkml:trace contextRef="#ctx0" brushRef="#br0" timeOffset="1">402 31 2947,'0'0'15022,"49"-16"-14830,-37 13-64,2-1-64,-2 1-32,1 2-32,0-2 0,-3 3 0,1 0-224,-6 0-1121,2 0-961,0 0-1634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8456,'0'0'10388,"4"-5"-9822,9-7-302,-6 16 276,-5 35 657,-2-25-998,-1 201 1744,1-214-1852,1-31 693,4-5-568,16-213 246,-33 282-476,3-15 60,-6 25 299,8-26-86,1 0 1,0 1-1,1 0 0,1 0 1,-2 31-1,27-97 45,-17 31-269,0 0 1,-2 0-1,1 0 0,-1-21 0,-6 193-260,0 6-3174,4-158 2839,2 9-1490,4-12-2681,4-7-2406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7303,'0'0'12849,"1"10"-12203,1 318 2483,3-310-3108,2-19-18,-5 0 3,-1-1-1,0 0 1,1 0-1,-1 0 1,0 0-1,0 0 1,0-1-1,0 1 1,-1 0-1,1 0 1,0-4-1,17-217-126,-15 169-452,-8 88 846,-16 62 0,-1 8 110,16-66-70,1 55-1,27-93-5174,-16 0-5576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9705,'0'0'15748,"1"12"-14760,2 35-215,3-1 1,2 1-1,2-1 0,28 81 1,-12-58-405,3-1 1,56 97-1,-15-59-115,115 134 0,15 19 311,-169-213-495,-3 2-1,-1 0 1,39 101-1,-46-86-69,26 62 0,-47-181-475,-1 41-950,-8-32-9754,5 33 3278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1750 10090,'0'0'5973,"-4"11"-3827,2-8-1945,-16 42 1014,17-42-1051,0 0 1,0 0-1,0 0 1,1 0-1,-1 0 0,1 0 1,-1 0-1,1 0 1,0 0-1,0 0 1,1 0-1,-1 0 0,0 1 1,1-1-1,1 3 1,-2-6-93,0 1 0,0-1 0,1 0 0,-1 1 0,0-1 0,0 0 0,1 1-1,-1-1 1,0 0 0,0 1 0,1-1 0,-1 0 0,0 0 0,1 1 0,-1-1 0,0 0 0,1 0 0,-1 1 0,0-1 0,1 0 0,-1 0 0,1 0 0,-1 0 0,0 0 0,1 0 0,-1 0 0,1 0 0,-1 0 0,1 0 0,-1 0 0,0 0 0,1 0 0,-1 0 0,1 0 0,11-13 1271,3-20 26,134-370 779,62-210 984,-43 40-3132,-145 510 0,-7 22 0,16-68 0,-44 123-2947,5-8 443,0 0 1,0-1-1,0 1 0,-17 7 1,-16-5-2671,-25-7 4872,-11 1 3125,1 8-457,-70 12 1621,-198 3 0,-25-18 812,367-7-4781,0 0 1,0 0-1,0 0 0,0 0 0,0 0 0,0 0 0,0 0 0,0 0 1,0-1-1,0 1 0,0 0 0,0-1 0,0 1 0,0 0 1,1-1-1,-1 1 0,0-1 0,0 1 0,0-1 0,1 0 1,-1 1-1,0-1 0,1 0 0,-1 0 0,0 1 0,1-1 1,-1 0-1,1 0 0,-1 0 0,1 0 0,0 1 0,-1-1 1,1 0-1,0 0 0,-1-2 0,1 2-16,1-1 1,-1 1-1,0 0 0,0-1 1,1 1-1,-1-1 0,1 1 1,-1 0-1,1-1 0,0 1 1,-1 0-1,1 0 0,0-1 1,0 1-1,0 0 0,0 0 1,0 0-1,0 0 0,0 0 1,0 0-1,1 0 0,-1 1 1,3-2-1,18-8 37,0 1-1,0 2 0,1 0 1,1 1-1,33-3 0,123-5 83,-162 13-119,-18 1-2,159-8-366,197 16 0,-260 10-35,-77-12 376,1-2 0,0 0 0,0-1 0,0-2 0,0 1 0,22-3 0,-39 0 36,0 0 0,-1 0 1,1 0-1,0-1 1,-1 1-1,1-1 1,-1 0-1,1 0 0,-1 1 1,0-1-1,0-1 1,4-3-1,-5 5-1,0 0-1,1-1 1,-1 1-1,0-1 0,0 1 1,0-1-1,0 0 1,0 1-1,-1-1 1,1 0-1,0 0 1,-1 0-1,1 1 0,-1-1 1,0 0-1,0 0 1,1 0-1,-1 0 1,0 0-1,-1-3 1,-2 4 62,0 0-1,0 0 1,0 1 0,0-1 0,-1 1 0,1 0 0,0 0 0,0 0 0,0 0 0,0 1-1,0-1 1,-1 1 0,1 0 0,-3 1 0,-22 7 230,2 2 0,-45 23-1,39-17-67,-42 15-1,47-23-88,-1-2 0,0-1 0,0-1 0,-37 1-1,-43-3 520,37-5-3070,-28 0-7856,112 2 573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21 479 15951,'-2'1'247,"0"1"-1,0 1 0,0-1 1,0 0-1,1 0 1,-1 1-1,1-1 1,-1 1-1,1-1 1,0 1-1,-2 5 1,3-8-188,0 1 1,0 0-1,0-1 1,0 1-1,0-1 1,1 1-1,-1-1 1,0 1-1,0-1 1,0 1-1,1-1 1,-1 1-1,0-1 1,0 1-1,1-1 1,-1 1-1,0-1 1,1 0 0,-1 1-1,1-1 1,-1 1-1,1-1 1,-1 0-1,0 0 1,1 1-1,-1-1 1,1 0-1,-1 0 1,1 1-1,0-1 1,-1 0-1,1 0 1,-1 0-1,1 0 1,0 0-1,5 0 157,0 0-1,0 0 0,-1 0 1,1-1-1,0 0 0,0-1 0,0 1 1,-1-1-1,1 0 0,6-4 0,249-133 3623,62-28-2721,-229 127-1097,1 5 1,2 5 0,1 3-1,1 5 1,1 4 0,1 4-1,148 0 1,-211 13-25,-27 0-5,0 0 1,0 0 0,-1 2-1,1-1 1,0 1 0,0 1-1,-1 0 1,1 0 0,0 1-1,17 8 1,-27-11-1,0 1 1,0-1-1,0 1 1,0 0-1,0 0 1,0-1-1,-1 1 0,1 0 1,0 0-1,-1 0 1,1 0-1,0 0 1,-1 0-1,1 0 1,-1 0-1,1 0 1,-1 0-1,0 0 0,1 0 1,-1 0-1,0 0 1,0 0-1,0 0 1,0 0-1,0 0 1,0 0-1,0 1 0,0-1 1,0 0-1,-1 0 1,1 0-1,-1 1 1,1-1-161,-1 0 1,1 0 0,-1-1 0,1 1 0,-1 0 0,1 0-1,-1-1 1,0 1 0,1-1 0,-1 1 0,0 0-1,0-1 1,1 1 0,-1-1 0,0 0 0,0 1-1,0-1 1,0 0 0,0 1 0,0-1 0,1 0 0,-1 0-1,-1 0 1,-16 1-5539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0 15887,'0'0'9620,"-8"12"-8366,-45 55-142,-3-2-1,-99 90 0,-60 65-46,204-202-1419,20-18-1115,26-21-840,188-188-14731,-164 148 8525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8232,'0'0'16704,"-5"13"-16261,-3 10-191,2 0-1,0 0 1,1 0 0,-3 42 0,7-53-221,1-1 1,0 1-1,1 0 0,0 0 0,1 0 1,0 0-1,1-1 0,0 1 0,1-1 1,0 0-1,1 0 0,11 19 0,4-5-147,21 33-88,-40-56-173,1 1 0,-1-1 0,0 1 0,0 0-1,0-1 1,0 1 0,0 0 0,-1 0 0,1-1 0,-1 1-1,0 0 1,0 0 0,0 0 0,0 0 0,0 0-1,0-1 1,-1 1 0,0 0 0,-1 5 0,-12 4-4513,-10-3-849</inkml:trace>
  <inkml:trace contextRef="#ctx0" brushRef="#br0" timeOffset="1">57 401 14894,'0'0'3555,"-48"-14"-1088,39 14 2049,24 0-4035,21 0 191,18 0 225,15 0-481,7-6-223,2-2-161,-2-3-193,-10 0-3042,-15-4-4196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6278,'0'0'-2114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3299,'3'-9'6508,"1"-5"-4696,14-35 4292,-15 47-1785,-1 14-3120,-1 17-691,-1-29-352,0 5-45,-1 59 707,2-1 1,4 0-1,19 100 1,-23-159-767,0 1 0,0 0 0,1-1 0,0 1 0,0-1 0,0 1 0,1-1 0,-1 0 0,7 7 0,-8-10-10,0 0-1,1 0 1,-1 0-1,1 0 1,-1 0 0,1 0-1,-1 0 1,1 0-1,0-1 1,-1 1 0,1-1-1,0 1 1,0-1-1,-1 0 1,1 0 0,0 0-1,0 0 1,-1 0-1,1 0 1,0 0 0,0 0-1,-1-1 1,1 1-1,0-1 1,0 1 0,-1-1-1,1 0 1,-1 1-1,1-1 1,1-1 0,7-5 135,-1 1 0,-1-1 0,1-1 0,-1 0 0,0 0 0,-1 0 1,0-1-1,7-11 0,47-82 262,-56 92-412,22-42 467,33-93 0,-61 151-486,0 0 0,1 0 0,-1 0 1,1 0-1,1 0 0,0 8 0,0 18 15,-12 168 62,11-198-84,-1 0 0,1 0 0,0 0-1,0-1 1,0 1 0,1 0 0,-1 0 0,0 0-1,1 0 1,-1 0 0,1 0 0,0-1 0,-1 1 0,1 0-1,0 0 1,0-1 0,0 1 0,0-1 0,0 1-1,1-1 1,-1 1 0,0-1 0,1 0 0,-1 0-1,1 1 1,2 0 0,-2-2 11,1 1 1,0-1-1,0 0 0,0 0 1,-1 0-1,1 0 0,0 0 1,0-1-1,0 1 0,-1-1 1,1 0-1,0 0 0,-1 0 1,1 0-1,-1 0 0,1 0 1,-1-1-1,4-2 0,10-7 7,-1-1 0,0-1 0,-1 0 0,-1-1 0,0-1 0,-1 0-1,17-26 1,-6 2-3,0-1-1,17-46 1,-29 48 29,-9 32-127,-1-1-1,1 1 0,1-1 0,-1 1 1,1-1-1,7-10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13965,'0'0'5125,"40"-52"-2691,-27 46-224,-4 6-416,-4 25-769,-5 10-192,0 10-321,0 5-416,-2 2-31,-1-5-258,2-6-639,1-9-1090,0-12-801,9-20-8551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17008,'0'0'1890,"-10"-1"213,-38-4 1794,81 3-3611,0-2-1,-1-2 0,1-1 1,-1-1-1,40-16 0,-38 12-285,0 1 1,1 2-1,1 1 1,46-3-1,-78 10-2,-1 1-1,0 0 1,0 0 0,0 0 0,0 0 0,0 1-1,1-1 1,-1 1 0,0 0 0,0 0 0,0 0-1,-1 0 1,1 0 0,0 1 0,0 0 0,-1-1-1,1 1 1,4 4 0,-5-3 25,0 0 1,0 0-1,0 1 1,-1-1-1,1 0 1,-1 1-1,0-1 1,0 1 0,-1-1-1,1 1 1,0 0-1,-1-1 1,0 1-1,0 0 1,0-1-1,-1 5 1,-1 3 162,-1 0 1,1 1 0,-2-1 0,0-1 0,0 1 0,-1 0 0,0-1 0,-1 0 0,0 0 0,0-1 0,-1 0 0,-16 16 0,-7 6 476,-2-2 0,-35 26 1,8-17 62,48-31-663,37-21-383,-11 7 193,0 0 0,0 1 0,25-7 0,-33 11 109,-1 1 1,1-1-1,0 1 0,-1 1 1,1-1-1,0 1 0,0 0 1,0 1-1,-1 0 0,1 0 0,9 3 1,-15-4 14,1 1-1,-1-1 1,1 1 0,-1 0 0,1 0 0,-1 0 0,0 0-1,1 0 1,-1 0 0,0 0 0,0 1 0,0-1 0,0 0-1,0 1 1,0-1 0,0 0 0,0 1 0,-1-1 0,1 1 0,0 0-1,-1-1 1,1 1 0,-1-1 0,0 1 0,0 0 0,1-1-1,-1 1 1,0 0 0,0-1 0,-1 1 0,1 0 0,0-1-1,0 1 1,-1 0 0,1-1 0,-1 1 0,0-1 0,1 1-1,-1-1 1,-1 2 0,-1 3 53,0 0 0,0 0 0,-1-1 0,0 1 0,0-1 0,0 0 0,0 0 0,-10 8 0,-5-1 46,1-1 1,-1 0-1,-1-1 0,0-1 0,0-1 1,-1-1-1,-24 5 0,8-5 39,0-1-1,0-2 1,-49 0-1,78-4-116,0-1 0,0 0-1,0 0 1,1-1 0,-11-2 0,17 3-30,0 1 1,0 0 0,0 0-1,0 0 1,0-1 0,0 1-1,0-1 1,0 1 0,0-1-1,0 1 1,0-1-1,0 1 1,0-1 0,0 0-1,0 0 1,1 1 0,-1-1-1,0 0 1,1 0 0,-1 0-1,0 0 1,1 0 0,-1 0-1,1 0 1,-1 0-1,1 0 1,0 0 0,-1 0-1,1 0 1,0 0 0,0 0-1,0 0 1,0-1 0,0 1-1,0 0 1,0 0-1,0 0 1,0 0 0,0 0-1,1 0 1,-1 0 0,0 0-1,1 0 1,-1 0 0,1 0-1,0-2 1,4-1-737,-1 1 0,0-1 1,1 1-1,0 0 0,0 0 0,0 0 0,0 1 1,0-1-1,1 1 0,-1 1 0,1-1 0,8-1 1,9-3-3780,27-11-7960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4869,'0'0'10185,"9"0"-9694,26-1-204,86-2-691,3-7-3360,-45 3-750,40 5 5489,72-7 4540,-145 2-6391,-15 1-3432,-4 0-4148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6919,'0'0'1153,"59"-4"-1153,-36 3 0,0 1 32,5 0-64,5 0 32,3 0-321,3 0-1344,1-3-3748</inkml:trace>
  <inkml:trace contextRef="#ctx0" brushRef="#br0" timeOffset="1">634 14 10634,'0'0'1954,"51"0"-1730,-24 0-192,8-1 0,1-3 0,4 0-32,6 0-128,0 3-673,2 1-1281,-1 0-1441,0 0-2210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10698,'0'0'961,"59"0"-416,-23 0-257,2 0-256,6 0 0,0 0-64,-4 0 32,4 0-32,-6 0 32,1 0 0,1 0-96,-6 0-993,2 0-801,-3 0-1954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2114,'0'0'2707,"11"-2"-652,240-36 2398,15 27-9734,-214 10 4536,158-14 5996,-207 15-5314,0-1 1,0 1-1,0-1 0,0 0 0,0 1 1,-1-1-1,1-1 0,0 1 0,0 0 1,0-1-1,2-1 0,2-3-3396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4516,'0'0'7031,"11"-2"-5568,295-46 3144,-503 70-769,348-34-4527,-151 12 647,-12 0 15,-40 1 814,-95 15 1,201-13-2015,2-5-2607,5-10-3832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4388,'0'-2'7701,"13"-3"-5792,20-2-1504,414 7-250,-435-2 1540,-19-4-199,-22-3-918,-196-1 441,287-2-730,103 11-289,-155 3 10,-22 2 18,-22 2 67,-329-5 2238,349-4-1980,25-2-313,25 0-81,396-4-1149,-500 10 1274,-106 6 574,98 3-206,8 0 835,-78 0 1,190-28-1198,13 7-166,0 3-1,62-2 1,78 6-122,-457 4 236,601 0-145,-361 1 110,1 1 0,-29 6 0,-15 3 52,17-7 47,-211 14 970,291-33-1173,20 5-572,0 2 1,63 0-1,-24 2 241,-86 5 453,-17 3 60,0-1-1,-1 0 0,1-1 1,-14 0-1,-26 0 228,27 3-203,-197 28 1103,219-31-1276,0 0-1,0 0 0,0 0 1,0 0-1,0 0 0,0 0 1,0 1-1,1-1 0,-1 0 1,0 0-1,0 1 1,0-1-1,0 1 0,1-1 1,-1 0-1,0 1 0,0 0 1,1-1-1,-1 1 0,0-1 1,1 1-1,-2 1 0,26-2-7827,11-10-4078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6662,'0'0'5958,"54"39"-5093,-39-39-385,0 0-95,6 0-225,0 0-128,2 0-32,5-5-1762,1-2-672,-2-1-1058,0-2-703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9161,'0'0'4697,"9"2"-4045,57 0-88,-39-2-843,51 7-1,-23 13 183,-48-17-177,1 1-1,-1-1 1,1-1-1,-1 1 1,1-1-1,0-1 0,0 1 1,11 0-1,10-3-1295,39 2-45,-1 8 4918,-60-8-3135,-1 0 1,1 0-1,-1-1 1,1 0-1,-1 0 1,1-1-1,-1 0 1,1 0-1,-1 0 1,0-1-1,1 0 1,-1 0-1,8-5 0,35-8 202,-28 13-177,-20 2-283,-1 0-1,1 0 1,-1 0 0,1 0-1,-1 1 1,1-1 0,-1 0-1,1 0 1,-1 1 0,1-1-1,-1 0 1,1 1 0,-1-1-1,0 0 1,1 1 0,-1-1-1,0 0 1,1 1 0,-1-1-1,0 1 1,1-1 0,-1 1-1,0-1 1,0 1 0,0-1-1,0 1 1,1-1 0,-1 1-1,0-1 1,0 1 0,0-1 0,0 1-1,0-1 1,0 1 0,0 5-5457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10890,'0'0'8766,"4"0"-8222,22 0 200,-1-1 0,0-2 0,0 0 0,0-2 0,35-10-1,-19 3-518,0 1 0,1 3 0,0 1 0,63-1 0,169 15 797,-267-7-953,28 1 411,-1 2 1,0 2-1,0 1 1,-1 1-1,34 12 0,-55-16 167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6919,'0'0'9870,"-6"4"-9016,-19 11-197,25-14-576,0-1 1,-1 1-1,1-1 0,0 1 0,0-1 1,-1 1-1,1-1 0,0 1 0,0-1 1,0 1-1,0-1 0,0 1 0,0-1 1,-1 1-1,1-1 0,0 1 0,1-1 1,-1 1-1,0-1 0,0 1 1,0 0-1,0-1 0,0 1 0,0-1 1,1 1-1,-1-1 0,0 0 0,0 1 1,1-1-1,-1 1 0,0-1 0,1 1 1,-1-1-1,1 0 0,-1 1 1,0-1-1,1 0 0,-1 1 0,1-1 1,-1 0-1,1 0 0,-1 1 0,1-1 1,0 0-1,22 13 746,-9-10-537,0 0 1,0-2-1,0 1 0,1-2 0,14 0 1,-13-1 21,0 1 1,0 1-1,0 0 1,16 5 0,-6-2-109,1 0 1,-1-2 0,1 0 0,46-5 0,-43 1 224,1 2 0,59 6 0,-42 10-32,-43-13-319,0-1 0,0 0-1,0 0 1,0 0-1,0-1 1,0 0 0,0 0-1,0 0 1,1 0-1,-1-1 1,0 0 0,0 0-1,1-1 1,-1 1-1,6-2 1,9-4 6,-1 0 1,2 2-1,-1 0 0,41-2 1,-42 7 47,-15-1-93,-1 1 0,1-1 0,-1 0 0,1 0 0,-1 0 0,1-1 0,-1 1 0,1-1 0,-1 0 0,0 0 0,1 0 0,-1 0 0,0-1 0,0 1 0,0-1 0,4-2 0,12-2 149,7-1-3935,-18-3-6034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4708,'0'0'14339,"1"4"-13896,-1-2-401,0-1-1,0 0 0,1 0 0,-1 1 0,0-1 0,1 0 1,0 0-1,-1 0 0,1 0 0,0 1 0,-1-1 1,1 0-1,0 0 0,0 0 0,0-1 0,0 1 0,0 0 1,0 0-1,0 0 0,0-1 0,2 2 0,37 9 734,58-9 220,-71-2-868,11-2 403,70-13 0,-66 8-385,51-3 1,173-13 38,39-1 64,-244 25 62,-32 1-6,1-2 0,0-1 1,0-1-1,-1-2 0,35-8 0,-11-1 518,-49 13-800,0-1-1,0 1 1,0-1-1,0 1 0,0 0 1,0 1-1,0-1 0,0 1 1,0-1-1,-1 1 0,7 3 1,-4 1-808,-6-2-2459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3523,'0'0'9049,"-2"4"-7837,0 2-633,-2 5-146,2 1 3786,36-5-2510,-16-5-759,14 4-408,1-1 1,0-2-1,-1-2 1,1 0-1,36-5 0,25 0 58,17 3 204,119-16-1,-187 13-670,48 2-1,-58 3-102,1-2 0,-1-1 0,38-8-1,-55 7-15,-1 2-1,1-1 1,-1 2-1,1 0 0,0 1 1,-1 1-1,1 0 1,18 6-1,-3-2 123,-2-3 215,-1-1 1,1-2-1,30-2 1,7 0 62,-20-2-372,-39 3-28,0 0 0,-1 0 1,1 1-1,0 0 0,0 0 1,0 1-1,0-1 0,-1 2 1,1-1-1,0 1 0,11 4 1,-14-5 32,0 0 0,-1 0 0,1 0 0,0-1 0,0 1 0,-1-1 0,1 0 0,6-1 0,1 1 10,-10 0-68,-3 1-591,1 0 1,-1-1-1,1 1 0,-1 0 0,1-1 0,-1 1 0,0-1 1,1 0-1,-1 1 0,1-1 0,-1 0 0,0 0 0,1 0 0,-1 0 1,0-1-1,-1 1 0,1 0-1514,-18-1-15592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9353,'0'0'7911,"53"26"-7174,-6-25-577,13-1-128,6 0-865,2 0-2017,1-3-3044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16303,'0'0'476,"9"1"-242,343 11-2214,-114-10 298,26 4-5991,132-11 10828,-68 0 1928,-109 7-5680,-28 14-3022,-149-12-187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12876,'0'0'6695,"57"-4"-5574,-50 2-225,1-1-159,-4 0-545,0 1-160,-2-4-1089,-2-5-3875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13 10346,'0'0'14184,"-5"11"-13138,-6 19-669,0 1 0,2 0 0,2 1 0,-5 38 0,4-8 1737,1 70 0,9-164-2165,1-1 1,1 1 0,2 0 0,1 0 0,1 1 0,2 0-1,1 1 1,2 0 0,21-38 0,-30 63 9,-1 0 0,2 0 0,-1 1 0,0 0 1,1-1-1,0 1 0,0 1 0,0-1 0,0 1 0,0 0 1,1 0-1,-1 1 0,1-1 0,7-1 0,-11 4 19,0-1-1,0 0 1,0 1 0,0 0-1,0-1 1,0 1-1,1 0 1,-1 0 0,0 0-1,0 0 1,0 0-1,1 1 1,-1-1 0,0 1-1,0 0 1,0-1-1,0 1 1,0 0 0,0 0-1,0 0 1,0 0-1,0 1 1,-1-1 0,1 0-1,0 1 1,-1-1-1,1 1 1,-1 0 0,1-1-1,-1 1 1,0 0-1,0 0 1,0 0 0,0 0-1,0 0 1,0 0-1,-1 0 1,1 0 0,-1 0-1,1 0 1,-1 5-1,0-3 56,0 0-1,0-1 1,-1 1-1,0 0 1,0 0 0,0-1-1,0 1 1,0 0-1,-1-1 1,1 1-1,-1-1 1,0 0-1,0 0 1,-1 1-1,1-1 1,-1-1-1,1 1 1,-1 0-1,0-1 1,0 1 0,0-1-1,0 0 1,-1 0-1,1 0 1,-6 2-1,-1 1 87,1 0-1,-1-1 0,0 0 1,0-1-1,0 0 0,0 0 1,0-1-1,-17 1 1,27-3-168,0 0 1,-1 0-1,1 1 1,0-1-1,-1 0 1,1 0-1,0 0 1,-1 0-1,1 0 1,0 0-1,-1 0 1,1 0-1,0 0 1,-1 0-1,1 0 1,0 0-1,-1 0 1,1 0-1,0 0 1,-1-1-1,1 1 1,0 0-1,0 0 1,-1 0-1,1 0 1,0-1-1,-1 1 1,1 0-1,0 0 1,0-1 0,-1 1-1,1 0 1,0 0-1,0-1 1,0 1-1,0 0 1,-1-1-1,1 1 1,0 0-1,0 0 1,0-1-1,0 1 1,0-1-1,12-13-3848,25-9-5960,-7 10-35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13773,'0'0'9593,"-7"13"-8739,-62 101 376,-21 35 1475,216-294-11599,-116 133 8296,-8 8 442,1 1 0,0-1 0,0 1 0,0-1 0,1 1 0,-1 0 0,1 0 0,6-3 0,-10 6 105,1 1-1,-1-1 1,1 1 0,-1-1-1,1 1 1,-1 0 0,1-1-1,-1 1 1,1 0-1,-1 0 1,0-1 0,1 1-1,-1 0 1,0-1 0,0 1-1,1 0 1,-1 0 0,0 0-1,0-1 1,0 1 0,0 0-1,0 0 1,0 0 0,0-1-1,-1 1 1,1 1-1,-1 28 534,1-30-479,-12 92 2542,7-66-1498,1 0-1,0 31 1,4-57-1084,0 0-1,0 0 1,0 0 0,0 0-1,0 0 1,0 0 0,0 0-1,0-1 1,0 1 0,0 0-1,0 0 1,0 0-1,0 0 1,0 0 0,0 0-1,0 0 1,0 0 0,0 0-1,0 0 1,0 0-1,0 0 1,0-1 0,1 1-1,-1 0 1,0 0 0,0 0-1,0 0 1,0 0 0,0 0-1,0 0 1,0 0-1,0 0 1,0 0 0,0 0-1,1 0 1,-1 0 0,0 0-1,0 0 1,0 0-1,0 0 1,0 0 0,0 0-1,0 0 1,0 0 0,0 0-1,1 0 1,-1 0 0,0 0-1,0 0 1,0 0-1,0 1 1,0-1 0,0 0-1,0 0 1,0 0 0,0 0-1,0 0 1,2-14-2632,-4 9 1923,0 1 1,0 0 0,0 0-1,-1 0 1,1 0 0,-1 0-1,0 0 1,0 1 0,-5-4-1,-38-31-1967,1 0 6127,41 34-2593,2 3-291,0-1 1,1 1-1,-1-1 0,1 0 1,-1 1-1,1-1 1,-1 0-1,1 0 1,0 0-1,0 0 1,0 0-1,0 0 0,1 0 1,-1 0-1,0 0 1,0-5-1,24 5 1547,89-3-1662,-38-7-3361,-16-3-4752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8680,'0'0'11691,"64"9"-11563,-31-9-96,6 0 32,5 0-31,8 0-994,2-4-1153,1-4-1762,-7 2-2498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8616,'0'0'5125,"68"0"-4580,-39 0-417,5 0-96,4-4-32,3 2-609,3-1-1056,3 2-1378,1-2-3203</inkml:trace>
  <inkml:trace contextRef="#ctx0" brushRef="#br0" timeOffset="1">694 9 8296,'0'0'5061,"62"0"-4677,-37 0-320,5 0-32,6 0-32,8 0-1057,6 0-1730,3 0-1280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5125,'0'0'929,"69"0"576,-33-2-704,-3-1-353,3 1-352,2-1 33,1 3 95,2-1-192,1 1-353,-2-2-1664,1 0-1250</inkml:trace>
  <inkml:trace contextRef="#ctx0" brushRef="#br0" timeOffset="1">893 0 10602,'0'0'8136,"58"1"-7912,-36-1-160,5 0-32,5 0-288,4 1-641,3-1-1057,5 0 0,-2 0 96,3 0-1505,-4 0-3299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5093,'0'0'1532,"11"1"-496,27 0 471,1-2 0,41-5 0,142-14 12,-78 11-6390,-108 6 1550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3011,'0'0'9241,"8"-2"-9161,134-23-582,-101 22-1873,-7 1 4782,-13-6 6583,-9 2-9149,0-1-1,1 2 1,0 0 0,0 0 0,14-2 0,15 2-6776,-34 5 3390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6662,'0'0'17937,"-36"63"-17328,31-28-225,2 5-192,3 1-96,0-2-63,0-2-66,0-1-831,3-8-898,1-5-864,-4-10-1378,0-8-2242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2 215 8040,'0'-11'2268,"0"4"-1928,-1 1 30,1-1 0,0 1 0,0-1 0,1 1 0,0-1 0,0 1 0,0-1-1,1 1 1,0 0 0,0 0 0,1 0 0,-1 0 0,1 0 0,8-11 0,-2 8-81,1 1 0,0 0 0,1 0 0,0 1 0,0 0 0,1 1 0,-1 0 1,1 1-1,1 1 0,18-6 0,-15 6-216,0 1 0,0 0 0,1 1 0,-1 1-1,1 0 1,-1 1 0,33 5 0,-47-5 29,0 0 0,0 1 0,0-1-1,0 1 1,0-1 0,-1 1 0,1 0 0,0 0-1,0 0 1,0 0 0,0 0 0,-1 0 0,1 0-1,-1 1 1,1-1 0,-1 1 0,1-1 0,-1 1-1,0-1 1,0 1 0,0 0 0,0 0 0,0-1-1,0 1 1,0 0 0,0 0 0,-1 0 0,1 0-1,-1 0 1,1 0 0,-1 0 0,0 0 0,0 0-1,0 0 1,0 0 0,0 0 0,-1 0 0,1 0-1,0 0 1,-1 0 0,0 0 0,1 0 0,-1 0-1,0 0 1,0 0 0,0 0 0,0-1 0,0 1-1,-1 0 1,1-1 0,0 1 0,-1-1 0,1 1-1,-1-1 1,0 0 0,1 0 0,-5 2-1,-10 6 683,-1 0 0,-1-2 0,-35 11-1,42-15-1909,0-1-1,-1 0 0,-19 1 1,101-3-11308,-38 0 3674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11627,'0'0'8141,"-5"12"-7217,-6 13-466,3-4-224,-1 0 0,-1 0 1,-1-1-1,-1-1 0,-17 23 0,10-30-1347,18-12 931,1 0 0,0 0 0,-1 1 0,1-1 0,-1-1 0,1 1 0,-1 0 0,1 0 0,-1 0 0,1 0 0,0 0 0,-1 0-1,1 0 1,-1-1 0,1 1 0,0 0 0,-1 0 0,1 0 0,0-1 0,-1 1 0,1 0 0,0-1 0,-1 1 0,1 0 0,0-1 0,0 1 0,-1-1 0,0-1-460,1 0 1,-1 0-1,1 0 1,0 0-1,-1 0 1,1 0-1,0 0 1,0 0-1,0 0 1,0 0 0,1 0-1,-1 0 1,1 0-1,-1 0 1,1 0-1,1-3 1,9-15-4799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6470,'0'0'13666,"5"4"-12710,0 2-808,-1 0 0,0 1 1,0-1-1,0 1 0,-1-1 0,0 1 0,0 0 1,3 13-1,12 29 34,-3-21-96,-2-5-4005,-25-24-3998,-9-10 5008,-25-26 3098,5-7 8468,41 44-8552,0 0 0,0 0 0,0 0 0,-1 0 0,1-1 0,0 1 0,0 0 0,0 0 0,0 0 0,0 0 0,0-1 0,-1 1 0,1 0 0,0 0 0,0 0 0,0-1 0,0 1 0,0 0 0,0 0 0,0 0 0,0-1 0,0 1 0,0 0 0,0 0 0,0-1 0,0 1 0,0 0 0,0 0 0,0 0 0,0-1 0,1 1 0,-1 0 0,0 0 0,0 0 0,0-1 0,0 1 0,0 0 0,0 0 0,1 0 0,-1 0 0,0-1 0,0 1 0,1 0 0,12-3 815,16 5-1207,67 18-2265,-64-17-2114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10858,'0'0'6465,"12"1"-6001,122-2 1285,182-23-1,-81 3-1604,645-15 6,-1291 49-4047,340-12-588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10954,'0'0'4298,"3"12"-3140,63 220 534,173 407 1,-67-221-1129,-142-327-505,-4 1 1,25 163-1,-37-128-14,-8-52-155,4-1 0,3 0 0,27 85 0,-36-148 125,0 1 0,1-1 0,1 0 0,12 19 0,-17-27-192,1-1-1,-1 0 0,1 0 1,-1 0-1,1 0 1,0 0-1,0-1 0,0 1 1,0 0-1,0-1 1,1 1-1,-1-1 0,0 0 1,1 0-1,-1 0 0,0 0 1,1 0-1,-1-1 1,1 1-1,0-1 0,-1 1 1,1-1-1,-1 0 0,1 0 1,0 0-1,-1 0 1,1-1-1,-1 1 0,4-2 1,8-7-4462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52 12300,'-88'-15'6705,"-266"17"-9023,106 1-1968,217-7 529,1-6 3339,-21-5 2212,-48 8 337,22 3-5959,48 2-1708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3227 0 9833,'-90'8'417,"-1"-5"255,4 3-447,0 0-418,1-3-736,4-2-864,0 1-1699,0-1-1248</inkml:trace>
  <inkml:trace contextRef="#ctx0" brushRef="#br0" timeOffset="1">2372 30 2274,'-84'0'3908,"-3"0"-929,1 0-225,-4 0-928,3 0-833,0 0-705,2 0-224,1 0-480,4-4-1538,1-3-1826</inkml:trace>
  <inkml:trace contextRef="#ctx0" brushRef="#br0" timeOffset="2">705 7 11307,'-110'6'1729,"2"-1"193,3 0-1281,5-3-545,2 0-416,4-2-1826,4 0-2947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2944 0 11499,'-110'10'1281,"-1"-4"577,4 2-1250,3 2-544,5-2-544,4 1-1506,0-6-2210</inkml:trace>
  <inkml:trace contextRef="#ctx0" brushRef="#br0" timeOffset="1">1410 137 13677,'-274'69'5617,"-62"13"-4598,250-70-935,35-8-4818,0-3-1,-79-8 0,28-5 3213,64 8 5787,0 1 0,-44 3 0,63 1-3580,-1 1 0,1 1 0,0 0 0,0 2 0,0 0 0,-19 8 0,-15 8-2826,37-20-3309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7.0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16464,'0'0'3107,"1"13"-2243,2 17-297,2 0 0,1-1 0,2 0 0,17 43 0,60 127 1529,-74-175-1982,125 244 1440,41 94 640,-171-348-2161,-1-2 32,0 0 0,-1 1 1,0-1-1,-1 1 1,0 0-1,1 18 1,-26-63-787,-46-98-9439,48 88 5591,-7-14-3999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9.1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77 205 9929,'0'0'1890,"-11"-9"443,-2-2-1535,8 8-496,0 0 0,0-1-1,1 0 1,-1 0 0,1-1 0,0 1 0,0-1 0,1 0 0,-5-7 0,7 11-194,0-1 1,1 1-1,-1-1 0,0 0 1,1 1-1,-1-1 0,1 1 1,0-1-1,-1 0 0,1 1 1,0-1-1,0 0 0,0 1 1,0-1-1,1 0 0,-1 1 1,0-1-1,1 0 0,-1 1 1,1-1-1,-1 0 0,1 1 1,0-1-1,0 1 0,-1 0 1,1-1-1,0 1 0,0 0 1,1-1-1,-1 1 0,0 0 1,0 0-1,1 0 0,-1 0 1,0 0-1,1 0 0,-1 0 1,3-1-1,7-3 191,0 0 0,0 0 0,0 1 0,14-3 0,-20 6-109,36-9 328,1 1 0,0 3 1,53-2-1,132 9-278,41-3-717,-209-7 410,19 0 657,-77 11-503,0 0 0,0 0-1,0 0 1,0 1 0,0-1 0,-1 0 0,1 1-1,-1-1 1,1 0 0,-1 1 0,0-1-1,0 0 1,0 1 0,0-1 0,0 1-1,-1 2 1,1 0 104,-2 37 485,-1 0 0,-18 79 0,-32 82-402,37-150-206,-2 7-9,-2-1 0,-55 106 0,55-127-49,-3-1 1,-1-1-1,-1-2 1,-2 0 0,-34 32-1,57-62-180,-23 20 199,26-23-179,0 0-1,-1 0 1,1 0-1,0-1 1,-1 1-1,1 0 1,0 0-1,-1-1 1,1 1-1,-1-1 1,1 1-1,-1-1 1,1 0-1,-1 0 1,0 1-1,1-1 1,-1 0 0,-1-1-1,2-1-250,0 0 0,1 0-1,-1-1 1,1 1 0,-1-1 0,1 1-1,0-1 1,0 1 0,0 0 0,0-1 0,1-3-1,-1-1-474,1-16-674,1 0 0,8-40 0,38-103 338,-23 90 695,67-204 503,-9 29 4106,-114 362-284,-42 134-3388,-87 189-8,150-404-341,19-52-259,2-8 203,116-291-117,33-88 71,-154 394 46,2-8 10,-7 20 9,-5 13 25,-179 372 267,14-35 79,160-317-321,31-65-226,0-4 69,111-215-212,-111 205-939,-2-1 0,-2 0 1,15-69-1,-32 115 906,0-1 1,0 1-1,0-1 1,-1 1-1,0-1 1,0 1 0,0-1-1,0 1 1,-2-5-1,2 8 256,0 1 0,0-1 0,0 1 0,-1-1 0,1 1-1,0 0 1,0-1 0,-1 1 0,1 0 0,0-1 0,-1 1 0,1 0 0,0-1 0,-1 1-1,1 0 1,-1 0 0,1-1 0,0 1 0,-1 0 0,1 0 0,-1 0 0,1-1 0,-1 1-1,1 0 1,0 0 0,-1 0 0,1 0 0,-1 0 0,1 0 0,-1 0 0,-25 13-460,0 11 912,0 0-1,2 2 1,-39 51-1,36-42 733,-56 57-1,62-80-213,21-12-871,-1 0 1,1 0 0,-1 0 0,1 0-1,0 0 1,-1 0 0,1 0-1,0 0 1,-1 0 0,1 0-1,-1-1 1,1 1 0,0 0 0,-1 0-1,1 0 1,0-1 0,0 1-1,-1 0 1,1-1 0,0 1-1,-1 0 1,1 0 0,0-1 0,0 1-1,0 0 1,-1-1 0,1 1-1,0-1 1,0 1 0,0 0 0,0-1-1,-1-4 60,0 0 0,1 0 0,0 1-1,0-1 1,1 0 0,-1 0 0,3-6-1,7-28-25,1 2 0,32-70 0,-7 22-49,-3-10 75,-30 84 123,-21 58 13,2-2 81,-7 17-2,2 1 1,3 1 0,-12 80-1,30-120-227,2-24-82,-1 0 0,0-1 0,0 1 0,0-1 0,0 1 0,0-1 0,-1 1 0,1-1 0,0 0-1,0 1 1,0-1 0,0 0 0,-1 1 0,1-1 0,0 0 0,-1 0 0,1 0 0,0 0 0,-1 0 0,1 0 0,0-1 0,35-56 209,-1-2 0,-4-1 0,32-86 1,-56 131-180,-1 0 1,8-33 0,-16 39 72,-7 18-28,-8 16 53,-57 112 349,-14 22 198,71-140-246,16-18-411,1 0-1,0 0 0,0 0 1,-1 0-1,1 0 1,0 0-1,0 0 0,-1 0 1,1 0-1,0 0 0,0 0 1,-1 0-1,1 0 0,0-1 1,0 1-1,-1 0 1,1 0-1,0 0 0,0 0 1,-1 0-1,1 0 0,0-1 1,0 1-1,0 0 0,-1 0 1,1 0-1,0-1 1,0 1-1,0 0 0,0 0 1,-1-1-1,1 1 0,0 0 1,0 0-1,0-1 0,0 1 1,0 0-1,0 0 1,0-1-1,0 1 0,-1-46 534,16-87-415,-7 81-113,1-67 1,-9 115-25,0-1 0,0 1 0,-1 0-1,1 0 1,-1 0 0,0-1 0,-1 1 0,1 0 0,0 0 0,-1 0-1,-2-3 1,3 5-4,0 1 0,0 0 0,0 0 0,0 0 0,0 0 0,0 0 0,-1 0 0,1 1-1,0-1 1,0 0 0,-1 1 0,1-1 0,0 0 0,-1 1 0,1 0 0,-1-1 0,1 1-1,-1 0 1,1 0 0,0 0 0,-1-1 0,1 2 0,-1-1 0,1 0 0,-1 0 0,1 0 0,-1 1-1,1-1 1,0 1 0,-1-1 0,1 1 0,0-1 0,-1 1 0,1 0 0,-2 1 0,-4 3-2,-1 1 0,1 0 0,0 0 1,0 1-1,1 0 0,0 0 0,0 1 1,1-1-1,-6 10 0,-38 78-1,39-68-99,6-15 1,7-12-10,43-64-40,-36 48-21,0 1 0,1 0 0,1 0 1,0 1-1,1 1 0,0 0 1,18-13-1,-30 26 140,0-1 0,0 0 0,0 0 0,0 1 0,0-1 0,0 1 0,0-1 0,1 1 0,-1-1 0,0 1 0,0 0 0,0-1 0,0 1 1,1 0-1,-1 0 0,0 0 0,0 0 0,1 0 0,-1 0 0,0 0 0,0 0 0,0 1 0,3 0 0,-3 0 12,0 0 0,-1 0 0,1 0 1,0 0-1,0 0 0,-1 0 0,1 0 0,0 0 0,-1 0 0,1 1 1,-1-1-1,1 0 0,-1 0 0,0 1 0,0-1 0,0 0 0,1 1 1,-1 0-1,0 8-5,-1 0 1,0 0 0,0 0 0,-4 15 0,-24 59 175,25-76-55,1 0 1,-1-1-1,-1 1 0,1-1 1,-1 0-1,-1 0 0,1-1 0,-9 8 1,14-13-83,-1-1-1,1 0 1,0 0 0,0 0 0,0 1 0,0-1 0,0 0 0,-1 0-1,1 0 1,0 0 0,0 0 0,0 0 0,-1 0 0,1 1-1,0-1 1,0 0 0,-1 0 0,1 0 0,0 0 0,0 0 0,0 0-1,-1 0 1,1 0 0,0 0 0,0 0 0,-1 0 0,1 0-1,0 0 1,0 0 0,0 0 0,-1-1 0,1 1 0,0 0 0,0 0-1,0 0 1,-1 0 0,1 0 0,0 0 0,0 0 0,0-1-1,0 1 1,-1 0 0,1 0 0,0 0 0,0-1 0,0 1 0,0 0-1,0 0 1,0 0 0,-1-1 0,1 1 0,0 0 0,0 0-1,0 0 1,0-1 0,0 1 0,0-23 114,10-23-153,-9 42 4,1 1 0,0-1 1,0 1-1,0 0 0,0 0 0,0-1 1,1 1-1,0 1 0,-1-1 1,1 0-1,0 1 0,0-1 0,1 1 1,-1 0-1,0 0 0,1 0 0,-1 1 1,1-1-1,-1 1 0,1 0 0,0 0 1,6-1-1,-5 2-2,0 0 1,0 0-1,0 1 0,-1-1 1,1 1-1,0 0 1,0 1-1,0-1 0,-1 1 1,1 0-1,-1 0 0,1 1 1,-1-1-1,0 1 1,0 0-1,0 0 0,4 5 1,6 6-104,-1 1 0,-1 0 0,12 21 1,-13-20 0,1 1 0,24 25 0,-35-41 118,-1 0-1,1 0 1,0 0 0,0-1-1,0 1 1,-1 0 0,1 0-1,0-1 1,0 1-1,0 0 1,0-1 0,0 1-1,0-1 1,0 0 0,1 1-1,-1-1 1,0 0-1,0 0 1,0 1 0,0-1-1,0 0 1,0 0 0,1 0-1,0-1 1,0 1 2,-2-1 1,1 0-1,0 0 0,0 1 1,0-1-1,0 0 0,0 0 1,-1 0-1,1 0 0,0 0 1,-1 0-1,1-1 0,-1 1 1,1 0-1,-1 0 0,0 0 1,1 0-1,-1-2 0,1-6 24,0 1 0,0-1-1,-1 0 1,-1-15 0,0 20-4,0 0 0,0 1 1,0-1-1,-1 1 1,1-1-1,-1 1 1,0 0-1,0-1 1,0 1-1,0 0 1,-1 1-1,1-1 1,-1 0-1,1 0 1,-1 1-1,0 0 1,0 0-1,-1 0 1,1 0-1,0 0 1,0 0-1,-1 1 1,1 0-1,-1-1 1,0 1-1,1 1 0,-8-2 1,4 1 2,0 0-1,0 0 1,0 1 0,0 0 0,0 0 0,0 1-1,0 0 1,0 0 0,1 0 0,-1 1-1,0 0 1,0 0 0,1 1 0,-9 4-1,7 0 47,-1-1 0,1 1-1,0 1 1,1-1 0,-1 2-1,2-1 1,-1 1-1,1-1 1,0 2 0,1-1-1,-7 18 1,6-13-12,1 1-1,1 0 1,0 0 0,1 0-1,1 1 1,0-1 0,1 24 0,1-37-52,0 0 1,0-1-1,0 1 1,0 0-1,0 0 1,0 0 0,0-1-1,1 1 1,-1 0-1,1 0 1,-1-1 0,1 1-1,0 0 1,0-1-1,0 1 1,0 0 0,0-1-1,0 0 1,0 1-1,0-1 1,0 0 0,1 1-1,-1-1 1,1 0-1,-1 0 1,1 0 0,-1 0-1,1 0 1,-1 0-1,1-1 1,0 1 0,-1-1-1,1 1 1,0-1-1,0 1 1,0-1-1,-1 0 1,1 0 0,0 0-1,0 0 1,0 0-1,-1 0 1,1-1 0,0 1-1,0 0 1,-1-1-1,1 0 1,0 1 0,2-2-1,7-2 5,-1-1-1,0 1 0,0-2 1,0 1-1,0-1 1,16-14-1,0-3-69,-1-1 0,-1-1 0,-1-1 0,-1-1 0,-2-1 0,0-1 0,-2-1 0,20-47 0,-36 74 44,-1 0-1,0-1 1,0 1 0,0 0 0,0-1 0,-1 1-1,1-1 1,-1 1 0,0-1 0,0 0 0,0 1-1,0-1 1,-2-4 0,1 7 20,1 0 1,-1 0-1,0 0 0,0 0 1,0 0-1,0 0 0,0 0 0,0 0 1,0 1-1,0-1 0,0 0 1,0 1-1,0-1 0,0 1 1,0-1-1,-1 1 0,1-1 1,0 1-1,0 0 0,-1 0 1,1-1-1,0 1 0,-1 0 0,1 0 1,0 0-1,-1 1 0,1-1 1,0 0-1,0 0 0,-1 1 1,1-1-1,0 1 0,0-1 1,0 1-1,0-1 0,-1 1 0,0 0 1,-8 4 13,0 0 0,1 1 1,-1 0-1,1 1 0,1 0 1,-1 0-1,1 0 0,0 1 1,-10 14-1,-7 10 183,-25 43 1,45-66-199,-1-1-22,0 0 1,1 1 0,0 0 0,0 1-1,1-1 1,0 1 0,1 0 0,0 0 0,-3 18-1,26-41-5429,2-16-316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862 55 12684,'0'0'1730,"-96"0"127,40-1-1120,-9 1-513,-3 0-160,-1 0 32,2 0 161,3 0-97,0 0-64,3 0-32,-1 0-256,1-12-929,-4-7-1314,1-3-2401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9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0 0 4708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1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2421 32 10025,'-309'-16'333,"0"0"-1285,-409 47 2188,413 6 1927,187-24-2171,-123-2 0,171-10-365,23 3-126,-82 16 1,-14 2-69,120-23-1338,22 1 742,0-1 0,1 1 0,-1-1 0,1 1 0,-1-1 1,1 1-1,-1-1 0,1 0 0,-1 1 0,1-1 0,-1 0 0,1 1 0,0-1 0,0 0 0,-1 1 0,1-1 0,0 0 0,0 0 0,0 1 0,0-1 0,0 0 0,0 0 1,0 0-1,0 1 0,0-2 0,0-18-4188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2.9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443 68 11275,'0'0'1836,"2"-9"-218,1-3-1067,4-31 1812,-7 43-2325,0-1 0,0 1 0,0 0 0,0 0 0,0 0 0,0 0 0,0 0 0,0 0 0,0 0 0,0-1 0,0 1 0,0 0 0,0 0 0,0 0 0,0 0 0,0 0 0,0 0 0,0 0 0,0 0 0,0-1 0,0 1 1,0 0-1,0 0 0,0 0 0,0 0 0,-1 0 0,1 0 0,0 0 0,0 0 0,0 0 0,0 0 0,0 0 0,0 0 0,0 0 0,0 0 0,-1-1 0,1 1 0,0 0 0,0 0 0,0 0 0,0 0 0,0 0 0,0 0 0,0 0 0,-1 0 0,1 0 0,0 0 0,0 1 0,0-1 0,0 0 0,0 0 0,0 0 0,0 0 0,0 0 0,-1 0 0,1 0 0,0 0 0,0 0 0,0 0 0,0 0 0,0 0 0,0 1 0,-11 8 593,-7 14-470,-23 65 1384,-59 186 0,17-41-1063,15-78-256,33-82 27,-44 136-1,74-185-320,1 1-1,1-1 1,0 1-1,2 0 1,5 46-1,-4-68 49,0 0 1,0 0-1,1 0 1,-1 1-1,1-1 0,0 0 1,0 0-1,0 0 0,1-1 1,-1 1-1,1 0 1,-1 0-1,1-1 0,0 1 1,0-1-1,0 1 0,1-1 1,-1 0-1,0 0 1,4 2-1,-1-1-9,-1-1 0,1 0 0,0 0 0,0-1 0,0 1 0,0-1 0,0 0 0,0-1 0,0 1 0,1-1 0,6 0 0,9-3 13,1 0 1,-1-1-1,0-1 1,36-13-1,4-5 33,0 4 1,2 2 0,0 3-1,1 3 1,0 2-1,86 0 1,-116 8-25,40 3 67,-73-1-52,0 0-1,0 0 1,0 0-1,0 1 1,0-1-1,0 1 1,0-1-1,0 1 1,-1-1-1,1 1 1,-1-1-1,1 1 1,-1 0-1,1-1 1,-1 1-1,0 0 1,0-1 0,0 1-1,0 0 1,0 2-1,0-1 11,0 0-1,0 1 1,0-1 0,0 0-1,0 0 1,-1 0 0,1 1-1,-1-1 1,0 0 0,-2 5-1,2-8 11,0 1 0,0 0-1,0-1 1,0 1 0,-1-1-1,1 1 1,0-1-1,0 1 1,0-1 0,-1 0-1,1 0 1,0 1 0,0-1-1,-1 0 1,1 0 0,0 0-1,-1-1 1,1 1-1,0 0 1,0 0 0,-1-1-1,1 1 1,0-1 0,-2 0-1,-26-18 73,17 0-107,0 0 0,1-1 0,0 0 0,2-1 0,1 0 0,0 0 0,-5-27 0,1 9 4,-86-384-14,71 277 12,-49-149 0,73 287-7,-28-72 218,29 75-202,0 0 0,-1 0 0,0 0 0,0 0 0,0 1 0,-1-1 0,0 1 0,0 0 0,0 0 0,0 0 0,0 1 0,-7-5 0,10 8-127,2 8-395,0-1 1,0 1-1,1-1 0,0 1 1,0-1-1,7 13 0,2 13-898,55 165-2288,61 88 5599,-104-241-1384,98 209 1231,-96-194-1938,-2 1 0,18 80 0,-33-64 1013,-11-110-723,-1 0 0,-1 0-1,-17-56 1,0-1 60,8 19-145,-31-132-77,37 178 57,0 1 0,-2 0 1,0 0-1,-2 1 0,-25-40 1,34 60 11,1-1 0,-1 1 1,0 1-1,0-1 0,0 0 0,0 1 0,0-1 1,-1 1-1,1 0 0,-1 0 0,1 0 1,-1 1-1,-5-3 0,8 4-1,-1 0 1,1 0-1,0 0 0,-1 0 0,1 0 0,0 0 1,-1 0-1,1 0 0,0 1 0,-1-1 1,1 0-1,0 1 0,0-1 0,0 1 0,-1-1 1,1 1-1,0 0 0,0 0 0,0-1 0,0 1 1,0 0-1,0 0 0,0 0 0,0 0 1,1 0-1,-1 0 0,0 0 0,0 0 0,1 1 1,-1-1-1,1 0 0,-1 0 0,1 0 1,0 1-1,-1-1 0,1 0 0,0 1 0,0-1 1,0 0-1,0 1 0,0-1 0,0 3 0,-1 20-9,1 1 0,1 0-1,2-1 1,0 1-1,1-1 1,13 41-1,63 143 8,-40-113 1,-10-16-20,24 98-1,-126-270-10345,32 43 7180,-8-8-1729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6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32 155 10346,'-1'-4'12,"-2"-5"594,0 0 0,0-1-1,1 1 1,0-1 0,1 0-1,0 0 1,1-16 0,0 26-548,0-1 0,1 1 1,-1-1-1,0 1 1,1 0-1,-1-1 0,1 1 1,-1 0-1,1-1 0,-1 1 1,1 0-1,-1 0 1,1-1-1,-1 1 0,1 0 1,-1 0-1,1 0 0,-1 0 1,1 0-1,-1 0 1,1 0-1,-1 0 0,1 0 1,0 0-1,-1 0 0,1 0 1,-1 0-1,1 0 1,-1 0-1,1 0 0,-1 1 1,1-1-1,-1 0 0,1 0 1,-1 1-1,1-1 1,-1 0-1,1 1 0,-1-1 1,0 0-1,1 1 0,-1-1 1,1 1-1,-1-1 1,1 2-1,3 4 124,0 1 0,-1-1 0,1 1 1,-1 0-1,-1 0 0,1 1 0,2 13 0,7 58 540,-11-68-627,11 161 1677,-12-171-1749,0-1-1,0 0 1,0 1 0,0-1-1,-1 1 1,1-1-1,0 0 1,0 1-1,0-1 1,0 1-1,0-1 1,0 0-1,0 1 1,0-1-1,0 1 1,0-1-1,1 1 1,-1-1 0,0 0-1,0 1 1,0-1-1,0 0 1,1 1-1,-1-1 1,0 1-1,0-1 1,1 0-1,-1 0 1,0 1-1,0-1 1,1 0-1,-1 1 1,0-1-1,1 0 1,-1 0 0,1 0-1,-1 1 1,0-1-1,1 0 1,-1 0-1,1 0 1,-1 0-1,0 0 1,1 0-1,0 0 1,14-18 344,11-34-89,-17 26-200,0 0 0,6-34 0,-13 49-49,0-1 0,-1 1 0,0-1-1,-1 0 1,0 1 0,-1-1 0,-4-22-1,5 33-25,0 1 0,0-1-1,0 0 1,-1 0 0,1 0-1,0 0 1,0 0 0,-1 1-1,1-1 1,-1 0 0,1 0-1,-1 1 1,1-1-1,-1 0 1,1 0 0,-1 1-1,0-1 1,1 1 0,-1-1-1,0 1 1,0-1 0,1 1-1,-1-1 1,0 1 0,0 0-1,0-1 1,1 1-1,-1 0 1,0 0 0,0-1-1,0 1 1,0 0 0,0 0-1,0 0 1,1 0 0,-1 0-1,0 0 1,0 0 0,-1 1-1,-1 0-2,1 0 0,-1 0 0,1 1 1,-1-1-1,1 1 0,0-1 0,0 1 0,0 0 0,0 0 0,0 0 0,0 0 0,-3 4 0,-7 15 23,0 0 0,2 1 0,0 0 0,2 0 0,-8 33 0,-21 120 117,28-79-108,9-95-39,0 0 1,-1-1 0,1 1-1,0 0 1,0-1 0,0 1-1,0 0 1,0 0 0,0-1-1,0 1 1,0 0-1,0 0 1,0-1 0,1 1-1,-1 0 1,0-1 0,0 1-1,1 0 1,-1-1-1,0 1 1,1 0 0,-1-1-1,1 1 1,-1-1 0,1 1-1,-1-1 1,1 1-1,-1-1 1,1 1 0,-1-1-1,1 1 1,0-1 0,-1 0-1,1 1 1,0-1-1,1 0 7,0-1-1,0 1 0,0-1 0,-1 0 1,1 0-1,0 1 0,-1-1 0,1 0 0,-1-1 1,1 1-1,-1 0 0,0 0 0,2-2 1,41-50 272,-29 29-224,0 0 1,-2 0 0,0-2-1,-2 1 1,-1-1-1,-1-1 1,-1 0 0,-2 0-1,5-40 1,-10 65-30,-1 0 0,1 1 0,-1-1 0,0 0 1,0 0-1,0 0 0,0 0 0,0 1 0,0-1 1,0 0-1,-1 0 0,1 0 0,-1 1 0,1-1 1,-1 0-1,0 0 0,1 1 0,-1-1 0,0 1 1,0-1-1,0 1 0,-1-1 0,1 1 0,0 0 1,-2-2-1,1 3-1,0 0 0,1 0-1,-1 1 1,0-1 0,0 0 0,1 1 0,-1-1 0,0 1 0,1 0 0,-1 0 0,1 0 0,-1-1-1,1 1 1,-1 1 0,1-1 0,0 0 0,0 0 0,-1 0 0,1 1 0,0-1 0,0 1-1,0-1 1,0 1 0,0-1 0,1 1 0,-2 1 0,-13 23 22,0 0-1,2 1 1,1 0 0,1 1 0,2 0-1,0 1 1,2 0 0,-4 33 0,14-48-92,7-18-38,11-19 22,-20 22 75,30-40 95,-2 0 1,40-76-1,-58 93-70,0 0 0,-2 0-1,0-1 1,-2 0-1,0 0 1,-2-1 0,2-27-1,-7 51-27,1 1 0,-1-1 0,0 1 0,0-1-1,0 0 1,0 1 0,0-1 0,0 0 0,-1 1 0,1-1-1,0 1 1,-1-1 0,0 1 0,1-1 0,-1 1-1,0-1 1,-1-1 0,2 3-3,-1 0 0,1-1-1,-1 1 1,0 0 0,1 0 0,-1 0 0,0 0-1,1 0 1,-1 0 0,0 0 0,1 0 0,-1 0-1,1 0 1,-1 0 0,0 0 0,1 1 0,-1-1-1,0 0 1,1 0 0,-1 1 0,1-1-1,-1 0 1,1 1 0,-1-1 0,1 0 0,-1 1-1,0 0 1,-5 5 14,1-1 0,-1 1 0,1 0 1,1 1-1,-8 12 0,-21 45 142,2 3 1,4 0-1,-26 95 1,50-148-645,1-1-1,0 1 1,-1 22 0,3-36 406,0 0 0,0 0 0,0 1 0,0-1 0,0 0 0,-1 0 0,1 0-1,0 1 1,0-1 0,0 0 0,0 0 0,0 0 0,0 0 0,0 1 0,0-1 0,0 0 0,0 0 0,1 0 0,-1 0-1,0 1 1,0-1 0,0 0 0,0 0 0,0 0 0,0 0 0,0 1 0,0-1 0,0 0 0,1 0 0,-1 0-1,0 0 1,0 0 0,0 0 0,0 1 0,0-1 0,1 0 0,-1 0 0,0 0 0,0 0 0,0 0 0,0 0 0,1 0-1,-1 0 1,0 0 0,0 0 0,0 0 0,0 0 0,1 0 0,-1 0 0,0 0 0,0 0 0,0 0 0,1 0-1,-1 0 1,0 0 0,0 0 0,0 0 0,0 0 0,1 0 0,-1 0 0,0-1 0,9-7-3663,7-23-6815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9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20211,'0'0'-6086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773 295 12332,'78'-37'517,"-73"34"-774,-1 0 0,1 0 0,-1 0 0,0-1 0,0 1-1,0-1 1,-1 0 0,6-7 0,-7 7 504,0 1 1,0-1-1,0 0 0,-1 1 1,1-1-1,-1 0 1,0 0-1,0 0 1,0 0-1,-1 0 0,0 0 1,1 0-1,-2-1 1,1 1-1,-1-4 1,0 2 351,0 0 0,-1 0 1,0 0-1,0 1 1,-1-1-1,1 1 1,-1-1-1,-1 1 1,1 0-1,-1 0 1,1 0-1,-1 1 1,-1-1-1,1 1 1,-1 0-1,-9-6 1,-2 0-285,-1 2 1,-1 0 0,1 1-1,-1 1 1,0 1-1,-1 0 1,0 1 0,1 1-1,-1 1 1,0 1-1,0 1 1,-35 3 0,12 1-190,0 3 1,0 1-1,1 3 0,-64 24 1,65-20-78,1 3 0,-55 32 0,84-44-68,0 0 1,0 1 0,1 0-1,0 1 1,0 0 0,1 0-1,0 1 1,0 0 0,1 0-1,0 1 1,1 0 0,0 0-1,0 0 1,-3 12 0,8-19-125,-1 1 0,1-1 0,1 1 0,-1-1 0,1 1 0,-1 0-1,1-1 1,0 1 0,0-1 0,0 1 0,1 0 0,-1-1 0,1 1 0,0-1 0,0 1 0,0-1 0,1 1 0,-1-1 0,1 0 0,0 0 0,0 0 0,3 5 0,-1-4-400,1-1 0,-1 0 0,0 1 0,1-2 0,0 1 0,0 0 0,0-1 0,0 0 0,0 0 0,0 0 0,0-1 0,1 0 0,-1 0 0,8 0 0,49 1-8153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8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66 12492,'12'-8'2680,"-2"1"-2214,-3 1-22,2 0 1,-1 0-1,1 0 1,0 2-1,0-1 1,0 1-1,1 0 1,-1 1-1,14-3 1,-22 6-377,0 0 0,1 0 1,-1 0-1,0 0 0,0 0 0,0 1 0,1-1 1,-1 0-1,0 1 0,0-1 0,0 1 0,0-1 1,0 1-1,0 0 0,0-1 0,0 1 0,0 0 1,0 0-1,0 0 0,0-1 0,-1 1 0,1 0 1,0 0-1,-1 0 0,1 1 0,0-1 0,-1 0 1,1 0-1,-1 0 0,0 0 0,1 0 0,-1 1 1,0-1-1,0 0 0,0 0 0,0 0 0,0 1 1,0-1-1,0 2 0,0 6 176,-1 0 1,1 1-1,-2-1 1,-2 12-1,-3 1-12,0 0 0,-2 0 0,0 0 0,-20 32-1,-59 80 202,73-114-386,-1 5-136,8-12-185,-1-1 1,0 0-1,-1 0 0,-19 19 1,32-42-4037,0-2 2913,15-22-3285,6-9-1969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1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 1 14894,'0'0'1698,"-7"55"-1378,-5-14 737,-2 8-416,1 6 127,0 1 65,5 1-545,3-3-224,5-5-64,0-8-96,11-5-288,-1-7-609,-2-3-705,-6-5-512,-2-7-1761,-13-3-289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0 140 7175,'0'0'13517,"47"-51"-12621,1 44-159,8 1-417,4-3-191,3 1-33,-4-5-1153,-7 0-1922,-10-1-3107,-8-4-6470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8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 14798,'0'0'4121,"-2"13"-3854,-3 14 337,1 0 0,1 0 0,2 49 1,1-66-517,1 0 1,0 0-1,0 0 1,1-1-1,0 1 1,1 0-1,0-1 1,1 1-1,-1-1 1,2 0-1,-1-1 1,1 1 0,1-1-1,0 1 1,8 8-1,-12-15-31,0-1 1,-1 0-1,1 0 0,0 1 1,0-1-1,-1 0 0,1-1 0,0 1 1,0 0-1,0-1 0,0 1 1,0-1-1,0 1 0,0-1 1,0 0-1,0 0 0,0 0 0,1 0 1,-1 0-1,0 0 0,0-1 1,0 1-1,0-1 0,0 0 0,0 1 1,0-1-1,-1 0 0,1 0 1,0 0-1,0 0 0,-1 0 1,1-1-1,0 1 0,-1 0 0,1-1 1,-1 1-1,2-3 0,6-6 148,-1-1 1,1 0-1,-2 0 0,8-15 0,68-150 1140,-84 181-1369,1 1-1,0-1 0,0 1 0,0-1 0,1 0 0,0 1 0,1 5 1,1 8 14,-2-12 19,0 0-1,0 1 1,0-1-1,1 0 1,0 0 0,1 0-1,-1 0 1,1-1-1,0 1 1,1-1-1,0 0 1,0 0 0,0 0-1,10 10 1,-10-13 6,0-1-1,0 1 1,0-1 0,0 1 0,1-1 0,-1-1 0,1 1 0,-1-1 0,1 1 0,0-1-1,0-1 1,-1 1 0,1-1 0,0 1 0,0-1 0,0-1 0,0 1 0,-1-1 0,1 0-1,0 0 1,-1 0 0,1 0 0,8-5 0,0 0 5,0 0 0,-1 0 0,0-2 0,-1 1 0,0-2 0,0 1 0,0-1 0,-1-1 0,-1 0 0,0 0 0,0-1 0,7-13 0,13-34-2677,-26 49 1328,0 0 0,-1 0-1,0 0 1,1-17 0,-3-3-6647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8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86 1473,'0'0'18423,"0"-9"-16763,2-35 1063,-5 44-2539,0 0 0,0 1 0,0-1 1,0 0-1,1 1 0,-1 0 0,0 0 0,0 0 1,1 0-1,-1 0 0,-3 2 0,-5 5-164,1 0 1,0 0-1,1 1 1,-11 12-1,17-18-6,1 0 1,-1 0-1,1 0 0,0 0 0,0 0 1,0 1-1,0-1 0,0 1 1,1-1-1,0 1 0,0 0 1,0-1-1,0 1 0,0 0 1,1 0-1,0 0 0,-1-1 0,2 7 1,-1-9-3,1-1 0,0 1 0,-1 0 0,1-1 0,-1 1 0,1-1 1,0 1-1,0-1 0,-1 1 0,1-1 0,0 0 0,0 1 0,-1-1 0,1 0 0,0 0 0,0 1 1,0-1-1,0 0 0,-1 0 0,1 0 0,0 0 0,0 0 0,0 0 0,1-1 1,23-1 143,-15-1-137,0 0 0,0-1 0,0 1 0,-1-2 0,0 0 0,0 0 0,0 0 0,0-1 0,-1-1 0,0 1 0,7-9 0,2-2 51,-2 0-1,0 0 1,24-39 0,-73 138 1734,22-53-1640,1 1 0,1 0 0,2 1-1,1 0 1,1 0 0,2 0-1,1 1 1,2 44 0,8-44-245,-6-31-135,-1 0 0,1 0 0,-1 0 1,1 0-1,0-1 0,-1 1 1,1 0-1,0-1 0,-1 1 0,1 0 1,0-1-1,0 1 0,0-1 0,0 1 1,0-1-1,-1 1 0,1-1 1,1 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11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83 8200,'-8'4'341,"-5"5"-71,0 1-1,1 1 0,0-1 0,1 2 0,0 0 1,0 0-1,2 1 0,-1 0 0,2 0 0,0 1 1,-12 28-1,1 3-161,3 1 0,-21 88 1,15-13 1702,5 2 1,-1 233-1,18-339-1680,0 0-1,2 0 0,0-1 0,0 1 1,2 0-1,0-1 0,1 0 1,9 22-1,-11-32-119,0 0 0,1 0 0,0-1 0,-1 1 0,2-1 0,-1 0 0,1 0 0,-1-1 0,1 1 0,1-1 0,-1 0 0,0 0 0,1-1 0,0 0 0,0 0-1,0 0 1,0 0 0,0-1 0,1 0 0,-1-1 0,1 1 0,-1-1 0,13 0 0,-9-1 41,1-1 1,-1 0-1,1-1 0,-1 0 0,1 0 0,-1-1 1,0-1-1,0 0 0,0 0 0,-1-1 0,0 0 0,0 0 1,0-1-1,0 0 0,-1-1 0,0 0 0,11-12 0,3-6 281,0-1-1,-2-1 0,-1-1 0,20-37 0,-17 21 6,-1-1-1,-1 0 1,-3-1-1,-2-1 1,-2-1-1,-3 0 1,-1 0-1,3-69 1,-10 78-115,-2 0 1,-2 1 0,-2-1 0,-1 1-1,-2-1 1,-1 2 0,-2-1 0,-2 1 0,-2 1-1,-1 0 1,-23-39 0,33 65-420,-1 0 0,-1 1 0,1 0 1,-1 0-1,-1 1 0,0 0 0,0 0 1,-1 1-1,-14-10 0,19 15 94,0 0-1,0 0 1,0 0 0,0 1 0,0-1 0,0 1-1,-1 0 1,1 0 0,0 1 0,-1-1-1,1 1 1,-1 0 0,1 0 0,0 1-1,-1-1 1,1 1 0,0 0 0,-1 0-1,1 0 1,0 1 0,0-1 0,0 1-1,0 0 1,0 0 0,1 1 0,-1-1 0,-3 4-1,-13 12-849,2 1-1,0 0 0,1 1 0,1 1 1,1 1-1,-19 35 0,6-10-3113,3-7-4241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0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12236,'0'0'7959,"9"-3"-6373,28-7-529,-1-1-881,1 1 0,0 2 0,0 2 0,61-3 0,-97 9-144,-40 0 246,-149 1 2834,317-7-2963,-78 2-588,-1 2 0,56 5-1,-106-3 433,0 0 0,1 0 1,-1 0-1,0 0 0,0 0 0,1 0 0,-1 0 0,0 0 0,0 0 1,1 0-1,-1 0 0,0 1 0,0-1 0,0 0 0,1 0 0,-1 0 0,0 0 1,0 0-1,1 0 0,-1 1 0,0-1 0,0 0 0,0 0 0,0 0 0,1 1 1,-1-1-1,0 0 0,0 0 0,0 0 0,0 1 0,0-1 0,0 0 0,0 0 1,0 1-1,1-1 0,-1 0 0,0 0 0,0 1 0,0-1 0,0 0 0,0 0 1,0 1-1,0-1 0,-1 0 0,1 0 0,0 1 0,0-1 0,0 0 0,0 0 1,0 0-1,0 1 0,0-1 0,0 0 0,-1 0 0,1 0 0,0 1 0,0-1 1,0 0-1,0 0 0,-1 0 0,1 0 0,0 1 0,0-1 0,0 0 1,-1 0-1,1 0 0,0 0 0,-1 0 0,-14 11 70,-27 1 556,-74 10 1,-16 4 346,108-15-1023,22-5-257,15-4-329,8-3-638,0 0 1,0-2-1,37-9 1,22-12-6208,-38 11 874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52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652 112 2819,'0'0'10329,"5"-8"-8626,-2 3-1438,1-1 381,0 0-1,-1-1 1,0 1 0,0-1-1,0 0 1,-1 0 0,0 0-1,0 0 1,0 0 0,0-8-1,-3 14-510,0 1-1,1-1 1,-1 0 0,0 0-1,0 1 1,0-1-1,1 0 1,-1 1-1,0-1 1,0 1-1,0-1 1,0 1-1,0 0 1,0-1-1,0 1 1,0 0-1,0 0 1,0-1 0,0 1-1,0 0 1,0 0-1,0 0 1,0 0-1,-2 1 1,-37-1 850,31 1-438,-13-2 42,-251 12 962,262-8-1462,-1 0 0,0 0-1,1 1 1,0 1-1,0 0 1,0 0 0,0 1-1,1 0 1,0 1-1,0 0 1,1 1 0,-12 12-1,1 0-64,2 0 0,0 2-1,2 0 1,-20 34 0,27-38-31,0 0 1,2 1-1,0 0 1,1 1-1,0 0 1,2 0-1,-2 23 0,-2 145 91,8-188-83,1 12 28,0 0 0,1 0 0,0 0 0,1 0 0,1-1 1,-1 1-1,2-1 0,0 0 0,0 0 0,1-1 0,0 0 0,1 0 0,0 0 1,1-1-1,0 0 0,14 13 0,5 2 34,1-2 0,0-1 1,1-2-1,46 24 0,-68-39-50,-1-1-1,1 0 1,-1 0-1,1 0 1,0-1-1,0 0 1,0 0-1,1-1 1,-1 0-1,0 0 1,0-1-1,1 1 1,-1-2 0,0 1-1,1-1 1,-1 0-1,0-1 1,0 1-1,0-2 1,0 1-1,0-1 1,0 0-1,-1 0 1,1 0-1,-1-1 1,0 0-1,0-1 1,-1 1-1,1-1 1,-1 0-1,8-10 1,14-17 38,-2 0 0,-2-2 0,0 0 0,-3-2 0,18-41 0,-9 8 151,39-139 0,-61 179-177,-1 0 0,-1 0 0,-2 0 0,0 0 1,-2-1-1,-6-52 0,4 76-23,0 1 1,-1 0-1,1 0 1,-1 0-1,0 0 0,-1 0 1,0 1-1,1-1 1,-1 1-1,-1-1 1,1 1-1,-1 0 0,1 0 1,-1 1-1,0-1 1,-1 1-1,1 0 1,0 0-1,-1 0 0,0 0 1,0 1-1,0 0 1,0 0-1,0 0 0,0 1 1,0 0-1,-6-1 1,-18-3 7,0 2 1,0 0-1,-53 4 0,43 0-7,12-2-278,20 0-46,0 0-1,-1 0 1,1 1-1,0 0 1,-1 1-1,1 0 1,-1 0-1,1 0 0,0 1 1,-7 3-1,9 3-4359,5 3-2745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415 561 4837,'0'0'1286,"-10"-1"-1222,-1 0-80,-69 0 4298,74 4-4111,0 0 0,0 0 0,0 0 0,1 1 0,-1 0 0,1 0 0,0 0 0,0 1 0,0 0 0,0 0 0,1 0 0,-7 11 0,-3 1 51,5-7-168,-32 36 815,-62 91-1,93-121-687,1 0 0,0 1-1,1 0 1,1 1 0,1-1-1,0 1 1,1 0 0,1 1 0,1-1-1,-1 26 1,4-28-160,2 1 0,0-1 1,0 0-1,2 0 0,0-1 0,1 1 0,1-1 1,0 0-1,1 0 0,0 0 0,1-1 0,1-1 1,0 1-1,14 14 0,-13-16 4,0-1 1,1 0-1,0-1 1,1 0-1,0 0 1,1-1 0,-1-1-1,2 0 1,-1-1-1,1-1 1,0 0-1,1 0 1,-1-2-1,1 0 1,19 3-1,43-3 570,-1-4 1,86-10-1,48-1 336,-138 11-625,896-25 2762,469-38-265,-761 52-2342,-467-3-406,252-49 0,-344 43-64,1 5 0,170-1 0,-203 16-62,150-3-522,-192 0 488,0-1 1,-1-3-1,56-16 0,16-21 84,-82 30 6,1 1 1,59-15 0,-29 16 8,-9 2 1,0-2-1,-1-2 1,81-33 0,-58 15-56,-48 22-25,-1-1 0,40-23 0,-57 27 66,-1 1 1,-1-1-1,1 0 1,-1-1-1,0 0 1,-1 0-1,0 0 1,0-1-1,-1-1 1,9-14-1,-7 6-160,-1-1-1,0 0 1,-1 0-1,-1 0 1,-1 0 0,3-39-1,-6-125 413,-3 93 41,2 68-252,-1 0 0,-1 0-1,-1 0 1,-1 0 0,-8-27 0,7 36-27,0 0 1,0 1-1,-1 0 1,-1 0-1,0 0 1,-1 1-1,0 0 1,-1 0-1,-16-15 0,22 23-5,-1 1-1,0 0 0,1 1 0,-1-1 0,0 1 0,0-1 1,0 1-1,0 0 0,0 0 0,0 1 0,0 0 0,0-1 1,-7 2-1,-58 4-352,65-5 317,-276 18-760,86-9 23,-2 6 1273,-1185 56-3823,-110-31 3478,851 23 518,7 53-566,-518 87 336,858-185 544,268-17-1028,30-2-512,0 0 0,-1 0 0,1 0-1,0 0 1,-1-1 0,1 0 0,-1 0 0,1 0 0,-1 0 0,0-1 0,8-5 0,28-26-10609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24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6402 372 8040,'-78'-6'399,"-467"-45"4659,410 31-4076,1-6-1,-133-44 1,-96-38-580,251 81-413,-148-17-1,49 26 7,-382 17 0,417 16 17,0 7 0,2 9 1,1 7-1,2 7 0,-166 69 1,138-33 467,4 9 1,4 8 0,-312 216-1,395-236-308,4 6 0,4 3 1,4 5-1,3 4 0,5 4 0,5 3 0,-89 144 0,-231 451-609,370-636 440,4 1 1,2 2-1,-23 86 1,43-129 45,2 2 1,1-1 0,1 0 0,1 1-1,1-1 1,1 1 0,1 0-1,1-1 1,1 1 0,1-1 0,1 0-1,1 0 1,13 31 0,-1-17-22,3-1 1,1-1 0,1-1-1,2-1 1,1-1 0,2-1-1,1-2 1,1 0 0,2-2-1,66 43 1,-27-26 63,2-4 0,1-3-1,2-3 1,119 36 0,-60-33-130,1-5 1,1-7-1,158 9 1,422-29-288,-409-28 345,-2-14 0,-2-13 0,537-163 0,-557 119 108,520-253 1,-621 249-59,-4-8 1,-5-8-1,260-222 1,-356 266 13,-4-3 0,-2-3 0,-4-3 0,74-114 0,-107 136 12,-1-1 1,-4-2-1,-2-1 0,-3-1 0,-2-2 1,-3 0-1,19-116 0,-28 109 146,-4 1 1,-3-1-1,-3 0 0,-3 0 0,-21-129 0,16 162-154,-2 1 1,-2 0-1,-1 1 0,-1 0 0,-3 1 0,0 1 1,-3 1-1,0 0 0,-3 1 0,0 1 1,-2 1-1,-42-41 0,32 42-76,-3 1 0,0 2 0,-1 1 0,-1 2-1,-2 2 1,0 2 0,-1 1 0,-1 3 0,0 1 0,-89-16 0,15 13-161,-1 5 0,0 5 0,-123 10 1,-501 73-3776,327-10-902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10314,'0'0'1665,"1"87"-31,1-39-929,-1 0-577,1 5-256,-2 4-1666,0 2-2018,0-1-2946</inkml:trace>
  <inkml:trace contextRef="#ctx0" brushRef="#br0" timeOffset="1">24 1024 10858,'0'0'1826,"-14"77"-513,9-38-704,3-1-417,0-2-192,2-5 0,0-5-1634,0-2-4547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4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1794,'0'0'1089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7079,'1'14'816,"2"85"378,5 1 1,22 109-1,-24-173 39,-2 1 0,-1-1 0,-5 71 0,2 35 225,0-126-2284,0-9-4472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0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0 9257,'0'0'19042,"-11"14"-18637,-391 432 2473,378-418-4674,10-13-2200,25-39-141,4-10-2857,0-5-4366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1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17104,'0'0'10538,"62"46"-9000,-38-22-577,7 3-225,1 2-127,-1 1-385,1 2-224,-2 2 32,-2 5-512,-5 1-1346,-2-5-1730,-7-5-1536,-6-8-4774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5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97 11659,'-6'-36'6934,"6"34"-6637,-1 1-1,1 0 1,-1 0 0,1 0-1,-1 0 1,1-1-1,-1 1 1,0 0-1,1 0 1,-1 0 0,0 0-1,0 0 1,0 0-1,0 1 1,1-1 0,-2 0-1,1 0 1,0 1-1,0-1 1,0 1 0,0-1-1,0 1 1,0-1-1,-1 1 1,1-1 0,-2 1-1,2 0-234,0 1-1,0 0 1,0 0-1,0-1 0,0 1 1,0 0-1,1 0 1,-1 0-1,0 0 1,0 0-1,1 0 1,-1 0-1,1 0 0,-1 0 1,1 0-1,-1 0 1,1 0-1,0 1 1,-1-1-1,1 0 1,0 2-1,-8 36 533,7-31-404,1-7-180,-6 28 213,1 1 0,1 0 1,2 1-1,2 48 0,0-79-218,0 0 0,0 1 0,0-1 0,0 0 0,0 1 0,0-1 0,0 0 0,0 0 0,0 1 0,1-1 0,-1 0 0,0 1 0,0-1 0,0 0 0,0 0 0,1 1 0,-1-1 0,0 0 0,0 0 0,0 0 0,1 1 0,-1-1 0,0 0 0,0 0 0,1 0 0,-1 0 0,0 0 0,0 1 0,1-1 0,-1 0 0,0 0 0,1 0 0,-1 0 0,0 0 0,1 0-1,-1 0 1,0 0 0,0 0 0,1 0 0,-1 0 0,0 0 0,1 0 0,-1 0 0,0 0 0,1-1 0,-1 1 0,0 0 0,0 0 0,1 0 0,-1 0 0,0 0 0,0-1 0,1 1 0,-1 0 0,0 0 0,0-1 0,0 1 0,1 0 0,-1 0 0,0 0 0,0-1 0,0 1 0,14-16 396,-6-4-344,-1 0 0,0-1 0,-2 0-1,0 0 1,-1 0 0,-1 0 0,-2-1 0,0 1-1,-1-1 1,-3-27 0,3 48-58,0 0-1,0 0 1,0 0-1,0 1 1,0-1 0,-1 0-1,1 0 1,0 0 0,0 0-1,-1 0 1,1 1 0,0-1-1,-1 0 1,1 0 0,-1 0-1,1 1 1,-1-1 0,1 0-1,-1 1 1,1-1 0,-2 0-1,-4 12-74,6-10 73,0 0 0,0 0 0,-1 1 0,1-1 0,0 0 0,0 0 0,0 0 0,0 0 0,0 0 0,0 0 0,0 0 0,1 0 0,-1 0-1,0 0 1,1 0 0,-1 0 0,0 0 0,1 0 0,-1 0 0,1 0 0,0 0 0,-1 0 0,1 0 0,0 0 0,-1 0 0,1-1 0,0 1 0,0 0-1,0-1 1,0 1 0,0 0 0,0-1 0,0 1 0,0-1 0,0 0 0,1 1 0,0-1-8,-1-1-1,0 0 1,0 0 0,0 0-1,0 0 1,0 0 0,0 0-1,0 0 1,0 0 0,0 0 0,-1 0-1,1 0 1,0 0 0,-1-1-1,1 1 1,0 0 0,-1 0-1,0-1 1,1 1 0,-1 0-1,0-1 1,0-1 0,6-32-258,-27 64-3,15-17 203,0 1 0,1 0-1,1-1 1,0 1-1,-3 18 1,6 11-2803,5-28-1426,7-5-2572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7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12492,'0'0'14072,"0"8"-13453,1 29-62,-2-22-377,1-1 1,0 1 0,1 0-1,0-1 1,2 1 0,0-1-1,5 19 1,-7-33-161,-1 1-1,1 0 1,-1 0 0,1 0 0,-1-1 0,1 1-1,-1 0 1,1-1 0,-1 1 0,1-1 0,0 1-1,-1 0 1,1-1 0,0 1 0,0-1-1,-1 0 1,1 1 0,0-1 0,0 0 0,0 1-1,0-1 1,-1 0 0,1 0 0,0 0-1,0 0 1,0 0 0,1 0 0,23-11 469,15-31-85,5-21-132,-57 113-138,10-44-109,0 0 1,0 0 0,1 1-1,-1-1 1,1 0-1,0 1 1,1-1-1,0 1 1,1 7 0,-1-14-1,0 1 0,1-1 0,-1 0 0,1 0 0,-1 1-1,1-1 1,-1 0 0,0 0 0,1 0 0,-1 0 0,1 1 0,-1-1 0,1 0 0,-1 0 0,1 0 0,-1 0 0,1 0 0,-1 0 0,1 0 0,-1-1 0,1 1 0,-1 0 0,1 0 0,-1 0 0,1 0 0,-1-1 0,1 1 0,-1 0 0,0 0 0,1-1 0,-1 1 0,1 0 0,-1-1 0,1 0 0,16-10 371,-1-4-377,1-1 0,-2 0 0,0-1 0,-1-1 0,-1 0 0,-1-1 0,0 0 0,16-39 0,-40 52-14785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1 133 10794,'0'0'2200,"6"-10"442,0-1-1992,34-53 3469,-37 59-3667,0 1 0,0 0 0,0 0 0,1 1 1,0-1-1,-1 1 0,1 0 0,0 0 0,1 0 0,-1 0 0,1 1 0,-1 0 1,7-3-1,-11 5-403,1 0 0,-1 0 0,0 1 1,1-1-1,-1 0 0,1 0 0,-1 0 1,0 0-1,1 0 0,-1 1 0,0-1 1,1 0-1,-1 0 0,0 0 0,1 1 1,-1-1-1,0 0 0,0 1 1,1-1-1,-1 0 0,0 1 0,0-1 1,0 0-1,1 1 0,-1-1 0,0 0 1,0 1-1,0-1 0,0 0 0,0 1 1,0-1-1,0 1 0,0-1 0,0 0 1,0 1-1,0-1 0,0 1 0,0 21 605,0-15-334,-2 18 55,-1 1 0,-1 0 0,-1-1 0,-2 0 0,0 0 1,-19 40-1,-7 26 186,32-85-561,-1-1 0,1 1 0,0 0 0,0 0 0,0 0 0,1 0 0,0 10 0,2-15 0,0 0 0,0 0 0,0 0 0,0-1 0,0 1 0,0-1 0,0 1 0,0-1 0,0 0 0,0 0 0,0 0 0,1 0 0,-1 0 0,0 0 0,3-1 0,1 1 0,8-2-15,0-1 0,0 0 0,1-1 0,-2-1 0,1 0 0,-1-1 0,0 0 0,0-1 0,24-17 1,-23 9-2252,-14 14 1925,1 0 0,-1 1 1,0-1-1,1 0 0,-1 0 0,0 1 1,0-1-1,0 0 0,0 0 0,0 0 1,0 1-1,0-1 0,0 0 0,0 0 1,0 0-1,-1 1 0,1-1 0,0 0 1,0 0-1,-1 1 0,1-1 0,0 0 1,-1 1-1,1-1 0,-2-1 0,-11-10-6705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15919,'0'0'12972,"72"-13"-12075,-27 13-609,5 0-191,-2-4-129,-4 1-1154,-11-5-2305,-9-4-3524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13613,'0'0'10137,"6"11"-9411,-4-6-671,1 1-4,1-1-1,-2 1 1,1 1 0,-1-1 0,0 0 0,0 1 0,0-1 0,-1 1-1,0-1 1,-1 1 0,1 0 0,-2 10 0,0-5-64,-8 98 491,9-98-745,0-1 0,1 1 0,1-1 0,0 0 0,0 0 0,1 1 0,7 15 0,-6-12-2400,-4-4-4200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9161,'0'0'9571,"9"-2"-8012,73-9 1245,86-1-1,-80 10-5457,-2 2-6379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 12107,'0'0'7720,"57"-50"-6407,-18 46-64,9 2-480,5 2-513,6 0-192,-3 0-192,-5 0-2018,-9 0-2755,-12-2-9800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2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13741,'0'0'11622,"1"12"-10464,4 35-393,-4-17-169,2 0-1,11 44 1,-14-72-592,0 0 0,1-1 0,-1 1 1,1 0-1,0 0 0,-1 0 0,1-1 0,0 1 0,0 0 1,0-1-1,0 1 0,1-1 0,-1 1 0,0-1 1,0 0-1,1 0 0,-1 1 0,1-1 0,0 0 1,-1 0-1,1 0 0,0-1 0,-1 1 0,1 0 0,2 0 1,0-1 6,-1 0 1,0 0 0,0-1 0,0 1 0,0-1-1,0 1 1,0-1 0,-1 0 0,1-1 0,0 1-1,0 0 1,-1-1 0,1 1 0,2-3-1,7-5 29,-1-1 0,0 0-1,-1 0 1,0-1-1,12-18 1,-22 49 566,-8 19 180,8-36-747,0-2-34,0-1 1,0 0-1,0 0 1,-1 0-1,1 0 0,0 1 1,0-1-1,0 0 1,0 0-1,0 0 1,0 0-1,0 1 1,1-1-1,-1 0 0,0 0 1,0 0-1,0 0 1,0 1-1,0-1 1,0 0-1,0 0 1,0 0-1,0 0 1,0 1-1,1-1 0,-1 0 1,0 0-1,0 0 1,0 0-1,0 0 1,0 0-1,0 0 1,1 1-1,-1-1 1,0 0-1,0 0 0,0 0 1,0 0-1,1 0 1,-1 0-1,0 0 1,0 0-1,0 0 1,1 0-1,-1 0 1,0 0-1,0 0 0,0 0 1,15-4 180,10-9 81,39-41-113,-47 39-129,0 0-1,2 0 0,33-19 0,-51 33-24,-1 1-1,1-1 1,-1 1 0,1 0-1,0 0 1,-1-1 0,1 1-1,-1 0 1,1 0-1,-1 0 1,1 0 0,0-1-1,-1 1 1,1 0-1,0 0 1,-1 0 0,1 0-1,-1 0 1,1 1-1,0-1 1,-1 0 0,1 0-1,-1 0 1,1 0-1,0 1 1,-1-1 0,1 0-1,-1 1 1,1-1-1,-1 0 1,1 1 0,-1-1-1,2 2 1,4 23-25,-11 33 26,-2-25 74,-3 30-49,10-62-75,0-1 1,0 1-1,1-1 0,-1 1 0,0 0 0,0-1 0,1 1 1,-1-1-1,0 1 0,1-1 0,-1 1 0,1-1 0,-1 0 0,1 1 1,-1-1-1,1 1 0,-1-1 0,1 0 0,-1 1 0,1-1 1,-1 0-1,1 0 0,-1 0 0,1 1 0,-1-1 0,1 0 0,0 0 1,-1 0-1,1 0 0,0 0 0,-1 0 0,1 0 0,-1 0 0,1 0 1,0 0-1,-1 0 0,1-1 0,-1 1 0,1 0 0,0-1 1,26-10-7730,-13-5-3550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0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70 12236,'45'-44'5570,"-22"19"1234,-42 63-5640,-15 7-630,-50 50 0,16-19-97,63-66-1922,17-15 109,20-16-1646,-3-7-1393,1-6-2252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1 11435,'0'0'9993,"-53"61"-8872,35-27 225,3 2-257,1-1-449,10-2-287,4-4-193,0-5-96,12-3-32,7-8-160,6-2-865,0-5-833,-5-2-1089,-7-2-1024,-8-2-2628</inkml:trace>
  <inkml:trace contextRef="#ctx0" brushRef="#br0" timeOffset="1">34 260 10282,'0'0'8328,"-33"-55"-6086,33 45-737,0 4 97,0 4-705,12 2-833,7 0-96,7 4-289,9 6-1408,-1-1-1827,4-1-4099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0 14061,'0'0'11627,"0"15"-10527,-27 179 987,27-188-2056,-2 2 46,0 1 1,1 0-1,1-1 0,0 1 0,0 11 0,1-18-62,-1 0-1,0-1 1,1 1 0,0 0-1,-1 0 1,1 0 0,0-1-1,0 1 1,0 0 0,0 0 0,0-1-1,0 1 1,0-1 0,0 1-1,1-1 1,-1 0 0,1 0-1,-1 1 1,1-1 0,-1 0-1,1 0 1,0 0 0,-1-1-1,1 1 1,0 0 0,0-1 0,0 1-1,0-1 1,2 1 0,68 4 244,-67-5-429,0 0 1,0-1-1,0 1 0,0-1 0,0 0 0,-1 0 0,1 0 0,0-1 1,-1 0-1,1 0 0,-1 0 0,6-4 0,-9 6-73,0-1-1,-1 1 1,1-1 0,0 0-1,-1 0 1,1 1 0,-1-1-1,1 0 1,-1 0-1,1 0 1,-1 1 0,0-1-1,1 0 1,-1 0 0,0 0-1,0 0 1,0 0 0,0 0-1,0 0 1,0 0 0,0 0-1,0 1 1,0-1-1,0 0 1,0 0 0,0 0-1,-1 0 1,0-1 0,-10-14-6340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13357,'0'0'8007,"56"38"-6758,-12-31-256,10-3-640,3-4-289,0 0-2178,-6-14-4901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8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11 15118,'-5'0'2403,"3"0"543,2 4-1280,16 0-513,6-3 288,8-1-928,4 0-385,4 0-96,-1-1 0,0-5 0,-4-1-897,-3 3-960,-8 3 63,-5 1-544,-5 0-737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1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10890,'0'0'8616,"56"27"-7494,-14-27-610,6-5-512,7-1-448,-4-3-2275,-5-1-4164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1 17264,'0'0'1858,"-35"69"-224,20-33-449,2 2 160,4 0-160,1-1-768,7-4-321,1-6-64,7-5-128,5-5-737,0-6-641,-1-6-768,-8-5-2018</inkml:trace>
  <inkml:trace contextRef="#ctx0" brushRef="#br0" timeOffset="1">1 23 11883,'0'0'10891,"56"-22"-9706,-29 22-128,3 0-545,0 3-416,2 1-64,-2 0 0,-1-2-768,-8 1-802,-5-1-736,-7-2-1249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13196,'0'0'8456,"-6"49"-6982,32-47-33,7-2-768,7 0-481,6 0-160,-3-3-128,-7 1-1441,-10 1-1346,-11 1-1922</inkml:trace>
  <inkml:trace contextRef="#ctx0" brushRef="#br0" timeOffset="1">1 215 12396,'0'0'13677,"65"-5"-13581,-19-12-64,3 2 0,-1 1-1185,-4 2-1826,-6 1-1345,-4 4-2883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18 993,'0'0'24375,"-28"72"-22998,-3-39-480,-7 1-256,1-5-161,4 0-159,8-13-97,6-2-160,10-7-256,11-14-9834,11-12 545</inkml:trace>
  <inkml:trace contextRef="#ctx0" brushRef="#br0" timeOffset="1">77 0 17072,'0'0'10538,"25"51"-9193,-3-33-640,4 3-513,4-1-128,3 1-128,0 1-1249,-4-4-2178,-4-3-3236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12332,'8'0'6534,"-8"5"-5669,-1 17 608,-9 5-448,-2 5 0,-2 2-448,1-1-481,2-6-64,4-1 0,2-7-32,5-3-289,0-7-832,0-4-1121,-6-5-7527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47 13068,'0'0'4752,"12"-7"-2831,-3 2-1566,-2 1-113,0 0 0,0 1 0,0-1 0,0 1 0,1 1 0,-1 0 0,1 0 0,-1 0 0,1 1 0,12-1 0,17 0 1031,-25 0-1135,0 1-1,0 1 1,0 0 0,0 0 0,0 1 0,0 1 0,0 0 0,19 6 0,-30-8-129,0 0 0,-1 1 0,1-1 0,0 1 1,0-1-1,-1 1 0,1-1 0,0 1 0,-1 0 0,1-1 0,0 1 0,-1 0 0,1-1 1,-1 1-1,1 0 0,-1 0 0,0-1 0,1 1 0,-1 0 0,0 0 0,1 0 1,-1 0-1,0-1 0,0 1 0,0 0 0,0 0 0,0 0 0,0 0 0,0 0 1,0 0-1,0 0 0,0-1 0,0 1 0,-1 0 0,1 0 0,0 0 0,-1 0 1,1-1-1,0 1 0,-1 0 0,1 0 0,-1-1 0,1 1 0,-1 0 0,0-1 1,1 1-1,-1 0 0,0-1 0,1 1 0,-3 0 0,-36 27 471,-80 20-224,124-44-383,0-1 0,0-1 0,1 1 1,-1-1-1,0 1 0,7 0 0,-11-2 108,6 1 4,79 33-174,-78-31 165,-1 0 0,1 1 1,-1-1-1,0 1 1,0 1-1,0-1 0,-1 1 1,8 10-1,-13-15 42,0 0 0,0 0 0,0 0 0,0 0 0,-1 1 0,1-1 0,0 0 0,-1 1 0,1-1 0,-1 1 0,0-1 0,1 0 0,-1 1 0,0-1 0,0 1 0,0-1 0,0 1 0,0-1 0,0 1 0,0-1 0,-1 0 0,1 1 0,-1 1 0,-1 0 56,1-1 0,0 0 0,-1 0 0,0 1 0,0-1 0,0-1 0,0 1 0,0 0 0,0 0 0,0-1-1,0 1 1,-3 0 0,-8 5 412,-1-1 0,0-1 0,-24 6 0,31-9-353,-22 5 417,1-1 0,-1-1 0,1-1-1,-1-2 1,-42-2 0,69 0-594,0 0 0,-1 0-1,1-1 1,0 1 0,0-1 0,0 0-1,0 0 1,0 1 0,-1-1 0,2 0-1,-1-1 1,0 1 0,0 0 0,0-1-1,0 1 1,1-1 0,-1 1 0,1-1 0,-1 0-1,-1-2 1,3 3-131,0 0 0,-1 0 0,1 1 0,0-1 0,0 0 0,0 0 0,0 0 0,0 0 0,0 0 0,0 0 0,0 0 0,0 0 0,0 0 0,0 0 0,1 0 0,-1 0 0,0 0 0,1 0 0,-1 0 0,0 0 0,1 1 0,0-1 0,-1 0 0,1 0 0,-1 0 0,1 1 0,0-1 0,-1 0 0,1 1 0,0-1 0,0 1 0,0-1 0,-1 1 0,1-1 0,0 1 0,0-1 0,0 1 0,0 0 0,0 0 0,0-1 0,0 1 0,0 0 0,0 0 0,0 0 0,1 0 0,23-5-4774,3 1-2119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46 10474,'0'0'7602,"9"-8"-5899,29-24-363,-38 32-1296,1-1 1,0 1-1,-1-1 1,1 1-1,0-1 1,-1 1-1,1 0 0,0-1 1,0 1-1,-1 0 1,1-1-1,0 1 1,0 0-1,-1 0 1,1 0-1,0 0 1,0 0-1,0 0 1,0 0-1,-1 0 1,1 0-1,0 0 1,0 0-1,0 1 1,-1-1-1,1 0 1,0 1-1,-1-1 1,1 0-1,0 1 0,0-1 1,-1 1-1,1-1 1,-1 1-1,1-1 1,0 1-1,-1 0 1,1-1-1,-1 1 1,1 1-1,11 28 655,-11-27-579,1 7 106,0 1 0,0-1-1,-1 1 1,-1-1 0,0 1 0,0-1-1,-1 1 1,-2 11 0,-3 6 728,-17 44 0,9-29-47,12-38-796,1-1 0,0 1 0,0 0-1,1-1 1,-1 1 0,1-1 0,0 6-1,7 7-1405,-6-16 948,-1 0 1,1-1-1,0 1 1,0 0-1,0-1 1,-1 1-1,1-1 1,0 1-1,0-1 1,0 0-1,0 1 1,0-1 0,0 0-1,0 0 1,0 0-1,0 0 1,2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39 13933,'0'0'7335,"69"-26"-6406,-24 24-288,5-1-481,5 2-256,-5-2-2467,-3 0-3779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5.3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320 1 16400,'0'0'3971,"-1"9"-3442,1-5-477,-1 0 0,1 0 0,-1 0 0,0-1 1,0 1-1,-1 0 0,1 0 0,-1-1 0,0 1 0,0-1 1,0 1-1,0-1 0,-4 4 0,-2 1 3,0-1-1,0 0 1,0 0 0,-19 11-1,-2 0 353,0 0 0,-2-2-1,0-1 1,0-2-1,-55 16 1,98-30-375,0 0 0,0 0 0,0 1 0,0 1 0,-1 0-1,1 0 1,0 1 0,-1 1 0,1 0 0,-1 1 0,0 0 0,0 0 0,14 9 0,12 8-896,0 2 1,40 34-1,-72-53 590,12 6-2967,0-9-2311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6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 13421,'-3'17'1588,"0"0"0,-2 0 0,-11 30 0,-5 14 313,21-60-1875,-7 25 194,1 0 1,1 1-1,-2 46 0,7-73-228,0 1 0,0-1 0,0 1-1,0-1 1,1 0 0,-1 1-1,0-1 1,0 1 0,1-1 0,-1 0-1,0 1 1,1-1 0,-1 0-1,0 1 1,1-1 0,-1 0 0,1 0-1,-1 1 1,0-1 0,1 0 0,-1 0-1,1 0 1,-1 0 0,1 1-1,-1-1 1,1 0 0,-1 0 0,1 0-1,-1 0 1,0 0 0,1 0-1,0 0 1,-1 0-141,1 0-1,-1-1 1,0 1-1,1 0 1,-1 0 0,0 0-1,1 0 1,-1 0-1,0 0 1,1 0-1,-1-1 1,0 1-1,0 0 1,1 0-1,-1 0 1,0-1 0,0 1-1,1 0 1,-1 0-1,0-1 1,0 1-1,0 0 1,0-1-1,1 1 1,-1 0 0,0-1-1,0 1 1,0 0-1,0 0 1,0-1-1,0 1 1,0 0-1,0-1 1,0-15-5312,0-6-3262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3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10698,'0'0'6951,"-3"-49"-4101,3 39-415,9 4-674,12-1-576,8 3-192,5 0-480,9 1-321,0 1-128,-1 0-32,-3 1-160,-8 1-833,-12 0-704,-8 7-930,-11 4-1505,-9 1-3427</inkml:trace>
  <inkml:trace contextRef="#ctx0" brushRef="#br0" timeOffset="1">46 253 12332,'0'0'12299,"66"23"-11210,-30-32-480,2-3-481,-2 4-288,-4-2-929,-10 8-1538,-9 2-1537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6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14446,'0'0'8071,"58"4"-6693,-18-8-321,6-5-737,2 0-224,-2 3-608,1 2-1763,-6 0-1857,-7 2-1921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8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334 12 13741,'8'-12'7162,"-16"22"-4116,-49 67-2011,31-46-671,-1-2 1,-1-1 0,-2-1 0,-1-2 0,-55 36-1,56-49-2293,29-12 1639,0 0 0,1 0-1,-1 0 1,0 0 0,1 0 0,-1 0-1,0 0 1,1 0 0,-1 0 0,0 0-1,1-1 1,-1 1 0,1 0 0,-1 0-1,0-1 1,1 1 0,-1 0-1,1-1 1,-1 1 0,1-1 0,-1 1-1,1-1 1,-1 1 0,1-1 0,-1 1-1,1-1 1,0 1 0,-1-1 0,1 1-1,0-1 1,0 0 0,-1 1 0,1-1-1,0 0 1,0 1 0,0-1 0,0 1-1,0-1 1,0 0 0,0 1 0,0-2-1,-1-21-9558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13837,'0'0'8712,"50"35"-7270,-30-15-129,-2-3-416,3-1-641,3 1-224,0-4-416,0-2-1698,-2-4-2050,-4-6-3203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10954,'0'0'11595,"16"55"-10602,-16-21-288,-3 3-609,-2-1-32,2 0-64,2-4-288,1-3-769,0-8-288,-3-7-417,-2-5-672,-5-9-2819,-4 0-3556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54 112 9801,'0'0'3086,"0"-10"-513,1 6-2380,-1 1-1,0 0 1,1-1 0,-1 1 0,1-1-1,0 1 1,0 0 0,0-1 0,1 1-1,-1 0 1,1 0 0,-1 0 0,1 0 0,0 0-1,0 0 1,1 1 0,-1-1 0,1 1-1,-1-1 1,1 1 0,0 0 0,0 0-1,-1 0 1,1 1 0,1-1 0,-1 1-1,6-3 1,8-1 227,0 0 0,1 1 1,-1 0-1,1 1 0,0 2 0,0 0 0,25 1 0,-34 0-343,1 1 0,-1 0 0,1 1 0,0-1 0,-1 2 0,0 0-1,0 0 1,0 0 0,0 1 0,0 0 0,-1 1 0,1 0 0,-1 1-1,0-1 1,8 9 0,-14-11-12,1 0 0,-1-1 1,0 1-1,0 0 0,0 0 0,0 1 0,0-1 1,-1 0-1,0 1 0,1-1 0,-1 1 0,0-1 0,-1 1 1,1-1-1,-1 1 0,1 0 0,-1-1 0,0 1 0,-1 0 1,1-1-1,-1 1 0,1-1 0,-1 1 0,0-1 1,0 1-1,-1-1 0,1 1 0,-1-1 0,1 0 0,-1 0 1,0 0-1,-5 5 0,-6 8 529,-1-1 0,0-1 0,-1 0 0,-29 20 1,18-14-138,26-20-488,0 1 0,0-1 1,0 1-1,0-1 0,0 0 0,0 1 1,0-1-1,0 1 0,0-1 1,0 0-1,0 1 0,0-1 0,0 1 1,0-1-1,0 0 0,0 1 1,1-1-1,-1 0 0,0 1 1,0-1-1,0 0 0,1 1 0,-1-1 1,0 0-1,0 1 0,1-1 1,-1 0-1,0 0 0,1 1 0,-1-1 1,0 0-1,1 0 0,-1 0 1,1 0-1,-1 1 0,0-1 0,1 0 1,-1 0-1,0 0 0,1 0 1,-1 0-1,1 0 0,-1 0 1,1 0-1,33 13-1352,-8-3 518,-24-10 871,0 1 1,0 0-1,0-1 1,0 1-1,-1 0 1,1 0-1,0 1 1,-1-1-1,1 0 1,-1 1-1,1-1 1,-1 0-1,1 1 1,-1 0-1,0-1 1,0 1-1,0 0 1,0-1-1,0 1 1,0 0-1,-1 0 1,1 0-1,-1 0 1,1 0-1,-1 0 1,0 0-1,1 0 1,-1 0-1,0 0 1,0 0 0,-1 0-1,1 0 1,0 0-1,-1 0 1,1 0-1,-1 0 1,1 0-1,-1-1 1,0 1-1,0 0 1,0 0-1,0 0 1,0-1-1,-1 1 1,1-1-1,0 1 1,-1-1-1,1 1 1,-3 0-1,-5 7 250,0-1 1,-1 0-1,0-1 0,-1 0 0,0-1 1,-21 9-1,6-5 108,0-2 1,-1-1-1,0-1 0,-1-1 1,1-2-1,-1 0 0,-31-2 1,57-1-387,0 0 0,0 0 0,0 0 0,0 0 0,0 0 1,0-1-1,0 1 0,0-1 0,0 1 0,1-1 0,-1 0 1,0 1-1,0-1 0,0 0 0,1 0 0,-1 0 0,0-1 1,1 1-1,-1 0 0,1-1 0,-1 1 0,1-1 0,0 1 1,0-1-1,-1 0 0,1 1 0,0-1 0,-1-3 0,2 3-222,0-1-1,-1 0 0,1 1 1,0-1-1,0 0 0,1 1 1,-1-1-1,0 1 0,1-1 1,0 0-1,-1 1 0,1-1 0,0 1 1,1 0-1,-1-1 0,0 1 1,1 0-1,-1 0 0,1 0 1,-1-1-1,3-1 0,27-25-6113,4-1-5114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4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0 17328,'0'0'7362,"-3"9"-6652,-9 15-614,-1-1 0,-1 0 0,-1-1 0,0-1 0,-29 29 0,21-23-62,0 1 0,-36 59 0,68-88-683,8-9-69,12-15-2597,-1-1 0,28-33-1,-41 42 888,35-38-8980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7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216 1 10186,'0'0'4100,"-29"49"-2691,4-8 417,-5 7-737,-1 4 64,5 1 224,6-4-384,8-7-545,8-7-352,4-11-128,0-7-416,13-9-833,0-7-1089,-3-1-1026,-5-6-2177</inkml:trace>
  <inkml:trace contextRef="#ctx0" brushRef="#br0" timeOffset="1">1 240 9321,'0'0'14125,"75"-22"-14093,-22 22-2178,5 0-2050,1-14-4004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1 6118,'0'0'11910,"-9"4"-8280,7-3-3597,-55 27 2896,52-25-2661,0 0 0,0 1 0,1-1 0,-1 1 0,1 0 0,0 0 0,0 0 0,0 1 0,1-1-1,-6 10 1,9-13-302,0-1-1,0 1 0,0-1 0,0 1 0,0-1 1,1 1-1,-1-1 0,0 1 0,0-1 0,1 1 1,-1-1-1,0 1 0,0-1 0,1 1 0,-1-1 1,1 1-1,-1-1 0,0 0 0,1 1 0,-1-1 1,1 0-1,-1 1 0,1-1 0,-1 0 0,1 0 1,-1 1-1,1-1 0,-1 0 0,1 0 0,-1 0 1,1 0-1,-1 0 0,1 1 0,-1-1 0,1 0 1,0-1-1,-1 1 0,1 0 0,-1 0 0,1 0 1,-1 0-1,1 0 0,37 0-1184,-29-1 918,-2 1 175,-1 1 1,1 0-1,0 0 0,0 0 1,-1 0-1,1 1 0,-1 1 0,1-1 1,-1 1-1,0 0 0,0 0 0,10 7 1,-14-8 179,1 0 0,-1 0 0,1 1 0,-1-1 0,0 1 0,0-1-1,0 1 1,0 0 0,-1 0 0,1 0 0,-1 0 0,1 0 0,-1 0 0,0 0 0,0 0 0,-1 0 0,1 1 0,-1-1 0,1 0 0,-1 1 0,0-1 0,-1 0 0,1 1 0,0-1 0,-1 0 0,0 0 0,1 0 0,-3 6 0,0-5 176,1 0 0,0 0 0,-1-1-1,0 1 1,0-1 0,0 1 0,0-1 0,-1 0 0,1 0 0,-1 0 0,0-1 0,1 0-1,-1 1 1,0-1 0,-1 0 0,1-1 0,0 1 0,-1-1 0,-7 2 0,-2 0 310,-1 0 0,0-1 0,1-1-1,-29-1 1,42 0-536,-1 0 0,1 0 0,-1 0 0,1 0 0,-1 0 0,1-1 0,-1 1 0,1 0 0,-1-1 1,1 1-1,0-1 0,-1 0 0,1 1 0,0-1 0,0 0 0,-1 0 0,1 0 0,0 0 0,-2-2 0,3 2-144,-1 0-1,1 0 1,0 0 0,-1 0 0,1 0 0,0 0 0,0 0 0,0 0 0,0 0 0,0 0 0,0 0 0,0 0 0,0 0-1,1-1 1,-1 1 0,0 0 0,0 0 0,1 0 0,-1 0 0,2-1 0,0-2-788,0 0 0,1 1 0,0-1 0,-1 1 0,1-1 0,1 1 0,-1 0 0,0 0 0,1 0 0,-1 1 0,8-5 0,19-4-6989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35 13933,'0'0'11814,"4"-5"-11729,-2 2-97,0 1 0,1-1 0,0 1-1,-1-1 1,1 1 0,0 0 0,0 0-1,0 1 1,1-1 0,-1 1 0,0-1-1,0 1 1,1 0 0,-1 0 0,1 1-1,-1-1 1,1 1 0,0-1 0,-1 1-1,1 0 1,-1 0 0,1 1-1,-1-1 1,1 1 0,-1 0 0,4 1-1,-5-1 7,-1 0-1,0 1 1,0-1-1,0 0 1,0 0-1,0 1 0,0-1 1,-1 1-1,1-1 1,0 1-1,-1-1 0,1 1 1,-1 0-1,1-1 1,-1 1-1,0 0 0,0-1 1,0 1-1,0 1 1,0 42-142,-1-29 123,6 408 2347,-5-414-1853,-1 0 0,-1 0-1,0 0 1,0 0 0,-5 13-1,7-21-404,-1 0 1,1 0-1,-1-1 0,1 1 0,-1 0 0,0-1 0,0 1 0,0 0 0,0-1 0,0 1 0,0-1 1,0 0-1,0 1 0,0-1 0,-1 0 0,1 0 0,0 1 0,-1-1 0,1 0 0,-1-1 0,0 1 0,1 0 1,-1 0-1,0-1 0,1 1 0,-1-1 0,0 1 0,0-1 0,1 0 0,-1 1 0,0-1 0,0 0 1,0 0-1,1 0 0,-1-1 0,0 1 0,-3-1 0,2-2-64,-1 1 0,1 0 0,0-1 0,0 0 0,1 0 0,-1 0 0,1 0 0,-1 0 0,1 0 0,0-1 0,0 1 0,0-1 0,1 1 0,-1-1 0,0-4 0,-18-62 0,19 66 0,-5-18-786,2 1 0,0-1 0,2 0 0,0-32 0,2 47 412,0 1 1,1-1 0,0 0-1,0 1 1,1-1 0,0 1-1,0-1 1,0 1 0,1 0-1,0 0 1,0 0 0,1 0-1,0 0 1,0 1 0,0 0-1,0 0 1,1 0 0,8-7-1,17-10-6923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35 23158,'0'0'2461,"-11"-1"-144,4-1-1982,-1 1-8,-1-1 1,1 1 0,-1 0 0,0 1 0,-8 0-1,15 0-312,1 0-1,0 1 1,-1-1-1,1 0 1,-1 0-1,1 1 1,0-1-1,-1 0 1,1 1-1,0 0 1,-1-1-1,1 1 1,0 0-1,0-1 1,0 1-1,0 0 1,0 0-1,0 0 1,0 0-1,0 0 1,0 0 0,0 0-1,0 1 1,0-1-1,1 0 1,-1 0-1,1 1 1,-1-1-1,1 0 1,-1 1-1,1-1 1,0 0-1,-1 1 1,1-1-1,0 1 1,0-1-1,0 0 1,0 1-1,1-1 1,-1 1-1,0-1 1,1 3-1,0-2-42,0 0 0,0 0 0,1 0 0,-1-1 0,0 1 0,1 0 0,-1-1 0,1 1 0,0-1 0,-1 1 0,1-1 0,0 0 0,0 0 0,0 0 0,0 0 0,0 0 0,0 0 0,0 0 0,0-1 0,0 1 1,0-1-1,0 1 0,1-1 0,-1 0 0,0 0 0,0 0 0,4-1 0,1 2 42,1-2 1,-1 1-1,0-1 1,0 0-1,0 0 1,0-1-1,11-4 1,24-24 25,-40 29-10,0-1 0,0 0 0,0-1-1,0 1 1,0 0 0,0 0 0,-1-1 0,1 1 0,-1-1 0,0 0-1,0 1 1,0-1 0,0 0 0,0 1 0,1-6 0,-24 50 327,21-40-340,1-1 1,-1 1-1,0 0 0,1-1 0,0 1 0,-1-1 0,1 1 0,0 0 0,0-1 0,0 1 0,0 0 1,0-1-1,0 1 0,1-1 0,-1 1 0,0 0 0,1-1 0,-1 1 0,1-1 0,0 1 0,0-1 1,-1 1-1,3 1 0,-2-2 4,0 0 1,1 0-1,0-1 0,-1 1 1,1 0-1,0-1 1,-1 1-1,1-1 0,0 1 1,-1-1-1,1 0 1,0 0-1,0 1 0,-1-1 1,1-1-1,0 1 1,3-1-1,4 0 31,0-2 0,0 1 0,0-1 0,-1 0 0,1-1 0,-1 0 0,9-6 0,-9 4-24,1 0 0,-1-1 0,0 0 0,-1 0 0,0-1 0,0 0 0,10-15 0,-21 30-6,0-1 0,1 1 0,0 0 0,1 0-1,-1 1 1,1-1 0,1 0 0,-1 1 0,1-1-1,1 1 1,-1 14 0,2-21-22,1 0 0,-1 1 0,0-1 0,0 0 0,1 0 0,-1 0 0,0 0 0,1 0 0,-1-1 0,1 1 0,-1 0 0,1-1 0,-1 1 0,1-1 0,0 1 0,-1-1 0,1 0 0,0 1 0,-1-1 0,1 0 0,0 0 0,2-1 0,41-2 0,-38 2-5,0-1 1,0 0-1,0 0 0,-1-1 0,1 0 1,-1 0-1,0 0 0,0-1 1,0 0-1,0 0 0,0-1 0,-1 1 1,0-1-1,0-1 0,-1 1 1,5-6-1,-12 18-951,1 0 1,0 0-1,0 1 0,0-1 1,0 11-1,4 5-6731,3-12-1201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3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21556,'0'0'7463,"-27"52"-7302,32-37-97,5 3-705,1-4-2049,-2 0-1378,-3-5-3235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8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83 18578,'0'0'491,"12"-10"571,-2 2-584,1 0 1,0 0-1,1 1 0,0 0 0,0 1 0,1 1 1,0 0-1,-1 1 0,2 0 0,-1 0 1,20-1-1,-29 4-372,1 1-1,-1 0 1,0 0 0,1 0-1,-1 0 1,0 1 0,0 0 0,1 0-1,-1 0 1,0 0 0,0 1 0,0-1-1,0 1 1,0 0 0,6 5 0,-7-5-63,-1 1 0,0 0 0,0 0 1,0 0-1,-1 0 0,1 0 0,-1 0 1,1 0-1,-1 1 0,0-1 0,0 1 0,0-1 1,-1 1-1,0-1 0,1 1 0,-1-1 1,0 1-1,0-1 0,-1 1 0,0 3 1,0-1 153,-1 1 1,0-1-1,0 1 1,-1-1-1,1 0 1,-1 0-1,-1 0 1,1 0-1,-6 6 1,5-7-51,0 1 0,1-1 0,-1 1 0,1-1 0,1 1 0,-1 0 1,1 0-1,-3 13 0,5-18-134,1-1 1,-1 1-1,1 0 1,-1-1-1,1 1 1,0 0-1,-1-1 1,1 1-1,0-1 0,-1 1 1,1-1-1,0 1 1,-1-1-1,1 1 1,0-1-1,0 0 1,0 0-1,0 1 1,-1-1-1,1 0 1,0 0-1,0 0 1,0 0-1,0 0 1,-1 0-1,1 0 1,0 0-1,0 0 0,0 0 1,0-1-1,-1 1 1,1 0-1,0 0 1,0-1-1,1 0 1,34-9 152,-28 6-157,0-1 0,0-1-1,0 1 1,-1-2 0,1 1 0,-2-1-1,1 0 1,-1 0 0,0 0 0,8-15-1,1-3-141,-2-1-1,11-31 1,-23 59 104,-1 1 0,1-1 1,-1 0-1,1 0 0,0 0 1,0 0-1,0 0 0,0 0 1,0 0-1,0 0 0,0 0 1,1-1-1,-1 1 0,4 3 1,29 25 185,-25-25-130,0-2 0,0 1-1,1-1 1,0 0-1,0-1 1,-1 0-1,1-1 1,0 0-1,0-1 1,0 0 0,11-1-1,-15 1-11,-1-1 0,1 1 0,-1-1 0,1 0 0,-1-1 1,1 1-1,-1-1 0,0 0 0,1-1 0,-1 1 0,0-1 0,-1 0 0,1 0 0,0 0 0,-1-1 0,0 0 0,0 0 0,0 0 1,0 0-1,5-9 0,-8 12-13,0 0 0,-1 0 0,1 1 0,-1-1 1,1 0-1,-1 0 0,1 0 0,-1 0 0,0 0 0,1 0 1,-1 0-1,0 0 0,0 0 0,0 0 0,0 0 1,0 0-1,0 0 0,0 0 0,0 0 0,0 0 0,0 0 1,-1 0-1,1 0 0,0 0 0,-1 0 0,1 0 0,-1 0 1,0-1-1,0 1 4,-1 0-1,1 1 1,-1-1 0,1 0-1,-1 1 1,1 0 0,-1-1-1,1 1 1,-1 0 0,0 0 0,1 0-1,-1 0 1,1 0 0,-1 0-1,1 0 1,-3 1 0,-3 0 10,0 1 0,1 0 0,-1 0 0,0 0 0,1 1 0,0 0 0,-10 6 0,12-6-44,1 0-1,-1 1 1,1-1-1,0 1 1,0 0-1,0 0 1,0 0 0,1 0-1,-1 0 1,1 0-1,0 1 1,1-1-1,-1 1 1,1 0 0,0-1-1,0 1 1,0 0-1,1 0 1,-1 5-1,2-7-27,-1 0-1,1 0 1,0 0-1,0 1 0,0-1 1,1 0-1,-1 0 1,1 0-1,-1-1 0,1 1 1,0 0-1,0-1 1,0 1-1,1-1 0,-1 1 1,0-1-1,1 0 1,0 0-1,-1 0 0,1-1 1,0 1-1,0-1 1,0 1-1,0-1 0,0 0 1,0 0-1,1 0 0,4 0 1,37 5-3120,5-5-2553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6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3 17008,'-2'-3'5488,"-3"9"-3810,-5 10-1162,-14 33 424,3 1-1,1 1 1,3 1-1,-16 80 1,32-129-916,1-1 0,-1 0 0,1 0 0,-1 0 1,1 0-1,0 1 0,0-1 0,0 0 0,0 0 0,0 1 0,1-1 1,-1 0-1,1 0 0,-1 0 0,1 1 0,0-1 0,0 0 0,0 0 1,0 0-1,0 0 0,0 0 0,0-1 0,1 1 0,-1 0 0,1-1 1,-1 1-1,1-1 0,0 1 0,2 1 0,2-1-71,1 0 0,0-1 0,-1 1 0,1-1 0,0-1 0,0 1 0,0-1 0,7-1 0,-2 1-169,45-6-2890,-48 4 1575,-1-1-1,1 0 1,-1 0 0,11-7 0,11-8-7443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71 15855,'0'0'4591,"-10"7"-2376,-29 26-133,38-32-1961,0 0 0,-1 0 0,1 0 0,0 0 0,0 0 0,0 0 0,0 1 0,0-1-1,0 0 1,0 1 0,0-1 0,1 1 0,-1-1 0,0 1 0,1-1 0,-1 1 0,1-1-1,0 1 1,0 0 0,-1 1 0,2-2-83,-1 0 0,1 0 0,-1 0-1,1-1 1,-1 1 0,1 0 0,0-1 0,-1 1 0,1 0-1,0-1 1,0 1 0,0-1 0,-1 1 0,1-1-1,0 1 1,0-1 0,0 0 0,0 1 0,0-1 0,0 0-1,0 0 1,0 1 0,1-1 0,5 0 9,0 1 1,0-1 0,0 0-1,-1 0 1,1-1-1,13-3 1,-14 2-26,0-1 0,0 0 1,-1 0-1,1 0 0,-1-1 0,0 0 0,0 0 0,0 0 1,0-1-1,5-6 0,-8 9-5,0 0-1,0-1 1,-1 1 0,1-1 0,0 0-1,-1 1 1,0-1 0,1 0 0,-1 0-1,-1 0 1,1 0 0,0 0 0,-1 0-1,1 0 1,-1 0 0,0 0 0,0 0-1,0 0 1,0 0 0,-1-1 0,1 1-1,-1 0 1,-2-5 0,2 6-12,0 0 1,0 0-1,0 0 1,0 0-1,-1 1 1,1-1-1,-1 0 1,1 1-1,-1-1 1,0 1-1,0 0 1,1 0-1,-1-1 1,0 1-1,0 0 1,0 0-1,0 1 1,-1-1-1,1 0 1,0 1-1,0-1 1,0 1-1,0 0 1,-1 0-1,1 0 1,0 0-1,0 0 1,-1 0-1,1 0 1,0 1-1,0-1 1,0 1-1,-3 1 1,0-1 1,0 1 1,0 0 0,1 0-1,-1 0 1,0 1 0,1-1-1,-1 1 1,1 1-1,0-1 1,0 0 0,0 1-1,1 0 1,-5 5 0,2 0 5,1 1 1,0 0 0,0 0-1,1 0 1,0 0 0,1 1-1,0 0 1,1 0 0,0 0-1,0 11 1,1-18-166,1-1 1,0 1 0,0 0-1,1-1 1,-1 1 0,1 0-1,0-1 1,0 1-1,0-1 1,0 1 0,0-1-1,1 1 1,0-1-1,0 0 1,0 0 0,0 0-1,0 0 1,0 0 0,1 0-1,-1-1 1,1 1-1,0-1 1,0 0 0,0 1-1,0-1 1,0-1-1,0 1 1,1 0 0,-1-1-1,1 0 1,-1 0 0,1 0-1,4 1 1,41 2-4344,5-3-1895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7079,'-12'7'11328,"2"-2"-10174,-57 36 2923,64-39-3883,0 1 0,0-1 1,0 1-1,0-1 0,0 1 1,0 0-1,1 0 0,-1 0 0,1 0 1,0 1-1,0-1 0,0 0 1,0 1-1,1 0 0,-1-1 0,1 1 1,-1 7-1,2-10-207,0-1 1,0 1-1,1 0 0,-1 0 1,0-1-1,1 1 0,-1 0 1,1-1-1,-1 1 0,1-1 1,-1 1-1,1-1 0,-1 1 1,1-1-1,0 1 0,-1-1 1,1 1-1,0-1 0,-1 0 1,1 1-1,0-1 0,0 0 1,-1 0-1,1 1 0,0-1 1,0 0-1,-1 0 0,1 0 1,0 0-1,0 0 0,1 0 1,33 0-867,-23-1 492,43-7-277,-49 6 677,1 1 0,-1-1 0,0 1 0,0 0 1,1 0-1,-1 1 0,1 0 0,-1 0 0,1 1 0,-1-1 1,0 1-1,0 1 0,1-1 0,-1 1 0,6 3 0,-4 0 57,1-1-1,-1 0 0,1 0 0,0-1 0,-1 0 0,1-1 1,1 1-1,-1-2 0,0 1 0,0-1 0,1-1 1,-1 0-1,0 0 0,1-1 0,-1 0 0,0-1 0,0 0 1,1 0-1,-2-1 0,1 0 0,0 0 0,0-1 1,-1 0-1,11-8 0,-7 5-62,-4 2-21,0 0 0,0 0 0,1 1 0,11-4 0,-19 8 22,1-1 0,-1 1 0,1 0-1,-1-1 1,1 1 0,0 0 0,-1 0 0,1 0-1,-1 0 1,1 0 0,-1 0 0,1 0 0,0 1-1,-1-1 1,1 0 0,-1 1 0,1-1 0,-1 1-1,0 0 1,1 0 0,-1-1 0,0 1 0,1 0-1,-1 0 1,0 0 0,0 0 0,0 0 0,0 1-1,0-1 1,0 0 0,1 3 0,1-1-17,-1 1 1,1-1-1,0 1 0,0-1 1,0 0-1,0 0 1,0 0-1,1-1 0,-1 1 1,1-1-1,0 0 1,0 0-1,-1 0 0,1 0 1,1-1-1,-1 0 1,0 1-1,0-2 0,0 1 1,1 0-1,-1-1 0,0 0 1,1 0-1,-1 0 1,0 0-1,1-1 0,-1 0 1,0 0-1,0 0 1,0 0-1,8-4 0,-3 2-28,0-1 0,0 0 0,-1 0 0,1-1 0,-1 0 0,0-1-1,0 0 1,-1 0 0,0-1 0,0 1 0,0-2 0,-1 1 0,10-15-1,-16 22 88,1-1 0,0 0 0,-1 0-1,1 0 1,0 0 0,-1 0 0,0 0 0,1 0-1,-1 0 1,1 0 0,-1 0 0,0 0-1,0 0 1,0 0 0,1 0 0,-1 0-1,0 0 1,0 0 0,0 0 0,-1 0-1,1 0 1,0 0 0,0 0 0,-1 0-1,1 0 1,0 0 0,-1 0 0,1 0 0,-1-1-1,-1 1-7,1 1 0,-1-1 0,1 0 0,-1 1 0,1-1 0,-1 1 0,1 0 0,-1 0-1,1-1 1,-1 1 0,0 0 0,1 0 0,-1 0 0,1 1 0,-1-1 0,-2 1 0,-1 0 105,0 0 1,0 0 0,1 1 0,-1-1 0,1 1-1,-1 0 1,1 1 0,-1-1 0,1 1 0,0 0-1,0 0 1,-4 5 0,13-6-152,0 1 1,-1-1-1,1 1 1,-1 0-1,1 1 1,-1-1-1,0 1 0,5 5 1,4 24-353,-10-25 45,-1 0 0,2 0 1,-1-1-1,8 13 0,-9-18-151,0 1 1,0-1 0,0 0 0,0 0 0,0 0-1,1 0 1,-1-1 0,0 1 0,1-1-1,0 1 1,-1-1 0,1 0 0,0 0 0,-1 0-1,1 0 1,0 0 0,5 0 0,20 0-6677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8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99 124 6342,'0'0'9481,"-3"-10"-5878,-12-29-725,15 38-2765,0 0 0,-1 0 0,1 0 0,-1 0 0,1 0 0,-1 0 0,1 0 0,-1 0 0,1 0 0,-1 1 0,0-1 0,1 0 0,-1 0 0,0 1 0,0-1 0,1 1 0,-1-1-1,0 0 1,0 1 0,0 0 0,0-1 0,0 1 0,0-1 0,0 1 0,0 0 0,0 0 0,0 0 0,0-1 0,0 1 0,0 0 0,0 0 0,0 0 0,0 1 0,0-1 0,0 0 0,0 0 0,0 0 0,0 1 0,0-1 0,0 1 0,0-1 0,1 0 0,-1 1 0,0 0 0,-1 0 0,-1 2 38,-1-1-1,1 1 0,0 0 1,1 0-1,-1 0 1,0 0-1,-3 7 0,3-6-28,1-1 0,1 1 0,-1-1 0,1 1-1,-1 0 1,1 0 0,0 0 0,0 0 0,1 0-1,-1-1 1,1 1 0,0 0 0,0 0 0,0 0-1,0 0 1,2 6 0,-1-8-98,1 0 0,-1 0-1,1 0 1,-1 0 0,1 0 0,0 0-1,0 0 1,0 0 0,0-1 0,0 1-1,0-1 1,0 1 0,0-1 0,1 0-1,-1 0 1,0 0 0,1 0 0,-1-1-1,1 1 1,-1 0 0,1-1 0,-1 0-1,1 0 1,0 0 0,-1 0 0,3 0-1,8 0-16,-1-1 0,1 0-1,-1-1 1,0-1-1,0 0 1,0 0 0,0-1-1,0-1 1,-1 0 0,0 0-1,0-1 1,0 0-1,-1-1 1,0-1 0,0 1-1,0-2 1,-1 1 0,-1-1-1,0 0 1,0-1-1,0 0 1,-1-1 0,-1 1-1,8-16 1,-10 8 46,-3 18-54,-1 0-1,0-1 1,0 1-1,-1 0 1,1 0 0,0-1-1,0 1 1,0 0-1,0-1 1,0 1-1,0 0 1,0-1-1,0 1 1,-1 0-1,1-1 1,0 1 0,0 0-1,0 0 1,-1-1-1,1 1 1,0 0-1,0 0 1,-1 0-1,1-1 1,0 1 0,0 0-1,-1 0 1,1 0-1,0 0 1,-1 0-1,1-1 1,0 1-1,-1 0 1,1 0-1,0 0 1,0 0 0,-1 0-1,1 0 1,0 0-1,-1 0 1,1 0-1,0 0 1,-1 0-1,1 0 1,0 1 0,-1-1-1,1 0 1,0 0-1,-1 0 1,1 0-1,0 0 1,0 1-1,-1-1 1,1 0-1,0 0 1,0 0 0,-1 1-1,1-1 1,0 0-1,0 0 1,0 1-1,-1-1 1,1 0-1,0 1 1,0-1 0,0 0 0,-7 8-99,1-1 0,-1 1 0,2 0 0,-1 0 0,1 1 0,0 0 0,1 0 0,0 0 0,1 0 0,-1 1 0,2-1 0,-1 1 0,2 0 0,-1 0 0,1 0 0,1 0 0,0 0 0,1 17 0,0-26-350,-1 1 0,1 0 1,0-1-1,-1 1 0,1 0 1,0-1-1,0 1 0,0-1 1,0 0-1,0 1 0,0-1 1,3 2-1,21 9-10979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4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18225,'0'0'5910,"-6"12"-4036,1-1-1467,-25 56 1736,28-61-2003,0 0 0,0-1 1,1 1-1,0 0 1,0 0-1,0 0 0,1 0 1,-1 0-1,2 0 1,0 11-1,0-15-132,0-1-1,-1 0 0,1 1 1,0-1-1,0 1 1,0-1-1,0 0 1,0 1-1,0-1 0,0 0 1,0 0-1,1 0 1,-1 0-1,0 0 1,1 0-1,-1 0 1,0-1-1,1 1 0,-1 0 1,1-1-1,-1 1 1,1-1-1,0 0 1,2 1-1,45 0 89,-38-1-52,12-2-18,0-2 0,0 0 0,-1-2 1,0 0-1,0-1 0,0-2 0,-1 0 0,30-18 1,49-20 84,-114 85 700,8-28-679,1 0 0,1 1 0,-1-1 0,2 1 0,-1 0 0,-1 13 0,4-23-130,1-1 0,0 0 1,0 1-1,0-1 0,0 1 0,1-1 1,-1 1-1,0-1 0,0 1 0,0-1 1,0 0-1,0 1 0,1-1 0,-1 1 1,0-1-1,0 0 0,0 1 0,1-1 1,-1 1-1,0-1 0,1 0 0,-1 0 1,0 1-1,1-1 0,-1 0 0,1 1 1,-1-1-1,0 0 0,1 0 0,-1 0 1,1 0-1,-1 1 0,0-1 0,1 0 1,-1 0-1,1 0 0,25-1 22,22-13-836,-7-6-2017,-4-7-3764,-20 10 320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3555,'0'0'28315,"79"-30"-34144,-37 30-1538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91 19731,'0'0'7356,"-9"11"-4676,0 0-2382,1 0-1,0 1 1,1-1 0,0 1 0,1 1 0,-5 12-1,9-21-268,1-1 0,0 1-1,0 0 1,0 0 0,0-1-1,0 1 1,1 0-1,0 0 1,0 0 0,0-1-1,0 1 1,1 0-1,-1 0 1,1 0 0,0-1-1,0 1 1,0 0-1,1-1 1,-1 1 0,1-1-1,0 1 1,0-1 0,0 0-1,0 0 1,1 0-1,-1 0 1,1 0 0,0-1-1,0 1 1,0-1-1,5 4 1,-7-5-29,0-1 0,-1 1 0,1-1 0,0 1 0,0 0 0,0-1 0,0 0 0,0 1 0,0-1 0,0 0 0,1 1 0,-1-1 0,0 0 0,0 0 0,0 0 0,0 0 0,0 0 0,0 0 0,0 0 0,0 0 0,0-1 0,0 1 0,1 0 0,-1-1 0,0 1 0,0 0 0,0-1 0,0 1 0,-1-1 0,1 0 0,0 1 0,0-1 0,0 0 0,0 0 0,-1 1 0,1-1 0,0 0 0,-1 0 0,1 0 0,0 0 0,-1 0 0,1 0 0,-1 0 0,0 0 0,1 0 0,-1 0 0,0 0 0,0 0 0,1-2 0,1-8 0,1 0 0,-2 0 0,1-21 0,-1 21 0,0-8 0,3-24 0,-2-1 0,-5-45 0,3 89-3,0 0 1,0 0-1,0 1 1,0-1-1,0 0 1,0 0-1,0 0 1,0 0-1,-1 0 1,1 0-1,0 0 1,0 0-1,0 0 1,0 1-1,0-1 1,0 0-1,0 0 1,-1 0-1,1 0 1,0 0-1,0 0 1,0 0-1,0 0 1,0 0-1,-1 0 1,1 0-1,0 0 1,0 0-1,0 0 1,0 0-1,0 0 1,-1 0-1,1 0 1,0 0-1,0 0 1,0 0-1,0 0 1,0 0-1,0-1 1,-1 1-1,1 0 1,0 0-1,0 0 1,0 0-1,0 0 1,0 0-1,0 0 1,0 0-1,0-1 1,0 1-1,0 0 1,-1 0-1,1 0 1,0 0-1,0 0 1,0 0-1,0-1 1,0 1-1,0 0 1,0 0-1,0 0 1,0 0-1,0 0 1,0-1-1,-5 12-208,4-8 215,0 0 0,0 0 0,1 0 0,-1 0 0,1 0 0,0 1 0,0-1 0,0 0 0,1 0 0,-1 0 0,1 0 0,0 1 0,0-1 0,0 0 0,0 0 0,0 0 0,0-1 0,1 1 0,0 0 0,-1 0 0,1-1 0,0 1 0,0-1 0,1 0 0,-1 1 0,0-1 0,1 0-1,-1 0 1,1-1 0,0 1 0,0-1 0,-1 1 0,1-1 0,0 0 0,0 0 0,0 0 0,0 0 0,1 0 0,-1-1 0,4 1 0,1 0 9,0-1 0,0 1 1,0-1-1,1-1 0,-1 1 0,0-1 0,0-1 1,0 0-1,0 0 0,0 0 0,-1-1 0,1 0 0,-1-1 1,0 1-1,9-7 0,-4-2-13,0 0 0,-1-1 0,-1 0 0,0-1 0,8-16 0,-21 39 0,-5 6 0,2 0 0,-1 0 0,2 1 0,0 0 0,1 0 0,0 1 0,1-1 0,1 1 0,1-1 0,1 23 0,1-36 0,-1 0 0,1-1 0,0 1 0,0 0 0,1 0 0,-1-1 0,1 1 0,-1-1 0,1 1 0,0-1 0,0 1 0,0-1 0,0 0 0,0 0 0,0 0 0,1 0 0,-1-1 0,0 1 0,1-1 0,0 1 0,-1-1 0,1 0 0,0 0 0,0 0 0,0 0 0,0-1 0,-1 1 0,1-1 0,0 1 0,0-1 0,4 0 0,1 0 0,1 0 0,-1 0 0,0-1 0,1 0 0,-1-1 0,0 1 0,0-2 0,0 1 0,0-1 0,9-4 0,-8 2 0,-1 0 0,1-1 0,0 0 0,-1 0 0,-1-1 0,1 0 0,-1-1 0,0 1 0,0-1 0,-1 0 0,8-15 0,-37 86 0,22-58 0,-1 0 0,1 0 0,0 1 0,0-1 0,1 1 0,0-1 0,0 1 0,0-1 0,0 1 0,1-1 0,2 8 0,-3-12-128,1 0 0,0 0 0,0 0 0,-1 0-1,1 0 1,0 0 0,0 0 0,0 0 0,0 0 0,0 0 0,0 0 0,0-1-1,1 1 1,-1-1 0,0 1 0,0-1 0,0 1 0,1-1 0,-1 1 0,0-1-1,1 0 1,1 0 0,15 1-6278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8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16656,'0'0'6235,"-4"11"-4676,-30 105 2205,30-98-3516,1 0 0,0-1 0,1 1 0,1 0 1,2 28-1,-1-44-244,1-1 0,-1 0 0,0 1 0,1-1 0,-1 0 0,1 1 0,0-1 0,-1 0 0,1 0 1,0 1-1,0-1 0,-1 0 0,1 0 0,0 0 0,0 0 0,0 0 0,1 0 0,-1 0 0,0-1 0,0 1 0,0 0 0,1-1 0,-1 1 1,0 0-1,1-1 0,-1 0 0,0 1 0,1-1 0,-1 0 0,0 0 0,1 1 0,-1-1 0,1 0 0,-1-1 0,1 1 0,1 0 1,3-1 40,0 0 0,0 0 0,0-1 0,0 1 1,0-1-1,-1-1 0,9-3 0,11-11 83,-1-1-1,0-2 1,-1 0 0,-1-1-1,-1-1 1,-1-1-1,-1-1 1,-1-1 0,17-31-1,-40 61-8512,-5 5 4689,-7 5-2998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15727,'0'0'9577,"38"58"-8456,-26-44-865,-1 0-224,-4-1-1249,1-3-320,1-5-737,1-5-801,4 0-641,2-13 609,4-7 961,0-3-2274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5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27 8904,'0'0'13432,"-1"9"-12781,-3 5-524,-8 53 4380,13-67-4480,0 1 1,-1-1-1,1 0 0,0 0 1,-1 0-1,1 0 0,0 0 1,-1 0-1,1 0 0,0 0 1,-1 0-1,1 0 0,0 0 1,0 0-1,-1-1 1,1 1-1,0 0 0,-1 0 1,1-1-1,-1 1 0,1 0 1,0-1-1,-1 1 0,1-1 1,-1 1-1,1-1 0,-1 1 1,1-1-1,-1 1 1,1-1-1,-1 0 0,1-5 127,0 0 1,0-1-1,-1 1 0,0 0 0,0 0 0,-1 0 1,1 0-1,-1 0 0,-1 0 0,1 0 0,-1 0 1,0 0-1,0 0 0,-1 1 0,0-1 0,-5-7 0,7 12-244,7 4-426,-1-1 151,1 1-1,0-1 0,0 0 0,0-1 0,0 0 0,0 1 0,0-2 1,0 1-1,1-1 0,9-1 0,1 2-1143,53 0-6157,-34-1 1244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6 12268,'0'0'11296,"-9"-2"-9124,2 0-1921,1 1 1,0 1-1,0-1 0,-1 1 0,1 0 0,0 1 0,0-1 0,-1 1 0,1 0 1,-11 4-1,14-3-203,-1-1 1,1 1 0,-1-1 0,1 1 0,0 0 0,0 1 0,0-1-1,0 0 1,0 1 0,0 0 0,1 0 0,-1-1 0,1 1-1,0 1 1,0-1 0,0 0 0,0 1 0,1-1 0,-1 1-1,1-1 1,0 1 0,0-1 0,-1 5 0,2-6-44,0-1 0,-1 1 1,1 0-1,0-1 1,0 1-1,0 0 0,0-1 1,0 1-1,1 0 0,-1-1 1,1 1-1,-1 0 0,1-1 1,-1 1-1,1-1 0,0 1 1,-1-1-1,1 1 1,0-1-1,0 1 0,0-1 1,1 0-1,-1 0 0,2 2 1,0-1 2,1 0-1,-1 0 1,1 0 0,0 0 0,0-1 0,0 1 0,0-1 0,0 0 0,7 1 0,7-1 77,0 0 1,0-1-1,32-5 1,-42 4 37,-1-1 0,1-1-1,0 0 1,0 0 0,-1 0 0,0-1-1,0 0 1,0 0 0,0 0 0,9-10 0,-14 13-82,-1 0 0,1 0 0,-1-1 0,0 1 0,0-1 1,1 1-1,-1-1 0,0 0 0,0 1 0,-1-1 0,1 0 1,0 0-1,-1 0 0,1 1 0,-1-1 0,1 0 0,-1 0 1,0 0-1,0-3 0,0 3-24,-1 0-1,0 0 1,0 0 0,0 0-1,0 0 1,-1 0 0,1 0-1,0 1 1,-1-1 0,1 0 0,-1 1-1,0-1 1,1 1 0,-1 0-1,0-1 1,0 1 0,0 0-1,0 0 1,0 0 0,0 0-1,-3 0 1,-2-2-675,0 1 1,-1 0-1,1 0 0,-1 1 0,-12-2 1,-38 6-9079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15022,'0'0'8846,"6"15"-7373,0 5-1016,0 0 0,-1 1 0,-2 0 0,0 0-1,-1 0 1,-1 26 0,-1-31-476,-5 94 1361,4-35-3920,-11-78-4890,-5-11 816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14350,'0'0'4228,"70"0"-1794,-30 9-769,8 0-640,6-2-640,2-1-289,1-5-801,-6-1-3202,-8-4-4710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0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77 18962,'0'0'2317,"-9"-4"-11,-2 0-1765,0 0-1,-1 0 1,1 1-1,-1 1 1,0 0 0,-18-1-1,25 3-481,1 0-1,-1 0 0,1 0 0,0 1 1,-1 0-1,1 0 0,0 0 1,-1 0-1,1 1 0,0-1 1,0 1-1,0 0 0,0 0 0,1 1 1,-1-1-1,0 1 0,1 0 1,0 0-1,0 0 0,0 0 1,0 0-1,0 1 0,-4 7 1,5-8-30,0 0 1,0 1 0,1-1 0,-1 1 0,1-1-1,0 1 1,0-1 0,0 1 0,0 0-1,0-1 1,1 1 0,0 0 0,0 0 0,0-1-1,0 1 1,1 0 0,-1 0 0,1-1 0,0 1-1,0 0 1,2 3 0,-1-5-19,-1 0 0,1 1 0,0-1 0,1 0 0,-1-1 1,0 1-1,0 0 0,1-1 0,-1 1 0,1-1 0,-1 0 0,1 1 0,0-1 0,-1-1 0,1 1 1,0 0-1,0-1 0,0 1 0,0-1 0,-1 0 0,1 0 0,0 0 0,0 0 0,0 0 0,0-1 1,0 0-1,4-1 0,3-1 18,-1-1 1,1-1-1,-1 1 0,0-1 1,-1-1-1,1 0 1,-1 0-1,0-1 1,-1 1-1,1-2 0,-1 1 1,11-17-1,15-12 85,-31 91-562,-2-53 448,0 0 1,0 0-1,0 0 1,0 0-1,0 0 1,0 0-1,0 0 1,1 0-1,-1 0 1,1 0-1,-1 0 1,1 0-1,0 0 1,0 0-1,0 0 1,0-1-1,0 1 1,0 0-1,0-1 1,1 1-1,-1-1 0,3 3 1,0-3 11,0 0 0,-1 0 0,1 0 0,0 0 0,0 0 0,0-1 0,0 0 0,0 0 0,0 0 0,-1 0 0,7-2 0,-1 1 1,-1-1 0,0-1 0,0 1 1,0-1-1,0 0 0,-1-1 0,1 0 0,10-8 1,-13 9 0,-4 3-9,-1-28 770,1-61-1080,0 92 281,-1 0-1,1 0 1,1 0-1,-1-1 1,0 1 0,1 0-1,-1 0 1,1-1-1,0 1 1,0-1-1,0 0 1,0 0-1,0 1 1,0-1-1,1 0 1,-1-1 0,1 1-1,-1 0 1,1-1-1,0 0 1,0 1-1,0-1 1,-1 0-1,1 0 1,0-1 0,0 1-1,0-1 1,1 1-1,5-1 1,-6 0-40,1-1-1,0 1 1,0-1 0,-1 1 0,1-1 0,-1-1-1,1 1 1,0 0 0,-1-1 0,0 0 0,1 0-1,-1 0 1,0 0 0,0 0 0,0 0 0,-1-1 0,1 0-1,0 1 1,-1-1 0,0 0 0,0 0 0,0-1-1,0 1 1,2-4 0,5-28-284,-12 37 65,-5 20 177,5-11 139,-1-1-1,2 0 1,-1 1 0,1 0-1,1 0 1,0 0-1,1-1 1,0 1-1,2 21 1,-1-30-79,0-1 0,0 0 0,-1 1 0,1-1-1,0 0 1,0 0 0,0 0 0,0 1 0,0-1 0,1 0 0,-1 0 0,0-1 0,0 1 0,1 0-1,-1 0 1,0-1 0,1 1 0,-1 0 0,1-1 0,-1 0 0,1 1 0,-1-1 0,1 0 0,-1 0-1,1 0 1,-1 0 0,1 0 0,-1 0 0,1 0 0,-1 0 0,1 0 0,-1-1 0,1 1-1,-1-1 1,1 1 0,-1-1 0,1 0 0,1-1 0,4-1-1052,-1 0-1,0-1 1,1 1 0,-1-1-1,-1-1 1,11-9 0,10-18-8725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0 16592,'-7'11'2952,"-4"7"-1921,0 1 0,1 1 0,1 0-1,1 0 1,1 1 0,0-1 0,2 2 0,-4 27 0,9-31-980,0-1-1,2 0 1,0 1 0,1-1-1,0 0 1,10 25-1,7 36-997,-17-52-4751,-10-39-2348,-5-23 767,7 17 6976,-2-15-4582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0 313 4004,'0'0'7538,"9"-7"-4672,9-7-1846,1 1 0,0 1-1,27-12 1,-30 16-940,0 0-1,-1-1 1,-1-1 0,1-1 0,-2 0 0,1-1 0,12-15-1,-19 20 239,-1-1 0,0 1-1,-1-1 1,0 0-1,0-1 1,0 1 0,-1-1-1,-1 0 1,1 0-1,-2 0 1,1-1 0,-1 1-1,0-1 1,0-14-1,-2 25-298,0-1 1,0 0-1,0 0 0,-1 0 0,1 1 0,0-1 0,0 0 0,0 0 0,0 0 1,0 1-1,0-1 0,-1 0 0,1 0 0,0 0 0,0 0 0,0 0 0,-1 1 1,1-1-1,0 0 0,0 0 0,0 0 0,-1 0 0,1 0 0,0 0 0,0 0 1,0 0-1,-1 0 0,1 0 0,0 0 0,0 0 0,-1 0 0,1 0 0,0 0 1,0 0-1,0 0 0,-1 0 0,1 0 0,0 0 0,0 0 0,0 0 0,-1-1 1,1 1-1,0 0 0,0 0 0,0 0 0,-1 0 0,1 0 0,0-1 0,0 1 0,0 0 1,0 0-1,0 0 0,-1 0 0,1-1 0,0 1 0,0 0 0,0 0 0,0 0 1,0-1-1,0 1 0,0 0 0,0 0 0,0-1 0,0 1 0,0 0 0,0 0 1,0 0-1,0-1 0,0 1 0,-13 14 25,4 5 150,-1 1 1,2 0-1,1 0 1,1 1-1,0-1 1,-5 44-1,6-14 815,4 95 0,2-134-965,0 0 0,1 0-1,0 0 1,1 0 0,4 12 0,-6-20-170,0-1 1,0 1-1,0 0 1,0-1-1,0 1 1,0-1-1,1 1 1,-1-1-1,1 0 1,0 0-1,0 0 1,0 0-1,0 0 1,0 0-1,0 0 1,0-1-1,1 1 1,-1-1-1,1 1 1,-1-1-1,1 0 1,-1 0-1,1 0 1,0 0-1,4 0 1,-7-1 87,1-1-1,0 1 1,-1-1 0,1 1-1,-1 0 1,1-1 0,0 0 0,-1 1-1,1-1 1,-1 1 0,0-1-1,1 0 1,-1 1 0,1-1 0,-1 0-1,0 1 1,0-1 0,1 0-1,-1 0 1,0 1 0,0-1 0,0 0-1,0 0 1,0 1 0,0-1-1,0 0 1,0 0 0,0 1 0,0-1-1,0 0 1,-1 0 0,1 1-1,0-1 1,-1-1 0,-7-29 145,-1 17 38,-1 0 1,0 0-1,-1 1 0,-1 0 1,-23-19-1,-29-34 3184,64 65-3312,-1 1-1,1-1 0,-1 1 1,1-1-1,0 1 1,0-1-1,-1 0 1,1 1-1,0-1 1,0 1-1,0-1 0,-1 1 1,1-1-1,0 0 1,0 1-1,0-1 1,0 1-1,0-1 1,0 0-1,0 1 1,1-1-1,-1 1 0,0-1 1,0 0-1,0 1 1,0-1-1,1 1 1,-1-1-1,0 1 1,1-1-1,-1 1 0,0-1 1,1 1-1,-1-1 1,1 1-1,-1-1 1,1 1-1,-1 0 1,1-1-1,-1 1 1,1 0-1,-1-1 0,1 1 1,-1 0-1,1 0 1,-1 0-1,1-1 1,0 1-1,-1 0 1,1 0-1,-1 0 1,1 0-1,0 0 0,0 0 1,49-7-2937,-30 6 413,22-8-4358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21332,'0'0'2499,"-55"63"-930,25-26-416,-1 4-64,1 4 128,5 0-544,8-5-481,10-2-96,7-4-32,4-4-64,17-7-64,10-5-576,5-8-1410,4-6-1378,2-4-2081,-1-5-7976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14798,'0'0'11696,"-8"11"-11092,2-1-424,0 0 1,0 0-1,1 1 1,0-1-1,1 1 1,0 0-1,1 1 1,0-1-1,1 0 1,-2 19 0,4 43-37,11 100 0,-11-171-1196,-1-6 514,-1 1-1,0 0 0,1 0 1,-1 0-1,-1 0 0,1 0 1,0 0-1,-1 1 0,-3-4 1,-3-4-188,-18-22 362,15 19 1127,0-1 1,1 0 0,-16-28-1,27 41-665,-1 1-1,1-1 1,0 0-1,0 0 1,-1 1 0,1-1-1,0 0 1,0 1-1,0-1 1,0 0-1,0 0 1,0 1-1,0-1 1,0 0-1,0 0 1,0 1 0,0-1-1,0 0 1,1 0-1,-1 1 1,0-1-1,0 0 1,1 1-1,-1-1 1,0 0 0,1 1-1,-1-1 1,1 1-1,-1-1 1,2 0-1,27-12 767,44 6-1893,-63 7 877,75-6-7664,-42 3 359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10 11723,'0'0'8899,"-10"-2"-6961,-35-6-369,43 9-1432,-1-1-1,1 0 0,-1 1 0,1 0 0,0 0 0,-1-1 0,1 1 0,-1 1 0,1-1 0,0 0 1,0 0-1,0 1 0,0 0 0,0-1 0,0 1 0,0 0 0,0 0 0,1 0 0,-1 0 0,-1 4 1,-20 40 2001,22-44-2078,0 0 0,1 0 1,-1 0-1,0 0 0,1 0 0,-1 1 0,1-1 0,0 0 0,-1 0 1,1 0-1,0 0 0,0 1 0,1-1 0,-1 0 0,0 0 0,1 0 0,-1 0 1,1 0-1,0 0 0,0 0 0,-1 0 0,1 0 0,1 0 0,-1 0 0,0 0 1,0-1-1,1 1 0,-1-1 0,1 1 0,-1-1 0,1 1 0,0-1 0,0 0 1,3 2-1,2-1-20,0 0 0,0 0-1,0-1 1,1 0 0,-1-1 0,0 1 0,1-1 0,-1-1 0,9-1 0,-7 1-91,0-1 1,0-1-1,0 1 1,0-1-1,0-1 0,-1 0 1,0 0-1,0-1 1,0 1-1,9-9 1,-13 11 42,-1-1 1,1 0 0,0-1 0,-1 1-1,0 0 1,0-1 0,0 0 0,0 0 0,-1 0-1,1 0 1,-1 0 0,0-1 0,0 1-1,-1 0 1,1-1 0,-1 0 0,0 1-1,0-1 1,-1 0 0,1 1 0,-1-9 0,0 13 14,-1 0 0,1-1 0,0 1 0,0 0 0,0-1 1,0 1-1,-1 0 0,1-1 0,0 1 0,0 0 0,-1-1 1,1 1-1,0 0 0,-1 0 0,1-1 0,0 1 0,-1 0 0,1 0 1,0 0-1,-1-1 0,1 1 0,0 0 0,-1 0 0,1 0 1,0 0-1,-1 0 0,1 0 0,-1 0 0,1 0 0,0 0 1,-1 0-1,1 0 0,-1 0 0,1 0 0,0 0 0,-1 0 1,1 0-1,-1 0 0,1 1 0,0-1 0,-1 0 0,1 0 0,0 0 1,-1 1-1,1-1 0,0 0 0,-1 0 0,1 1 0,0-1 1,0 0-1,-1 1 0,1-1 0,-17 15 78,15-12-81,0 0-1,0 0 1,0 0-1,1 0 1,-1 1-1,1-1 1,0 1-1,0-1 1,0 0-1,0 1 1,1 0-1,0-1 1,-1 1-1,1-1 1,1 1-1,-1-1 1,1 5-1,0-6-63,-1 0 0,1 0 1,0 0-1,0-1 0,0 1 0,1 0 1,-1 0-1,0-1 0,1 1 0,-1-1 0,1 1 1,-1-1-1,1 1 0,0-1 0,-1 0 0,1 0 1,0 0-1,0 0 0,0 0 0,0 0 0,0-1 1,0 1-1,0-1 0,0 1 0,0-1 1,0 0-1,0 0 0,5 0 0,2 1-958,0-1-1,0 0 0,0 0 1,0-1-1,0 0 1,0-1-1,0 0 1,0 0-1,11-5 0,18-12-5915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1 11082,'0'0'13325,"-54"53"-12300,27-21 416,-5 0 161,7-1-609,2-2-673,7-3-288,5-8-1313,9-6-641,2-10-544</inkml:trace>
  <inkml:trace contextRef="#ctx0" brushRef="#br0" timeOffset="1">6 99 21460,'0'0'8905,"75"54"-8137,-40-48-575,7-2-386,-3-4-1504,-2 0-2531,-6 0-1922,-5-3-2690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18289,'0'0'5157,"0"64"-2690,0-33-706,3 4-223,3-2-642,0 3-447,5-2-225,-7-1-160,-1 1 32,-3-4-96,-7 2-160,-17-2-577,-12-1-1633,-7-5-2498,-1-9-5799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21749,'0'0'1697,"-31"57"-800,19-23-513,1 5-288,4-5-31,5-6-482,2-12-928,0-8-609,9-8-576,4-6-1026,-5-16-672,0-9-5093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12300,'0'0'8648,"27"17"-15278,-5-11 256</inkml:trace>
  <inkml:trace contextRef="#ctx0" brushRef="#br0" timeOffset="1">293 106 10730,'0'0'7196,"-10"9"-4628,-17 16-419,-42 30-1,63-51-1961,11-7-278,0-1-1,0 1 1,1 0-1,-1 0 1,1 0-1,-1 1 0,1 0 1,0 0-1,0 0 1,0 1-1,0 0 1,0 0-1,0 1 1,0-1-1,0 1 1,9 2-1,-12-3 77,0 2 1,0-1 0,0 0-1,-1 0 1,1 1-1,0 0 1,0-1-1,-1 1 1,1 0-1,0 0 1,-1 1 0,1-1-1,-1 0 1,1 1-1,-1 0 1,0-1-1,1 1 1,-1 0-1,0 0 1,0 0-1,-1 1 1,1-1 0,0 0-1,-1 1 1,1-1-1,-1 1 1,0-1-1,0 1 1,0 0-1,0 0 1,0-1-1,-1 1 1,1 0 0,-1 0-1,0 4 1,-1-3 130,0 0 0,0-1-1,0 0 1,-1 1 0,0-1 0,0 0 0,0 0 0,0 0 0,0 0 0,0 0 0,-1 0 0,1-1 0,-1 1 0,0-1-1,0 1 1,0-1 0,0 0 0,0 0 0,-1-1 0,-3 2 0,-36 13-1037,40-15 248,-1-1 0,1 1 0,-1-1 0,0 0 1,1 0-1,-1 0 0,1 0 0,-6-1 0,2-3-6988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4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188 253 17873,'0'0'3208,"-12"-1"-2391,4 0-698,3 0-83,1 0-1,-1 0 1,1 1 0,-1 0-1,0 0 1,1 0 0,-1 0 0,1 1-1,-1-1 1,1 1 0,-1 1-1,1-1 1,0 1 0,-1-1 0,1 1-1,-7 5 1,0 1 79,0 0-1,1 1 1,-15 16-1,22-21-7,0-1 0,1 1 0,-1 0-1,1 0 1,-1 0 0,1 1 0,1-1 0,-1 1 0,0-1 0,1 1-1,0-1 1,0 1 0,0 7 0,1-11-96,0 1 0,1-1 0,-1 0 0,0 1 0,1-1 0,0 0 0,-1 0 0,1 0 0,-1 1 0,1-1 0,0 0 0,0 0 0,0 0 0,0 0 0,0 0 0,0-1 0,0 1 0,0 0 0,0 0 0,0 0 0,0-1 0,0 1 0,1-1 0,-1 1 0,0-1 0,0 1 0,1-1 0,-1 0 0,0 0 0,1 0 0,-1 1 0,0-1 0,1 0 0,-1-1 0,0 1 0,1 0 0,0-1 0,7 1 25,-1 0-1,0-2 0,1 1 0,-1-1 1,9-2-1,0-4 5,1 0 1,-1-1-1,-1-1 1,1-1-1,-2 0 0,1-1 1,-2 0-1,15-17 1,-6 6-13,-2-2 1,-1-1 0,-1 0-1,16-30 1,-31 50 5,0-1 0,-1 0 0,0 0 0,0-1 0,-1 1 0,1 0 1,-2-1-1,1 0 0,-1 1 0,0-1 0,0 0 0,-2-14 0,1 21-33,0 0-1,0 0 0,-1 0 1,1 0-1,0 0 1,0 0-1,-1 0 1,1 0-1,-1 0 0,1 1 1,-1-1-1,1 0 1,-1 0-1,0 0 1,1 0-1,-1 1 1,0-1-1,0 0 0,1 1 1,-1-1-1,0 1 1,0-1-1,0 1 1,0-1-1,0 1 1,0-1-1,0 1 0,0 0 1,0 0-1,0 0 1,0-1-1,0 1 1,0 0-1,0 0 0,0 0 1,0 0-1,0 1 1,-2-1-1,1 1-17,-1-1-1,0 1 0,0 0 1,1 0-1,-1 0 0,0 0 1,1 0-1,-1 1 1,1-1-1,-1 1 0,1 0 1,0-1-1,-3 4 1,-3 6-40,0 1 1,0-1-1,1 2 1,1-1 0,0 1-1,1 0 1,-6 23-1,4-9-2216,1 0 0,-4 54 0,9-50-3765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105 0 13036,'0'0'5825,"-8"4"-4069,7-4-1713,-2 1 23,0 0 0,0 0 0,0 0 1,1 1-1,-1-1 0,1 1 0,-1-1 0,1 1 0,-1 0 1,1 0-1,0 0 0,0 0 0,0 0 0,0 1 1,1-1-1,-1 0 0,0 1 0,1 0 0,0-1 1,-1 1-1,1 0 0,0-1 0,1 1 0,-2 6 0,-18 53 977,15-49-212,0-1 0,1 1-1,1-1 1,0 1 0,-3 25-1,7-38-821,-1 0-1,0 1 1,0-1-1,0 1 1,0-1-1,0 0 0,1 1 1,-1-1-1,0 0 1,0 1-1,1-1 0,-1 0 1,0 1-1,1-1 1,-1 0-1,0 1 1,1-1-1,-1 0 0,0 0 1,1 1-1,-1-1 1,0 0-1,1 0 0,-1 0 1,1 0-1,-1 0 1,0 0-1,1 1 0,-1-1 1,1 0-1,-1 0 1,1 0-1,-1 0 1,0-1-1,1 1 0,-1 0 1,1 0-1,-1 0 1,0 0-1,1 0 0,-1 0 1,1-1-1,20-6 148,-10 1-138,0-1 0,-1 0 0,0 0 0,-1-1-1,1 0 1,-2-1 0,11-12 0,-14 15-31,-1 0 0,1 0 0,-1 0 0,-1-1 1,1 1-1,-1-1 0,0 0 0,-1 0 0,1 0 0,-1 0 0,-1-1 1,1 1-1,-1-10 0,-1 17 6,0-1 1,0 1 0,0 0-1,0-1 1,-1 1-1,1 0 1,0 0-1,0-1 1,-1 1-1,1 0 1,0 0-1,0-1 1,-1 1-1,1 0 1,0 0 0,-1 0-1,1-1 1,0 1-1,0 0 1,-1 0-1,1 0 1,0 0-1,-1 0 1,1 0-1,-1 0 1,1 0 0,0 0-1,-1 0 1,1 0-1,0 0 1,-1 0-1,1 0 1,0 0-1,-1 0 1,1 0-1,0 0 1,-1 0-1,1 1 1,0-1 0,-1 0-1,1 0 1,0 0-1,0 1 1,-1-1-1,1 0 1,0 0-1,0 1 1,-1-1-1,1 0 1,0 1-1,-17 10-138,-5 15 174,-34 49 1,84-90 194,116-83-155,-144 98-76,0 0 0,0-1 0,0 1 0,1 0 0,-1 0 0,0 0 0,0 0 0,0-1 0,1 1 0,-1 0 0,0 0 0,0 0 0,1 0 0,-1 0 0,0 0 0,0 0 0,1 0 0,-1 0 0,0 0 0,1 0 0,-1 0 0,0 0 0,0 0 0,1 0 0,-1 0 0,0 0 0,0 0 0,1 0 0,-1 0 0,0 0 0,0 0 0,1 0 0,-1 1 0,0-1 0,0 0 0,1 0 0,-1 0 0,0 0 0,0 1 0,0-1 0,0 0 0,1 1 0,5 15-234,-5-14 208,-1 0 0,1 1-1,0-1 1,-1 0 0,1 0 0,0 1 0,0-1 0,1 0-1,-1 0 1,0 0 0,1-1 0,-1 1 0,1 0-1,0 0 1,3 2 0,32 8-45,-32-11 61,-1 0 1,0 0-1,1 0 1,-1 1-1,0-1 0,0 1 1,0 0-1,-1 0 1,1 1-1,0-1 1,-1 1-1,6 5 1,-6-6 30,0 0 1,0 0 0,0 0 0,0 0 0,0-1-1,0 1 1,0-1 0,1 0 0,-1 0 0,0 0 0,1-1-1,-1 1 1,1-1 0,-1 1 0,1-1 0,-1 0-1,1-1 1,-1 1 0,1-1 0,-1 1 0,0-1-1,6-2 1,-4 2-179,-1-1 0,1 1 0,-1-1 0,1 0 0,-1 0 0,1-1 0,-1 1 0,0-1-1,0 0 1,0 0 0,-1 0 0,1-1 0,-1 1 0,0-1 0,5-6 0,-7 8-370,-1 0 0,1 0 0,-1 0 0,0 0 1,1 0-1,-1 0 0,0 0 0,0 0 0,0 0 0,0 0 0,-1 0 1,1 0-1,-1 0 0,0-2 0,-8-9-6288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6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16303,'0'0'7880,"33"49"-7688,1-37-96,2-2-544,1-4-2819,-2-3-2915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 15887,'0'0'3278,"-5"10"-716,2-5-2399,-1 1 390,0 1 0,0 0 0,1 0 0,0 1 0,-3 10 0,5-17-492,1 0-1,0 0 0,-1 1 1,1-1-1,0 0 1,0 1-1,0-1 0,0 0 1,0 0-1,0 1 1,1-1-1,-1 0 1,0 0-1,1 1 0,-1-1 1,0 0-1,1 0 1,0 0-1,-1 1 1,1-1-1,0 0 0,-1 0 1,1 0-1,0 0 1,0 0-1,0-1 0,0 1 1,0 0-1,0 0 1,0-1-1,0 1 1,0 0-1,1-1 0,-1 1 1,0-1-1,0 1 1,0-1-1,1 0 0,-1 0 1,0 1-1,1-1 1,-1 0-1,0 0 1,0 0-1,1 0 0,1-1 1,12 0-40,-1 0 0,1-1 1,-1 0-1,1-1 0,-1-1 0,0-1 1,0 0-1,-1 0 0,0-1 0,16-10 1,-6 4-743,48-17 1,-71 29 696,1-1 0,-1 1 0,1 0-1,0 0 1,-1-1 0,1 1 0,-1 0-1,1 0 1,0 0 0,-1 0 0,1 0-1,-1 0 1,1 0 0,0 0 0,-1 0-1,1 0 1,-1 0 0,1 0 0,0 1-1,-1-1 1,1 0 0,-1 0 0,1 1-1,-1-1 1,1 0 0,-1 1 0,1-1-1,-1 0 1,1 1 0,-1-1 0,1 1-1,-1-1 1,0 1 0,1 0 0,4 25 46,-6-24-61,1 0 1,0-1-1,0 1 0,0 0 1,0 0-1,0 0 0,0 0 0,0-1 1,1 1-1,-1 0 0,0 0 0,1 0 1,0-1-1,-1 1 0,1 0 0,0-1 1,0 1-1,0-1 0,0 1 0,0-1 1,1 1-1,-1-1 0,0 0 0,1 1 1,-1-1-1,1 0 0,-1 0 0,1 0 1,-1 0-1,1 0 0,2 0 0,1 0-469,1-1-1,0 1 0,0-1 0,0-1 1,0 1-1,0-1 0,-1 0 0,1 0 1,0-1-1,-1 0 0,7-2 0,33-22-7207,-23 9 1663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8040,'0'0'5514,"-1"9"-3325,-16 83 1335,8-50-1637,-7 79-1,16-68-1780,1-37-127,0 0 0,-1 0 0,-1 0-1,0 0 1,-2 0 0,0-1-1,0 1 1,-1-1 0,-7 16 0,10-29 115,1-1-1,-1 1 1,0-1 0,0 1 0,0-1 0,0 1-1,0-1 1,0 0 0,0 1 0,0-1 0,0 0-1,-1 0 1,1 0 0,0 0 0,-1 0 0,1 0-1,-1 0 1,1-1 0,-1 1 0,0 0 0,1-1-1,-1 1 1,0-1 0,1 0 0,-1 1 0,0-1-1,1 0 1,-1 0 0,0 0 0,0-1 0,1 1-1,-1 0 1,0 0 0,1-1 0,-1 1 0,1-1 0,-1 0-1,0 1 1,-2-3 0,0 1 160,0-1 1,0 0-1,0-1 1,0 1 0,0-1-1,1 0 1,0 1-1,0-2 1,0 1-1,0 0 1,-4-9-1,2 2-219,1 0-1,1 0 1,0-1-1,0 1 0,1-1 1,0 1-1,1-1 1,1 0-1,0 0 1,0 1-1,1-1 1,5-21-1,-4 24-251,1 0 1,0 0-1,1 1 1,0-1-1,0 1 0,1 0 1,0 0-1,0 0 0,1 1 1,-1 0-1,2 0 0,-1 1 1,1-1-1,0 1 0,1 1 1,12-9-1,18-6-4374,0 0-3550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52 11499,'0'0'9476,"-10"-3"-6866,7 2-2474,-3-1 212,-1-1 0,0 1 1,1 1-1,-1 0 0,0 0 0,-8-1 1,12 2-274,0 1-1,0-1 1,0 1 0,0-1 0,0 1 0,0 0 0,0 0 0,0 0 0,1 1 0,-1-1 0,0 1 0,1-1 0,-1 1 0,1 0 0,-1 0 0,1 0 0,0 0 0,0 0 0,0 1 0,-2 2 0,2-2-63,-1 1 0,1-1 0,0 1 1,0 0-1,0-1 0,0 1 0,1 0 0,-1 0 0,1 1 1,0-1-1,0 0 0,1 0 0,-1 0 0,1 1 0,0-1 1,1 5-1,-1-7-4,1 0 0,-1 0 0,1 0 0,0 0 0,0 0 0,0 0 0,0 0 0,0 0 0,1 0 0,-1 0 0,0-1 0,1 1 0,0 0 0,-1-1 1,1 0-1,0 1 0,0-1 0,-1 0 0,1 0 0,0 0 0,0 0 0,0 0 0,1 0 0,-1-1 0,0 1 0,0-1 0,0 1 0,0-1 0,1 0 0,-1 0 0,3 0 0,7 0 62,0-1 0,-1 0-1,1-1 1,0 0 0,-1-1 0,1 0-1,-1-1 1,0 0 0,0-1-1,0 0 1,18-12 0,-17 9-33,1-1 1,-1 0-1,-1-1 1,0 0 0,0-1-1,-1 0 1,0-1-1,15-24 1,-17 19 85,-13 23-234,-14 29-147,11 21-843,7-53 740,1-1-1,0 1 1,0-1 0,0 1 0,0 0 0,0-1 0,1 1 0,-1-1 0,1 1 0,0-1 0,0 1 0,0-1 0,0 1 0,0-1 0,0 0 0,0 0 0,1 1 0,-1-1 0,3 2 0,20 4-7567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58 17136,'0'0'9027,"-7"11"-8632,4-6-377,-25 48 352,26-49-337,0 1-1,1 0 1,0 0-1,0 0 1,0-1 0,0 1-1,1 0 1,-1 0-1,1 0 1,0 0 0,1 0-1,1 8 1,-1-11-17,0-1 1,-1 0-1,1 1 0,0-1 1,0 0-1,0 1 0,1-1 0,-1 0 1,0 0-1,0 0 0,0 0 1,1 0-1,-1-1 0,1 1 1,-1 0-1,1-1 0,-1 1 1,1 0-1,-1-1 0,1 0 1,-1 1-1,1-1 0,-1 0 1,1 0-1,0 0 0,2 0 1,3 0 66,-1-1 0,1 1 0,-1-1 0,0 0 0,10-3 0,-2-3 2,0 0 0,-1-1 0,0 0 0,0 0 0,-1-2 0,0 0 0,-1 0 0,0-1 0,0 0 0,-2-1 0,10-13 0,-21 40 126,-12 55-172,13-64-26,1 0-1,-1 0 0,1-1 1,0 1-1,0 0 0,1 0 1,-1 0-1,1 0 0,3 9 1,-2-13 22,-1 0 0,0 0 0,1 0 0,0 0 0,-1-1 0,1 1 0,0 0-1,0-1 1,0 1 0,0-1 0,0 0 0,1 0 0,-1 0 0,0 0 0,0 0 0,1 0 0,-1 0 0,1-1 0,-1 1 0,1-1 0,-1 0 0,0 0 0,1 0 0,-1 0 0,1 0 0,-1 0 0,1-1 0,-1 1 0,4-2 0,1 0 95,0 0 0,0 0 0,-1 0 0,1-1 0,-1 0 0,1 0 0,-1-1 0,0 0 0,6-5 0,-6 3-98,-1 1 1,0-1-1,-1 0 1,1 0-1,-1-1 1,0 1-1,-1-1 1,0 0-1,0 0 1,0 0-1,-1 0 1,0-1-1,0 1 1,-1-1-1,0 1 1,0-1-1,-1 1 1,0-1-1,-1 0 1,1 1-1,-3-8 1,-1 25-80,0 12-7,4-20 55,0 0 1,0 0 0,0 1-1,0-1 1,0 0 0,1 0 0,-1 0-1,0 0 1,1 0 0,0 0 0,-1 0-1,1 0 1,0 0 0,0 0 0,0 0-1,1 0 1,-1-1 0,0 1-1,0 0 1,1-1 0,-1 1 0,1-1-1,0 0 1,-1 1 0,1-1 0,3 2-1,2-1 6,0 0 0,0-1 0,0 0 0,0 0-1,0 0 1,0-1 0,9 0 0,-9-1-7,0 0 0,0 0 0,0 0 0,1-1 0,-1 0 0,0 0 0,-1-1 0,1 0 0,0 0 0,-1-1 0,0 0 0,0 0 0,10-9 0,-12 10 0,0-1 0,0 1 0,0-1 0,-1 0 0,0 0 0,0-1 0,0 1 0,0 0 0,-1-1 0,1 0 0,-1 0 0,0 1 0,-1-1 0,1 0 0,-1-1 0,0 1 0,-1 0 0,1 0 0,-1 0 0,0-7 0,0 11 0,-1 0 0,1 1 0,0-1 0,-1 0 0,1 1 0,-1-1 0,1 0 0,-1 1 0,1-1 0,-1 1 0,1-1 0,-1 1 0,0-1 0,1 1 0,-1-1 0,0 1 0,1 0 0,-1-1 0,0 1 0,0 0 0,1-1 0,-1 1 0,0 0 0,0 0 0,1 0 0,-1 0 0,0 0 0,0 0 0,0 0 0,1 0 0,-1 0 0,0 0 0,0 0 0,0 1 0,1-1 0,-1 0 0,-1 1 0,-31 13 0,23-8 0,1 1 0,0 1 0,1-1 0,0 2 0,0-1 0,0 1 0,1 0 0,1 0 0,0 1 0,0 0 0,0 0 0,2 0 0,-7 19 0,11-27-97,-1-1 0,1 1-1,0 0 1,0-1 0,0 1 0,1-1-1,-1 1 1,0 0 0,1-1 0,-1 1 0,1-1-1,-1 1 1,1-1 0,0 1 0,-1-1-1,1 0 1,0 1 0,0-1 0,0 0 0,0 1-1,0-1 1,1 0 0,-1 0 0,0 0-1,0 0 1,1 0 0,-1 0 0,1-1 0,-1 1-1,1 0 1,-1-1 0,1 1 0,-1-1-1,1 1 1,2-1 0,7 2-1290,0 0 1,1-1-1,-1 0 0,12-1 0,-13 0 194,39 0-7103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183 185 12300,'-9'-4'9278,"-1"1"-8380,0 0-1,0 1 1,0 0 0,0 0 0,-1 1 0,1 0-1,-19 1 1,26 1-826,0-1-1,-1 0 1,1 1 0,0 0-1,-1 0 1,1 0 0,0 0-1,0 1 1,0-1 0,0 1-1,0-1 1,0 1 0,1 0-1,-1 0 1,0 1 0,1-1-1,0 1 1,0-1 0,-1 1-1,1-1 1,1 1 0,-1 0-1,0 0 1,1 0 0,-1 0-1,1 0 1,0 1 0,0-1-1,0 0 1,1 0 0,-1 7-1,0-9-77,1 1 1,0 0-1,0-1 0,0 1 0,0 0 0,0 0 0,1-1 0,-1 1 0,0-1 0,1 1 0,-1 0 1,1-1-1,0 1 0,-1-1 0,1 1 0,0-1 0,0 1 0,0-1 0,0 0 0,0 1 0,0-1 1,3 2-1,-1-1-23,0 0-1,1 0 1,-1 0 0,1-1 0,-1 1 0,1-1 0,-1 0 0,1 0 0,7 1 0,0-1-27,0-1 0,0 0 1,1 0-1,-1-1 0,0 0 0,16-5 1,-18 3 38,1-1 0,-1-1-1,0 1 1,0-2 0,-1 1 0,0-1 0,0 0 0,0-1 0,0 0 0,-1 0 0,-1-1 0,1 0 0,-1 0 0,0 0 0,6-13 0,-4 6 52,-1 0 0,0 0 0,-1-1 0,0 0 0,-1 0 0,-1-1 0,-1 0 0,2-22 0,-5 39-29,0 1 0,-1-1 0,1 0 0,0 0 1,0 1-1,-1-1 0,1 0 0,0 1 0,-1-1 0,1 0 0,0 0 0,-1 0 0,1 1 0,0-1 0,-1 0 0,1 0 0,-1 0 0,1 0 0,0 0 0,-1 0 0,1 1 0,-1-1 0,1 0 0,0 0 0,-1 0 0,1 0 0,-1-1 0,1 1 0,0 0 0,-1 0 1,1 0-1,-1 0 0,1 0 0,0 0 0,-1-1 0,1 1 0,0 0 0,-1 0 0,1-1 0,0 1 0,-1 0 0,1 0 0,0-1 0,-1 1 0,1 0 0,0-1 0,0 1 0,0 0 0,-1-1 0,1 1 0,0-1 0,0 1 0,0 0 0,0-1 0,0 1 1,0 0-1,0-1 0,0 1 0,0-1 0,0 1 0,0-1 0,0 1 0,0 0 0,0-1 0,0 0 0,-24 28-26,10-5 30,1 0 0,-16 36-1,25-48 1,0-1 0,1 0 0,0 1 0,1 0 0,0-1 0,1 1 0,0 0 0,0 0 0,2 18-1,-1-26-85,1 0 0,0 1 0,0-1-1,0 0 1,0 0 0,0 0 0,0 0-1,1 0 1,-1 0 0,1 0 0,-1 0-1,1-1 1,0 1 0,0 0 0,0-1-1,-1 0 1,1 1 0,1-1 0,-1 0-1,0 0 1,0 0 0,0 0 0,1-1-1,-1 1 1,0 0 0,1-1 0,-1 0-1,0 1 1,4-1 0,8 1-1740,0-1 1,1 0-1,21-2 0,4-7-4723,-1-8-3802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8.4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70 18193,'0'0'5824,"-10"3"-4243,7-2-1502,-46 18 1587,47-18-1585,0 1 0,0-1-1,0 0 1,0 1-1,0 0 1,0-1-1,0 1 1,0 0-1,1 0 1,-1 0-1,1 0 1,-1 0-1,1 0 1,0 0-1,0 1 1,0-1-1,0 0 1,0 1 0,0-1-1,1 0 1,-1 1-1,1 3 1,0-5-97,1-1 1,-1 1 0,1 0 0,-1 0 0,1 0-1,-1-1 1,1 1 0,0 0 0,0-1 0,-1 1-1,1 0 1,0-1 0,0 1 0,0-1 0,-1 1-1,1-1 1,0 0 0,0 1 0,0-1 0,0 0-1,0 0 1,0 0 0,0 1 0,0-1 0,0 0-1,0 0 1,0 0 0,1-1 0,41 1-1220,-31-1 364,-10 2 774,0-1 0,-1 0 0,1 1 0,-1-1 0,1 1 0,0-1 0,-1 1 0,1 0 1,-1 0-1,1 0 0,-1 0 0,0 0 0,1 0 0,-1 0 0,0 0 0,0 1 0,0-1 0,0 0 0,0 1 0,0-1 0,0 1 0,0-1 0,-1 1 0,1-1 0,0 1 0,-1-1 0,1 1 0,-1 0 0,0-1 0,0 1 0,1 0 0,-1 3 0,1 10 247,0 1-1,-3 28 1,1-20-121,0-6 391,1-1 0,-2 1 0,-1-1 0,0 1 0,-1-1 0,-1 0 0,0 0 0,-1-1 0,-1 0 0,-1 0 0,0 0 0,-1-1 0,-1 0 1,0-1-1,-23 25 0,32-38-386,0 0 0,0 1 0,0-1 1,0 0-1,0 0 0,-1 0 1,1 0-1,0 0 0,0-1 0,-1 1 1,1 0-1,-1-1 0,1 1 0,-1 0 1,1-1-1,-1 0 0,1 1 0,-3-1 1,3 0-33,0-1 1,0 1-1,1 0 1,-1-1 0,0 1-1,1-1 1,-1 1-1,0-1 1,1 0-1,-1 1 1,1-1 0,-1 0-1,1 1 1,0-1-1,-1 0 1,1 1-1,-1-1 1,1 0 0,0 0-1,0 1 1,0-1-1,-1 0 1,1 0-1,0-1 1,-1-8-144,1 1 0,0 0 0,0-1 0,4-17 0,-1 15 34,0-1-1,1 1 0,1 0 1,0 0-1,0 0 0,1 0 1,1 1-1,0 0 1,14-17-1,11-8 116,49-42 0,8-11 198,-79 78-85,47-61 678,-54 67-684,0 0-1,1 0 1,-2 0-1,1-1 1,-1 0-1,1 1 0,-2-1 1,1 0-1,-1 0 1,1 0-1,-2 0 0,1-7 1,-1 12-102,0 1 1,0-1-1,-1 0 1,1 1-1,0-1 0,-1 1 1,1-1-1,-1 0 1,1 1-1,0-1 1,-1 1-1,0-1 0,1 1 1,-1-1-1,1 1 1,-1 0-1,1-1 1,-1 1-1,0 0 0,1-1 1,-1 1-1,0 0 1,1 0-1,-1-1 1,0 1-1,0 0 0,1 0 1,-1 0-1,0 0 1,1 0-1,-1 0 1,0 0-1,0 0 0,-27 5-63,21-1 47,0 0 1,1 0 0,0 0 0,0 0 0,0 1 0,0 0-1,1 1 1,-1-1 0,2 1 0,-1 0 0,1 0 0,-1 0 0,-5 14-1,5-9-8,0-1 1,1 1-1,0 0 0,1 0 0,1 0 0,-1 1 0,2-1 0,-1 20 0,2-28-20,0 0 0,0 0 0,0 0-1,1 0 1,0 0 0,0 0-1,-1 0 1,2 0 0,-1 0-1,0 0 1,1 0 0,-1-1 0,1 1-1,0 0 1,0-1 0,0 1-1,0-1 1,0 0 0,0 0-1,1 0 1,-1 0 0,1 0 0,-1 0-1,6 2 1,33 8-2505,2-8-3365,-2-4-4140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10666,'0'0'11120,"1"9"-10026,-2 11-512,0 1-1,-1-1 0,-7 29 0,5-29-171,0 1 0,1-1-1,2 1 1,0 0 0,2 21 0,-1-41-449,0 1 0,1-1 0,-1 0 0,1 1 0,0-1 0,0 0 0,-1 1 0,1-1 1,0 0-1,0 0 0,0 0 0,0 0 0,0 0 0,0 0 0,1 0 0,-1 0 1,0 0-1,0 0 0,1-1 0,-1 1 0,0 0 0,1-1 0,-1 1 0,1-1 0,-1 0 1,1 1-1,-1-1 0,3 0 0,51 0-1828,-40-1 1440,7 0-121,-14 1 393,-1-1 0,0 1 0,0 0 1,1 1-1,-1-1 0,0 2 0,8 1 1,-13-2 220,-1-1 1,1 1 0,-1 0 0,1 0-1,-1 1 1,1-1 0,-1 0 0,0 0-1,0 1 1,0-1 0,1 0 0,-1 1-1,-1-1 1,1 1 0,0 0-1,0-1 1,0 1 0,-1 0 0,1-1-1,-1 1 1,1 0 0,-1 0 0,0-1-1,0 1 1,0 0 0,0 0 0,0 0-1,0-1 1,0 1 0,-1 0 0,1 0-1,-1-1 1,1 1 0,-2 2-1,1-1 108,0 0 0,-1 0-1,0 0 1,0 0-1,0 0 1,0 0 0,0-1-1,0 1 1,-1-1-1,1 1 1,-1-1-1,0 0 1,0 0 0,1 0-1,-1 0 1,-1-1-1,1 1 1,0-1-1,0 0 1,0 0 0,-1 0-1,-4 1 1,-8 2 304,0-1 0,0-1 0,-23 1 0,32-2-516,1-1 0,-1 0 1,0-1-1,0 1 0,0-1 1,1-1-1,-1 1 0,1-1 0,-10-3 1,14 3-206,0 1 0,0 0 0,0 0 0,1-1 0,-1 1 1,0-1-1,1 0 0,-1 1 0,1-1 0,0 0 0,-1 0 0,-1-3 1,2 1-495,0 1 1,0-1 0,0 1 0,0-1 0,0 0 0,1 0 0,-1 1-1,1-1 1,1-6 0,1-15-6572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106 203 18289,'0'0'3412,"9"-4"212,-5 1-3376,1 1 0,-1-1-1,1 0 1,-1 0 0,0-1-1,0 1 1,0-1 0,-1 0-1,1 0 1,-1 0-1,0 0 1,0-1 0,0 1-1,-1-1 1,0 0 0,0 0-1,0 1 1,0-2 0,-1 1-1,0 0 1,0 0 0,1-10-1,-2 11-211,1 0-1,-1 0 0,0 0 1,0 0-1,0 0 0,-1 0 1,0 0-1,1 0 0,-1 0 1,-1 0-1,1 0 0,0 0 1,-1 0-1,0 1 0,0-1 0,0 1 1,-4-6-1,3 7-49,0 0 0,1 0 0,-1 0-1,0 1 1,0-1 0,0 1 0,0-1 0,0 1-1,0 0 1,0 0 0,0 1 0,-1-1 0,1 1 0,0-1-1,0 1 1,-1 0 0,1 0 0,0 0 0,-1 1 0,1-1-1,0 1 1,-6 2 0,5-1 1,-1 0 1,0 0-1,1 1 0,0-1 1,0 1-1,0 0 0,0 0 1,0 1-1,0-1 1,1 1-1,0 0 0,0 0 1,0 0-1,0 0 0,0 1 1,1-1-1,0 1 0,0-1 1,0 1-1,-1 5 1,0 0-3,0 0 1,1 0-1,0 0 1,0 0 0,1 1-1,0-1 1,1 1-1,2 19 1,-1-27 11,-1 0-1,1 0 1,0 0 0,0 0 0,1 0 0,-1 0-1,0 0 1,1 0 0,0 0 0,0-1-1,0 1 1,0-1 0,0 1 0,0-1-1,1 0 1,-1 0 0,1 0 0,3 2-1,-1-1-146,1 0 1,-1-1-1,1 0 0,0 0 0,0 0 0,0-1 0,0 0 0,0 0 0,8 0 0,-2-1-771,0 0 1,0-1-1,1 0 0,-1-1 1,0 0-1,0-1 0,0 0 1,-1-1-1,15-7 0,28-23-5858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0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0 12556,'0'0'10815,"-8"11"-9459,-2 2-1102,1 1 0,0 1 0,2 0 0,-1 0 0,2 0 0,0 1-1,1 0 1,-5 25 0,3-1 136,2 0 0,1 1-1,3-1 1,3 48 0,6-58-309,-8-29-72,0-1 0,0 1 0,0 0 0,0-1 0,0 1 0,0-1 0,0 1 0,0-1 0,0 1 0,1-1 0,-1 1-1,0-1 1,0 1 0,1-1 0,-1 1 0,0-1 0,1 1 0,-1-1 0,0 1 0,1-1 0,-1 0 0,1 1 0,-1-1 0,1 1 0,-1-1 0,1 0 0,-1 0 0,1 1 0,-1-1-1,1 0 1,-1 0 0,1 0 0,-1 0 0,1 0 0,-1 1 0,1-1 0,0 0 0,-1 0 0,1 0 0,-1 0 0,1-1 0,-1 1 0,1 0 0,0 0 0,-1 0 0,1-1 0,1-3 14,-1 0 0,1-1 0,-1 1 0,0-1 0,-1 1 0,1-1 0,-1 1 1,0-1-1,0 1 0,0-1 0,-2-7 0,1-2-124,0-32-533,1-37-1199,1 81 1832,0 0-1,-1 0 1,1 0-1,0 1 1,1-1-1,-1 0 1,0 1-1,0-1 1,1 1 0,-1-1-1,0 1 1,1 0-1,0-1 1,-1 1-1,1 0 1,0 0-1,0 0 1,-1 0-1,1 1 1,0-1-1,0 0 1,0 1-1,0-1 1,0 1-1,0 0 1,0 0-1,0-1 1,3 2-1,3-2 34,0 1 1,0 0-1,-1 0 0,1 1 0,0 0 0,9 2 0,-13-1-23,0-1 1,0 1-1,0 0 1,0 0-1,0 0 1,-1 0-1,1 1 1,-1-1-1,0 1 0,1 0 1,-1 0-1,-1 0 1,1 0-1,0 1 1,-1-1-1,1 1 1,-1 0-1,0 0 1,-1-1-1,1 1 1,-1 0-1,1 0 0,-1 1 1,1 4-1,-1 3 103,0 0-1,0 0 0,-1 0 0,-1-1 1,0 1-1,0 0 0,-6 17 0,7-29-99,0 1-1,0-1 1,0 0 0,0 1-1,-1-1 1,1 0-1,0 0 1,0 1 0,0-1-1,0 1 1,0-1-1,0 0 1,0 1-1,0-1 1,0 0 0,0 1-1,0-1 1,0 0-1,0 1 1,0-1 0,0 0-1,1 1 1,-1-1-1,0 0 1,0 1-1,0-1 1,0 0 0,1 0-1,-1 1 1,0-1-1,0 0 1,1 0 0,-1 1-1,0-1 1,0 0-1,1 0 1,-1 0-1,0 1 1,1-1 0,-1 0-1,0 0 1,1 0-1,-1 0 1,0 0 0,1 0-1,-1 1 1,0-1-1,1 0 1,-1 0-1,25-9 186,23-21-524,-29 18-129,-1-2 0,-1 0 0,0-1 1,-1-1-1,-1 0 0,0-1 0,13-21 1,-36 54 1087,1 0 0,1 0-1,-9 35 1,13-43-462,0 1-1,1 0 0,0 0 0,0 0 0,1 0 0,0 0 0,0 0 0,1 0 0,0 0 1,5 17-1,-4-23-138,-1-1 0,0 1 0,1 0 0,-1 0 0,1-1 0,0 1 0,0-1 0,0 1 0,0-1 0,0 0 0,1 0 0,-1 0 0,1 0 0,-1 0 0,1-1 0,0 1 0,-1-1 0,1 1 0,0-1 0,0 0 0,0 0 0,0-1 0,0 1 0,0-1 0,1 1 0,-1-1 0,0 0 0,0 0 0,0 0 0,0 0 0,0-1 0,0 0 0,0 1 0,5-3 0,-1 1 2,0 0 0,0-1 0,-1 0 0,1 0 0,-1-1 0,1 1 1,-1-2-1,0 1 0,0-1 0,-1 1 0,0-2 0,0 1 0,8-10 0,-8 7-58,0-1 0,-1 0 0,0 0-1,0 0 1,-1-1 0,0 1 0,0-1 0,-1 0 0,-1 1 0,1-1 0,-2 0-1,1 0 1,-1 0 0,-1 0 0,0 0 0,-3-15 0,3 24 11,1 0 0,0 0 0,0 0 0,-1 0 0,1 0 0,0 0 0,-1 0 1,1 0-1,-1 0 0,1 0 0,-1 1 0,1-1 0,-1 0 0,0 0 0,1 0 0,-1 1 0,0-1 0,0 0 0,0 1 1,0-1-1,1 1 0,-1-1 0,0 1 0,0-1 0,0 1 0,0 0 0,0-1 0,0 1 0,-2 0 0,2 0 4,0 1-1,0-1 0,1 1 1,-1-1-1,0 1 1,0-1-1,0 1 0,1 0 1,-1 0-1,0-1 0,1 1 1,-1 0-1,1 0 0,-1 0 1,1 0-1,-1 0 0,1-1 1,0 1-1,-1 0 1,1 0-1,0 0 0,0 0 1,-1 0-1,1 0 0,0 0 1,0 0-1,0 0 0,0 0 1,1 2-1,-1-1 30,0 0 0,0 0-1,0 0 1,1 0 0,-1 0-1,1 0 1,-1 0 0,1 0 0,0 0-1,-1-1 1,1 1 0,0 0-1,1 0 1,-1 0 0,0-1 0,0 1-1,1-1 1,-1 1 0,1-1-1,-1 0 1,1 1 0,2 0-1,0 1 10,1-1-1,0 0 0,-1 0 0,1 0 0,0-1 0,0 0 0,0 0 0,10 1 0,-2-2-25,0 0 0,0 0 0,0-1 1,0-1-1,0 0 0,20-7 0,-20 4-70,1 0-1,-1-2 1,-1 1 0,1-2 0,20-16 0,-28 21 80,-1-1 1,0 1-1,0-1 1,-1 0-1,1-1 1,-1 1-1,0 0 1,0-1 0,0 0-1,0 0 1,-1 0-1,0 0 1,0 0-1,-1 0 1,1-1-1,-1 1 1,0-1-1,0-5 1,-1 9-1,0 1-1,0-1 1,0 1 0,0-1-1,0 0 1,-1 1 0,1-1-1,-1 1 1,1-1 0,-1 1 0,1 0-1,-1-1 1,0 1 0,0-1-1,0 1 1,0 0 0,0 0-1,0 0 1,0-1 0,0 1-1,0 0 1,0 0 0,-1 1-1,1-1 1,0 0 0,-1 0 0,1 1-1,-1-1 1,1 0 0,-1 1-1,1 0 1,-1-1 0,1 1-1,-1 0 1,1 0 0,-1 0-1,0 0 1,1 0 0,-1 0 0,1 0-1,-1 0 1,1 1 0,-1-1-1,-1 1 1,-4 1 9,0-1 0,1 1 0,0 0 0,-1 1 0,1-1 0,0 1 0,0 0 0,1 1 1,-8 5-1,5-2 64,1 0 1,-1 0 0,2 1 0,-1 0-1,1 1 1,0-1 0,1 1-1,0 0 1,0 1 0,1-1 0,0 1-1,1 0 1,0 0 0,1 0 0,0 0-1,-1 14 1,3-22-86,0 0 0,0-1 0,0 1 0,0 0 0,0-1 0,1 1 0,-1 0 0,1-1 0,-1 1 1,1-1-1,0 1 0,-1-1 0,1 1 0,0-1 0,0 1 0,0-1 0,0 0 0,0 1 0,0-1 0,1 0 0,-1 0 0,0 0 0,3 1 0,-1 0-2,1 0-1,0 0 0,0-1 1,0 1-1,1-1 0,-1 0 1,0 0-1,0-1 0,6 1 1,2-1-44,-1 0 0,1-1 0,0 0 0,0-1 0,-1 0 0,16-5 0,-9-1-421,-1 0 1,0-2-1,-1 0 1,28-22-1,-13 10 563,-31 22-63,1 0-1,-1 1 1,0-1-1,1 0 1,-1 1 0,1-1-1,-1 1 1,0-1-1,0 0 1,1 1-1,-1-1 1,0 1-1,0-1 1,0 1 0,1-1-1,-1 1 1,0-1-1,0 1 1,0-1-1,0 1 1,0-1-1,0 1 1,0-1 0,0 1-1,0-1 1,0 1-1,-1 0 1,1-1-1,0 1 1,0-1-1,-1 1 1,-1 23 356,1-21-360,1-1 0,-1 1 0,1-1 0,-1 1 0,1 0 1,0-1-1,0 1 0,0 0 0,0-1 0,1 1 0,-1-1 0,1 1 0,-1 0 1,1-1-1,0 1 0,0-1 0,0 0 0,1 1 0,-1-1 0,0 0 0,4 4 1,-1-4 4,-1 0 0,1 0 0,0-1 0,-1 0 0,1 0 1,0 0-1,0 0 0,0-1 0,0 1 0,0-1 0,0 0 1,0 0-1,0 0 0,6-2 0,5 0-182,-1-1 0,1-1 0,-1 0 0,26-12 0,-29 11 40,-1 0 0,1 1 0,0 0 0,1 1 0,-1 0 0,0 1 0,1 0 0,0 1 0,15 0 0,-25 2 134,-1-1 0,1 1 1,0 0-1,-1-1 1,1 1-1,-1 0 0,1 0 1,-1 0-1,0 0 1,1 0-1,-1 0 0,0 0 1,0 0-1,0 1 1,1-1-1,-1 0 1,-1 1-1,1-1 0,0 1 1,0-1-1,0 1 1,-1 0-1,1-1 0,0 3 1,-1-2-11,1 0 0,-1 0 1,1 0-1,0 0 0,0-1 1,0 1-1,0 0 0,0 0 1,0-1-1,0 1 0,1-1 1,-1 1-1,1-1 0,-1 1 1,1-1-1,-1 0 0,1 0 1,0 0-1,0 0 0,0 0 1,-1 0-1,5 1 0,6-1-155,1 0 0,-1 0 0,24-3-1,-20 0-4917,-2-1-4906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1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0 190 9897,'0'0'13400,"9"0"-11932,8-1-896,0-1 1,-1 0 0,1-1 0,-1-1-1,0 0 1,0-2 0,26-11-1,-28 10-392,-1 1-1,0-2 0,0 1 0,-1-2 1,0 0-1,-1 0 0,0-1 0,0 0 1,14-20-1,-24 29-146,0 0 0,0 0-1,0 0 1,0 0 0,-1-1 0,1 1 0,0 0 0,-1 0 0,1-1-1,-1 1 1,1-1 0,-1 1 0,0 0 0,0-1 0,1 1 0,-1-1-1,0 1 1,0 0 0,-1-1 0,1 1 0,0-3 0,-1 3-5,0 0 1,1 1-1,-1-1 1,0 0-1,0 0 1,0 0-1,0 0 0,0 1 1,0-1-1,0 0 1,0 1-1,0-1 1,0 1-1,0-1 1,0 1-1,0-1 1,-1 1-1,1 0 1,-2-1-1,-3 1 2,-1-1 0,1 1 0,0 0 0,-1 0 0,1 1 0,-1 0 0,-11 3 0,11-1-39,1-1 0,0 1 0,0 1 0,0-1 0,1 1 0,-1 0 0,1 0 0,0 0 0,0 1 0,-6 7 0,8-9 0,1 1 0,-1 0 0,0-1-1,1 1 1,0 0 0,0 0-1,0 0 1,1 1 0,-1-1 0,1 0-1,0 1 1,0-1 0,0 0-1,1 1 1,0-1 0,0 7 0,0-9 8,1-1 1,0 0-1,-1 1 1,1-1 0,0 0-1,0 0 1,0 0-1,0 0 1,0 0-1,0 0 1,0 0 0,1 0-1,-1 0 1,0 0-1,0 0 1,1-1-1,-1 1 1,1-1 0,-1 1-1,0-1 1,1 1-1,-1-1 1,1 0-1,-1 0 1,1 0 0,-1 0-1,1 0 1,-1 0-1,3 0 1,48-4 103,-31-1-74,-1 0 0,0-2-1,27-12 1,-28 11-110,-1 0 1,1 1-1,0 2 1,22-5-1,-40 10 76,0 0 0,0 1-1,0-1 1,0 0 0,0 0 0,0 1 0,0-1-1,0 1 1,0-1 0,0 1 0,0-1-1,-1 1 1,1-1 0,0 1 0,0 0-1,0 0 1,-1-1 0,1 1 0,0 0 0,-1 0-1,1 0 1,-1 0 0,1-1 0,-1 1-1,0 0 1,1 0 0,-1 0 0,0 0 0,1 0-1,-1 0 1,0 0 0,0 0 0,0 0-1,0 1 1,0 0 0,2 51 510,-2-32-309,0-18-194,0-1 0,1 1 0,-1 0 0,1-1 0,-1 1 0,1 0 0,0-1 0,0 1 0,0-1 0,0 1 0,0-1 0,1 0 0,-1 0 0,1 1 0,3 3 0,-3-5-2,-1 0 1,1 0 0,0 0 0,0 0-1,-1-1 1,1 1 0,0 0 0,0-1-1,0 1 1,0-1 0,0 0-1,0 0 1,0 1 0,0-1 0,0-1-1,0 1 1,2 0 0,9-4-2,-1 1 0,0-2 1,0 1-1,0-2 0,17-10 1,12-4-4,-40 19-80,0 1 1,0-1-1,0 0 0,0 1 1,0-1-1,0 1 1,0 0-1,0-1 0,0 1 1,0 0-1,0-1 0,1 1 1,-1 0-1,0 0 1,0 0-1,0 0 0,0 0 1,0 0-1,1 1 0,-1-1 1,0 0-1,0 0 0,0 1 1,0-1-1,0 1 1,0-1-1,0 1 0,0-1 1,0 1-1,0 0 0,0-1 1,0 1-1,-1 0 0,1 0 1,0 0-1,0 0 1,-1 0-1,1 0 0,-1 0 1,1 0-1,-1 0 0,1 0 1,-1 0-1,1 0 0,-1 0 1,0 0-1,0 0 1,1 0-1,-1 0 0,0 2 1,5 5-5144,2-6-3730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3.7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0 17168,'0'0'5029,"-18"73"-4613,11-37-95,-4 2-225,4-3-64,4 0-705,3-10-2178,0-6-1280,3-9-962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1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69 174 11499,'-9'-8'5301,"6"5"-4906,-5-3 125,1 0 1,0-1-1,0 0 1,-6-10 0,11 16-417,1-1 1,0 0-1,-1 1 1,1-1 0,0 0-1,0 1 1,0-1-1,0 0 1,1 0-1,-1 0 1,1 0 0,-1 0-1,1 0 1,-1 0-1,1 0 1,0 0-1,0 0 1,0 0 0,0 0-1,0 0 1,1 0-1,-1 0 1,1 0-1,-1 0 1,1 0 0,0 0-1,-1 0 1,1 0-1,0 1 1,0-1 0,0 0-1,3-2 1,2-1-37,0 0 0,1 1 0,-1 0 0,1 0 0,0 0 0,1 1 0,-1 0 0,0 0 0,1 1 0,0 0 0,8-1 0,15-2-7,47-1 1,-17 3-38,90 8-1,-132-3-22,0 1-1,0 0 1,0 2 0,0 0 0,-1 1-1,0 1 1,0 1 0,32 19 0,-45-25 57,-1 1 1,0 0 0,0 0-1,-1 0 1,1 1-1,0-1 1,-1 1 0,0 0-1,0 0 1,0 0 0,-1 0-1,1 1 1,-1-1 0,0 1-1,0-1 1,0 1-1,-1 0 1,0 0 0,0 0-1,0-1 1,0 1 0,-1 0-1,0 0 1,0 0-1,0 0 1,-2 7 0,0-4 200,-1 1 0,1-1-1,-2 0 1,1 1 0,-1-2 0,-1 1 0,1 0 0,-1-1 0,0 0 0,-1 0 0,0 0-1,0-1 1,0 0 0,-8 5 0,-9 6 107,-1-1 0,0-1 0,-1-1 0,-46 19 0,53-26-213,-2 0 1,1-2 0,-1 0-1,0-1 1,0-1 0,0 0-1,-29-1 1,48-2-185,0 0 0,-1 0 1,1 0-1,0 0 0,0 0 0,-1 0 1,1 0-1,0-1 0,0 1 0,0 0 0,-1-1 1,1 1-1,0-1 0,0 1 0,0-1 1,0 0-1,0 1 0,0-1 0,0 0 0,0 0 1,0 1-1,0-1 0,0 0 0,0 0 1,1 0-1,-1 0 0,0 0 0,1-1 0,-1 1 1,1 0-1,-1 0 0,1 0 0,0 0 1,-1-1-1,1 1 0,0 0 0,0 0 1,0-1-1,0 1 0,0 0 0,0 0 0,0 0 1,0-1-1,0 1 0,1 0 0,-1 0 1,0-1-1,1 1 0,0-2 0,2-2-311,-1-1 0,1 1 0,0 0 0,0 0 0,0 0 0,0 0 0,1 0 0,0 1 0,6-6 0,2 2-2154,-1 0 1,2 0 0,-1 1 0,19-7 0,14-3-9986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74 9769,'0'0'6913,"-1"-8"-3469,0 5-3251,1 0 0,-1 0-1,1 0 1,-1 0 0,0 0 0,0 0 0,-1 0 0,1 0 0,0 0 0,-1 1 0,0-1 0,1 1 0,-1-1 0,0 1 0,-1 0-1,1-1 1,0 1 0,0 0 0,-1 0 0,0 1 0,1-1 0,-1 1 0,0-1 0,1 1 0,-1 0 0,0 0 0,0 0 0,0 0-1,0 0 1,0 1 0,0-1 0,-1 1 0,1 0 0,0 0 0,-4 1 0,-2-1-66,0 1 0,0 0-1,0 0 1,0 1 0,0 0 0,0 1 0,1 0 0,-1 0 0,1 1-1,-16 9 1,19-10-65,0 0-1,0 1 0,0 0 0,1-1 1,-1 1-1,1 1 0,0-1 1,0 1-1,0 0 0,1 0 0,0 0 1,0 0-1,0 0 0,1 1 0,-1-1 1,1 1-1,-2 10 0,4-15-53,0 0 0,0 0 1,0 1-1,0-1 0,1 0 0,-1 0 0,0 0 0,0 1 0,1-1 0,-1 0 0,1 0 0,-1 0 0,1 0 0,0 0 0,-1 0 0,1 0 1,0 0-1,0 0 0,0 0 0,-1 0 0,1-1 0,0 1 0,0 0 0,0 0 0,0-1 0,0 1 0,1-1 0,-1 1 0,0-1 0,0 1 0,0-1 1,0 0-1,1 0 0,-1 1 0,0-1 0,0 0 0,2 0 0,55 1 35,-47-2-30,10-1-475,0-1 0,-1-2-1,0 0 1,1-1 0,-2 0 0,20-11-1,-12 7-188,-1 0 0,41-9 0,-66 19 713,0 1 0,0-1 1,0 0-1,0 1 0,0-1 0,0 1 0,-1-1 0,1 1 0,0-1 0,0 1 0,0-1 0,-1 1 0,1 0 0,0-1 0,-1 1 0,1 0 0,0 0 0,-1 0 0,1 0 0,-1-1 0,1 1 0,-1 0 0,0 0 0,1 0 0,-1 0 0,0 0 0,1 2 0,-1-1-41,1 0 0,0 0 0,0 0-1,0 0 1,0 0 0,0-1 0,0 1 0,0 0-1,1-1 1,-1 1 0,1-1 0,2 3 0,2-2-295,-1 0 0,1 0 1,0-1-1,0 0 0,0 0 1,0 0-1,0-1 1,12 0-1,50-8-5517,-18-4-1164,3-2-3050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212 150 16335,'0'0'2899,"-8"0"-710,-4 1-1748,0 0 1,0 1-1,1 0 1,-1 1-1,1 0 1,0 1-1,-15 7 1,18-8-167,0 1 1,1 0 0,0 1-1,0-1 1,0 2 0,0-1 0,1 1-1,0-1 1,0 2 0,0-1 0,1 1-1,-5 7 1,9-13-242,0 0 1,1 0-1,-1 0 1,0 0-1,1 0 1,-1 0-1,1 0 1,0 0-1,-1 0 0,1 1 1,0-1-1,0 0 1,0 0-1,-1 0 1,1 0-1,0 0 1,0 0-1,1 1 0,-1-1 1,0 0-1,0 0 1,1 0-1,-1 0 1,0 0-1,1 0 1,-1 0-1,1 0 0,0 1 1,1 0-13,-1-1-1,1 0 1,0 0 0,0 0 0,0 0 0,-1 0-1,1-1 1,0 1 0,0-1 0,0 1 0,0-1 0,0 1-1,0-1 1,3 0 0,9 0 13,-1-1 1,1 0 0,22-5-1,-11 0-335,-1-2 1,-1 0-1,0-2 0,0-1 0,-1 0 1,0-2-1,-1 0 0,0-2 1,-1 0-1,-1-1 0,0-1 1,-2-1-1,29-36 0,-43 50 429,0 0 1,0 0-1,-1 0 1,0 0-1,0 0 0,0-1 1,0 1-1,-1-1 0,0 1 1,0-1-1,0 0 0,0-8 1,-1 12-108,0 1 0,0-1 1,0 1-1,-1 0 0,1-1 1,0 1-1,-1-1 0,1 1 1,0 0-1,-1-1 0,1 1 1,0 0-1,-1 0 0,1-1 1,-1 1-1,1 0 0,0 0 1,-1 0-1,1-1 0,-1 1 1,1 0-1,-1 0 0,1 0 0,-1 0 1,1 0-1,-1 0 0,1 0 1,0 0-1,-1 0 0,1 0 1,-1 0-1,1 0 0,-1 0 1,1 1-1,-1-1 0,1 0 1,-1 0-1,1 0 0,0 1 1,-1-1-1,1 0 0,0 0 1,-1 1-1,1-1 0,0 0 1,-1 1-1,-20 13 210,14-6-187,1-1 1,0 1-1,1 0 0,-1 0 1,1 1-1,1-1 1,0 1-1,0 0 0,1 0 1,0 1-1,0-1 1,1 1-1,-1 15 0,2-21-151,1 1 0,0-1 0,0 1 0,0 0 0,1-1 0,0 1 0,0-1 0,0 1 0,0-1 0,0 1-1,1-1 1,0 0 0,0 0 0,0 0 0,1 0 0,-1 0 0,1 0 0,0-1 0,0 1 0,0-1 0,0 0-1,1 0 1,0 0 0,-1 0 0,1-1 0,0 1 0,0-1 0,0 0 0,0 0 0,7 1 0,1 1-1493,-1-2 0,1 0 0,0 0 0,0-1 0,14-1 1,16 0-8780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5.1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274 2 16592,'0'0'4569,"-12"-1"-1601,-7 1-2159,1 0-1,-1 1 0,1 1 0,-1 0 0,1 2 0,-1 0 0,-31 12 0,49-15-776,-47 24 871,45-23-878,0 0-1,1 0 1,-1 0-1,1 0 1,0 0-1,0 0 1,-1 0-1,1 1 1,1-1-1,-1 1 1,0-1-1,1 1 1,-1 0-1,-1 4 1,4-6-43,-1 0 0,0 0 0,0 0 0,1 0 0,-1-1 0,0 1-1,1 0 1,-1 0 0,1 0 0,0 0 0,-1-1 0,1 1 0,-1 0 0,1-1 0,0 1 0,0 0 0,-1-1 0,1 1 0,0-1 0,0 1 0,0-1 0,0 1 0,0-1 0,-1 0 0,1 1-1,0-1 1,0 0 0,0 0 0,0 0 0,0 0 0,0 0 0,2 0 0,43 5-1060,-37-4 665,37 3-1953,55 6-1187,-85-8 3602,1 2-1,-1 0 1,-1 1 0,17 6 0,-31-11 104,0 1 1,0-1-1,0 0 1,0 1-1,-1-1 1,1 0-1,0 1 1,0-1-1,0 1 1,0 0-1,0-1 1,-1 1-1,1 0 1,0-1-1,0 1 1,-1 0-1,1 0 1,-1 0-1,1-1 1,-1 1-1,1 0 0,-1 0 1,1 0-1,-1 0 1,0 0-1,1 2 1,-2-2-26,1 0 1,-1 0 0,1 1-1,-1-1 1,0 0-1,1 0 1,-1 0-1,0 0 1,0 0-1,0 0 1,0 0 0,0 0-1,0 0 1,0-1-1,0 1 1,0 0-1,-2 0 1,-58 24 1503,56-23-1522,-29 9-284,-86 26 1056,39-25-6544,69-12-2981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8296,'-1'0'9000,"13"-3"-7750,2 3-322,3-1-319,6 1-289,3 0-160,7 0-128,0 0 1,4 0-33,5 0-417,0 0-1056,4 0-801,-1 0-1314,0 0-1377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10762,'0'0'5803,"9"0"-4645,91 7 946,53 2-3321,-44-8-3199,0 0 3882,245 3 6822,-238-4-7654,0 0-4852,-88 0 2374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11659,'0'0'3555,"58"14"-2786,-24-10 288,11 0-576,8-2-353,9 0-96,7-1-577,4-1-1473,3 0-576,-1 0 63,-4 0 225,-2-6-448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8168,'8'3'1991,"28"5"-1046,1-1 0,0-1-1,50 0 1,125-7-2512,-89-1-2284,23 2-3193,71-2 11543,-3 0 4760,-70 2-7709,-58 4-1455,-58-1-553,0-1 1,0-2-1,37-4 1,-38-3-3510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6470,'0'0'12396,"62"16"-12108,-24-15-192,11 0-96,5-1-608,8 0-1122,0 0-2178,2-1-2946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13933,'0'0'1650,"9"1"-1565,100 5-289,67-15-7929,-82 3 4950,-2 3 3893,104 6 5142,49 1-76,-83-13-4811,-104 1-5011,-30 2-102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6919,'0'0'5092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6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14734,'0'0'5808,"10"0"-5872,236-5-5666,-5 2-3979,-215 2 6239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3812,'0'0'9801,"65"0"-9481,-37-3-32,2 2-63,4-2-97,2 0-96,-3 0-32,1 0-128,-1 1-2114,-2-3-1154,-3-1-1632</inkml:trace>
  <inkml:trace contextRef="#ctx0" brushRef="#br0" timeOffset="1">503 8 10218,'0'0'3171,"49"-3"-3171,-26 2-32,5 0-705,4-1-801,1 2-1344,2 0-2147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8552,'0'0'5894,"54"0"-5734,-33 0-96,1 0 0,4 0-64,-1 0-609,2 0-704,1 0-384,-5 0-1,0 0-32,-3 0 994,-4 0-257,-2 0-513,-3 0-1473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6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413 14 4164,'0'0'2231,"8"0"-2658,5 0 526,81-1-2147,-34-7 8599,-30 3-2937,12 5-5557,-16 1 4377,-103 10 743,-169 0-1688,480-23-5082,-228 10 5073,-7 0-564,-16-1-274,-27 0-632,-29 6 772,1 4-1,-138 30 0,363-39-3642,37-2-1016,-116 4 5880,-156 5-931,-437 21 3509,518-27-4429,11-1-95,34-5-155,64-5-467,328 12-689,-549 1 1297,-120-3 2129,222 0-2417,33-2-466,40-1-964,207 2-7423,-206 3 8709,-214 18 3832,-22-15-8103,81-3-4154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8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0 6246,'0'0'13901,"-42"66"-13164,42-37-289,0 8-224,5 5-128,6 7-96,2 8-768,-1 7-1410,-1 2-1858,-3 3-2530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7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31 16047,'0'0'3620,"-63"-16"-3524,54 16-96,19 0-705,13 0-192,-5 0-1889,-10-14-4613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2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54 6983,'0'0'12283,"-10"-35"-6966,10 35-5224,0-1 0,0 1 0,0 0 0,0 0 0,-1 0 0,1 0 0,0 0 0,0 0 0,0 0 0,0 0 0,-1 0 0,1 0 0,0 0 0,0 0 0,0 0 0,-1 0 0,1 0 0,0 0 0,0 0 0,0 0 0,-1 0 0,1 0-1,0 0 1,0 0 0,0 0 0,0 0 0,-1 0 0,1 0 0,0 0 0,0 0 0,0 0 0,0 1 0,-1-1 0,1 0 0,0 0 0,0 0 0,0 0 0,0 0 0,0 1 0,0-1 0,0 0 0,-1 0 0,1 0 0,0 0 0,0 1 0,0-1 0,0 0 0,0 0 0,0 0 0,0 1 0,0-1 0,-5 20 1127,-2 30-1770,7-41 1393,-2 21-667,2-1-1,4 45 1,1 14-116,-6 22-26,2 113-9,3-164-25,5 162 64,-4 199 10,-5-420 81,0-37-283,0 15 91,-1-10-138,2 0 0,1-1 0,11-54 0,-6 45 142,-1 1-1,-2-1 1,-2 1-1,-4-59 0,0 44-23,8-85-1,5-153-66,-12 234 179,-8-53-55,0 28 0,8 70 12,-2 0-1,0 0 1,0 0 0,-9-21 0,12 35-2,-3 275 49,7 246-20,-4-363 18,-10-43-89,9-71 32,-1-28 0,1-1 0,1 1 0,1 0 0,4 24 0,-2-57-2601,1-11-3708,-4-1-3166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1 102 17264,'0'0'3556,"10"0"-2302,24-3-721,-1-2-1,0 0 0,0-3 0,48-16 1,-39 11-513,0 1 0,78-10 1,-73 21-697,-9 0-1144,-3-3-3468,-26 1 126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14125,'0'0'8504,"13"-10"-6875,9-8-989,1 2-1,1 0 1,0 2 0,1 1 0,0 1 0,1 1 0,54-15 0,-66 22-793,1 2 0,-1 0 0,1 1-1,0 0 1,-1 1 0,1 1 0,0 0 0,-1 1 0,1 1-1,-1 0 1,0 1 0,22 9 0,-35-13-30,17 8-1759,-9-7-5462,-8-7-1100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11179,'0'0'5562,"2"-8"-3144,1-7-1423,2-7 130,4 0 5297,-15 67-5012,-5 14-914,6-44-318,-60 197 1319,55-173-1279,3 0 0,1 0-1,-1 64 1,6-101-211,1 0 0,0 1 0,-1-1 1,1 0-1,0 1 0,1-1 0,-1 0 0,0 0 0,1 1 0,-1-1 0,1 0 1,0 0-1,-1 0 0,1 1 0,0-1 0,1 0 0,-1 0 0,0 0 0,0-1 1,1 1-1,-1 0 0,1 0 0,0-1 0,-1 1 0,1-1 0,0 0 0,0 1 1,0-1-1,0 0 0,0 0 0,0 0 0,0 0 0,0-1 0,1 1 1,-1 0-1,0-1 0,0 0 0,1 1 0,-1-1 0,0 0 0,0 0 0,1 0 1,-1-1-1,0 1 0,1 0 0,1-2 0,8-1 28,-1 0 0,1-1 0,-1 0 0,0-1-1,0 0 1,-1-1 0,16-11 0,-14 8-290,47-37-4516,-55 42 4164,0 1 0,0 0 0,-1-1 0,0 0 0,0 0 0,0 0 0,0 0 0,-1-1 0,1 1 0,-1-1 0,3-8 0,-5 0-8768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88 16720,'0'0'9609,"58"-30"-7655,-20 22-1025,3 2-641,1 3-192,1-1-96,1 1-545,-8-3-2081,-4-8-1922,-1 0-4549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9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67 6406,'0'0'6406,"6"-10"-3619,4-2-1822,8-9 38,-6-3 5004,-21 30-3289,-20 23-1766,2 1 1,1 1 0,2 1 0,1 1 0,-36 68 0,53-91-869,1 0 0,-1 1 1,2 0-1,0 0 0,0 0 0,1 0 1,0 1-1,-2 16 0,5-27-84,0 0 0,0 0 0,1 0 0,-1 0 0,0 0 0,0 0 0,1-1 0,-1 1 0,0 0 0,1 0 0,-1 0 0,1-1 0,-1 1 0,1 0 0,0-1 0,-1 1 0,1 0 0,-1-1 0,1 1 0,0-1 0,0 1 0,-1-1 0,1 1 0,0-1 0,0 1 0,0-1 0,0 0 0,35 6 0,34-12 0,-51 2 0,-13 2 0,1 1 0,-1 0 0,1 0 0,0 0 0,9 1 0,-14 0 0,-1 0 0,0 0 0,0 0 0,0 1 0,1-1 0,-1 1 0,0-1 0,0 1 0,0-1 0,0 1 0,0-1 0,0 1 0,0 0 0,0 0 0,0-1 0,0 1 0,0 0 0,0 0 0,-1 0 0,1 0 0,0 0 0,-1 0 0,1 0 0,-1 0 0,1 0 0,-1 1 0,1-1 0,-1 0 0,0 0 0,0 0 0,1 1 0,-1-1 0,0 0 0,0 3 0,-1 13 0,-1 1 0,0-1 0,-1 1 0,-1-1 0,-1 0 0,0 0 0,-1-1 0,-1 0 0,-18 31 0,10-17 0,12-17-198,13-17-218,6-4 48,-12 6 290,-1 1-1,1 0 1,0 0 0,0 0 0,0 0 0,-1 1 0,1-1-1,0 1 1,0 0 0,7 1 0,-9 0 77,-1-1 1,0 1-1,0 0 0,0 0 1,0-1-1,0 1 1,0 0-1,0 0 0,0 0 1,0 0-1,0 0 0,0 0 1,0 0-1,-1 0 0,1 1 1,-1-1-1,1 0 0,-1 0 1,1 1-1,-1-1 1,1 0-1,-1 1 0,0-1 1,0 0-1,0 1 0,0-1 1,0 0-1,0 1 0,0-1 1,0 0-1,-1 1 1,0 1-1,0 6 72,-1-1 0,-1 1 0,1-1 1,-1 1-1,-1-1 0,0 0 0,0 0 0,-6 8 1,-49 63 886,24-34-694,30-36-264,0-1 0,1 1 0,0 0 0,0 1 0,1-1 0,0 1 0,1-1 0,0 1 0,0 0 0,1 0 0,0 0 0,1 0 0,0 0 0,3 19 0,-3-28-23,0 1 0,0-1-1,0 0 1,0 1 0,0-1 0,1 1-1,-1-1 1,0 1 0,1-1 0,-1 0-1,1 1 1,0-1 0,-1 0 0,1 1 0,0-1-1,0 0 1,-1 0 0,1 0 0,0 0-1,0 0 1,0 0 0,1 0 0,-1 0-1,0 0 1,0 0 0,2 0 0,-1 0-92,1-1 1,-1 1-1,1-1 0,-1 0 1,1 0-1,-1 0 1,1 0-1,-1-1 0,1 1 1,-1-1-1,0 1 1,1-1-1,4-2 1,2-1-632,1-1 0,0-1 1,-1 1-1,0-2 1,15-12-1,9-17-5495,2-6-4259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0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 6374,'0'0'15214,"1"8"-14867,4 50 481,-2 0-1,-3 0 1,-2 0-1,-2 0 1,-4-1-1,-25 101 1,28-154 819,-1-13-1092,-1-14-398,2-12-152,2-1 0,2 0 0,1 1 0,6-43-1,-4 57-18,2 0-1,0 1 1,1-1-1,1 1 1,1 0-1,1 0 0,1 1 1,16-26-1,-22 40-6,0 1-1,1 0 1,0 0-1,0 0 1,0 0-1,0 1 1,0-1-1,1 1 1,0 0-1,0 1 1,-1-1-1,1 1 1,1 0-1,-1 0 1,10-2-1,-12 4 17,-1-1 0,1 1 0,-1 0 0,0 0 0,1 0-1,-1 0 1,1 1 0,-1-1 0,0 1 0,1-1 0,-1 1 0,0 0-1,0 0 1,1 0 0,-1 0 0,0 0 0,0 1 0,0-1 0,0 1-1,0-1 1,-1 1 0,1-1 0,0 1 0,-1 0 0,1 0 0,-1 0 0,0 0-1,0 0 1,1 0 0,-1 0 0,-1 1 0,1-1 0,0 0 0,0 1-1,-1-1 1,0 0 0,1 1 0,-1 2 0,1-1 81,0 0 0,0 0 0,-1 1 0,0-1 0,0 0 0,0 0 0,0 0 0,0 1 0,-1-1 1,0 0-1,0 0 0,0 0 0,0 0 0,-1 0 0,1 0 0,-1 0 0,0-1 0,0 1 0,-1-1 0,1 1 0,-5 4 0,2-4 35,0-1-1,0 0 1,-1 0-1,1 0 1,0-1-1,-1 0 1,0 0-1,1 0 1,-1-1-1,0 1 1,0-1-1,0-1 1,0 1-1,-10-2 1,-12 1-6582,64-1-2331,-13 1 3319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1.4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8456,'3'-28'3580,"3"-18"5557,-5 43-7208,0 5-473,0 25-619,-3 42 1336,0-30-1351,7 72 0,-6-111-802,1 1 0,0-1 0,0 0 0,0 1 1,0-1-1,0 0 0,0 1 0,0-1 0,0 1 1,0-1-1,0 0 0,0 1 0,0-1 0,1 0 1,-1 1-1,0-1 0,0 0 0,0 1 0,0-1 1,1 0-1,-1 1 0,0-1 0,0 0 0,1 1 1,-1-1-1,0 0 0,0 0 0,1 1 0,-1-1 1,0 0-1,1 0 0,-1 0 0,0 1 0,1-1 1,-1 0-1,0 0 0,1 0 0,-1 0 0,1 0 1,-1 0-1,0 0 0,1 0 0,-1 0 0,15-14 596,8-26-38,26-86-98,-47 177-539,-12 92 145,10-143-85,0 0-1,0 0 1,0 0 0,0 1 0,0-1 0,0 0 0,0 0 0,0 0-1,0 0 1,0 0 0,0 0 0,0 1 0,0-1 0,0 0-1,0 0 1,0 0 0,1 0 0,-1 0 0,0 0 0,0 0 0,0 1-1,0-1 1,0 0 0,0 0 0,0 0 0,1 0 0,-1 0-1,0 0 1,0 0 0,0 0 0,0 0 0,0 0 0,1 0 0,-1 0-1,0 0 1,0 0 0,0 0 0,0 0 0,0 0 0,1 0 0,-1 0-1,0 0 1,0 0 0,0 0 0,0 0 0,0 0 0,1 0-1,-1 0 1,0 0 0,0 0 0,0 0 0,0 0 0,0-1 0,1 1-1,12-8 56,10-13 39,2-8 41,35-52-1,-51 67-138,-1-1-1,0 0 0,0 0 1,-2 0-1,0-1 0,5-21 1,-11 36-1020,1-5 2428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3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896 1 4036,'0'0'7783,"-8"0"-6865,-215 16 3508,161-10-10253,1-5 3531,-120-8 4936,54-1-4924,-79 8-1048,178 0-106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13 1409,'0'0'3876,"-48"0"-1378,25 0-1120,1-4-385,-1 2-353,1 1-608,1 1 0,-2-1-128,2-2-2306,1 1-5958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0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1032 20 10282,'-9'0'672,"-152"-8"-620,-140-3-2969,100 22 5531,157-8-2948,-67-4-1,71 0 996,1 1 0,-48 6 0,67-5-864,2-1-945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23 3331,'0'0'6759,"-61"0"-6183,41 0 97,-4 0 672,3 0 257,-3 0-513,1-1-737,2-2-160,-2 1-128,1-1-32,-1 3 0,1 0 32,-1 0-64,1-1-672,1-1-1378,4-3-1410,3-1-4867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762 1 10122,'0'0'928,"-70"4"194,40-4-194,0 4-671,3-1-193,0-3-192,6 0-3844</inkml:trace>
  <inkml:trace contextRef="#ctx0" brushRef="#br0" timeOffset="1">313 1 13325,'0'0'576,"-84"0"-256,42 0 1,-2 0-257,4 0-64,3 0-128,3 0-2531,3 3-4067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824 28 4805,'0'0'1473,"-65"5"-96,35-5-352,-1 2-448,3-1-513,0-1-64,0 1-385,1-1-2497,5 0-1506</inkml:trace>
  <inkml:trace contextRef="#ctx0" brushRef="#br0" timeOffset="1">502 37 1922,'0'0'3940,"-56"-15"-2467,35 10-416,1 0-545,2 2-351,-2 0-129,-2 2-32,-2-1-385,-4 0-704,-1 2 385,-6 0 704,-4 0 224,0 0-64,-2 0-64,2 2-64,2 1-1185,3-1-1890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14 6758,'0'0'235,"-9"0"-155,-90-4-1862,53-3 6004,15 5-3122,30 2-1072,0 0-1,0 0 0,0 0 0,0 0 1,0 0-1,0 0 0,0 0 1,0 0-1,0 0 0,0 0 0,1 1 1,-1-1-1,0 0 0,0 1 1,0-1-1,0 0 0,0 1 0,0-1 1,0 1-1,1 0 0,-1-1 1,0 1-1,0 0 0,1-1 0,-2 3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353 31 11211,'0'0'3678,"-9"0"-3652,-274-23-7524,265 20 6978,-24-1-4039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31 5926,'0'0'1697,"-78"0"-223,42 0-706,0 0-287,3 0-33,1-3 321,3 2 192,2-1-481,-1 2-416,1 0-64,-2 0-352,-1 0-353,-2 0 33,-1 0 159,-2 0 257,-1 0-673,-1 0-1729,-1 0-3556</inkml:trace>
  <inkml:trace contextRef="#ctx0" brushRef="#br0" timeOffset="1">440 25 10218,'-48'-3'416,"2"-2"0,0 4-384,6-1 1,1 2-33,4-1-33,5-2-31,1 2-160,4-3 160,2 3-224,-1-1-289,-2 1-1312,-2 1-2339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13869,'0'0'3171,"49"13"-2658,-8-9-289,9 1-96,10 2-64,8-1-64,3 1-1377,-1-2-1762,-7-3-513,-4-2-4003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8968,'0'0'4228,"63"15"-4035,-30-8-161,11-1-1954,7 2-320,11-4-3075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9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12524,'0'0'12908,"-3"11"-12566,-6 22-41,2 1 1,2 0 0,-3 65 0,7 98 1832,1-152 109,2-85-2357,1-1 1,2 1-1,2 0 1,2 0-1,1 0 1,2 1 0,20-43-1,-29 76 57,0-1 1,1 1-1,-1 0 0,1 0 0,1 1 1,-1-1-1,1 1 0,0 0 1,0 0-1,1 0 0,0 1 0,-1 0 1,9-5-1,-11 8 28,-1 0-1,1 0 1,-1 0 0,1 0 0,0 1-1,0-1 1,-1 1 0,1 0 0,0-1-1,0 1 1,-1 0 0,1 1 0,0-1-1,0 0 1,-1 1 0,1 0 0,0-1-1,0 1 1,-1 0 0,1 0 0,-1 1-1,1-1 1,-1 0 0,0 1 0,1 0 0,-1-1-1,0 1 1,0 0 0,0 0 0,0 0-1,-1 0 1,1 1 0,0-1 0,-1 0-1,2 5 1,-1-5 27,-1 0 0,0 0 0,0 0 0,0 0-1,0 0 1,0 0 0,0 0 0,-1 0 0,1 0 0,-1 1 0,1-1-1,-1 0 1,0 0 0,0 0 0,0 1 0,0-1 0,0 0 0,-1 0 0,1 0-1,-1 1 1,1-1 0,-1 0 0,-1 3 0,-1-1 71,1-1 0,-1 0 1,1-1-1,-1 1 0,0 0 0,0-1 1,0 0-1,0 1 0,0-1 1,-1 0-1,1-1 0,-6 3 0,-4 1 96,0-1 0,1-1-1,-1 0 1,-1-1 0,1 0-1,-25 0 1,38-2-264,-1 0 1,0 0-1,0 0 0,0 0 1,1 0-1,-1-1 1,0 1-1,0 0 0,0 0 1,1 0-1,-1-1 0,0 1 1,1 0-1,-1-1 1,0 1-1,1-1 0,-1 1 1,0-1-1,1 1 0,-1-1 1,1 0-1,-1 1 1,1-1-1,-1 0 0,-1-21-7300,4 4-2483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10890,'9'-23'8846,"-9"23"-8766,0 0 1,0 0 0,1 0-1,-1 0 1,0 0 0,0 0-1,0 0 1,0 0 0,1-1-1,-1 1 1,0 1 0,0-1-1,0 0 1,1 0 0,-1 0-1,0 0 1,0 0 0,0 0-1,0 0 1,1 0 0,-1 0-1,0 0 1,0 0 0,0 0-1,0 0 1,0 1 0,1-1-1,-1 0 1,0 0 0,0 0-1,0 0 1,0 0 0,0 0-1,0 1 1,0-1 0,0 0-1,1 0 1,-1 0 0,0 0-1,0 1 1,0-1 0,0 0-1,0 0 1,0 0 0,0 0-1,0 1 1,0-1 0,0 0-1,0 0 1,0 0 0,0 1-1,0-1 1,0 0 0,5 48 1558,-4-31-1324,0 13-10,-2-25-217,1 1 0,0 0 1,0-1-1,0 1 0,0 0 0,1-1 1,0 1-1,1 0 0,-1-1 0,1 0 1,0 1-1,5 8 0,-7-14-32,1 1 0,0-1 0,-1 0 0,1 1-1,0-1 1,-1 0 0,1 0 0,0 1 0,0-1 0,-1 0 0,1 0 0,0 0 0,0 0-1,0 0 1,-1 0 0,1 0 0,0 0 0,0-1 0,-1 1 0,1 0 0,0 0-1,0-1 1,-1 1 0,1 0 0,0-1 0,-1 1 0,1 0 0,-1-1 0,1 1 0,0-1-1,-1 1 1,1-1 0,-1 0 0,1 1 0,-1-1 0,1 0 0,-1 1 0,1-2-1,18-27 679,-17 26-647,11-25 210,-10 21-41,-1 1-1,1 0 1,0 0 0,1 0 0,7-10-1,-10 20-250,0 0 0,0 0 0,0 0-1,0-1 1,0 1 0,-1 0 0,0 0 0,0 0-1,-1 5 1,1 2 35,1 38 174,-1-49-210,0 1-1,0-1 1,0 1 0,0-1 0,1 1-1,-1-1 1,0 1 0,0-1-1,0 1 1,1-1 0,-1 1-1,0-1 1,0 1 0,1-1-1,-1 1 1,0-1 0,1 0-1,-1 1 1,1-1 0,-1 1 0,1-1-1,-1 0 1,1 0 0,-1 1-1,1-1 1,0 0-2,0 0 0,0-1 0,0 1 0,0 0 1,0-1-1,0 1 0,0-1 0,0 1 0,0-1 0,0 1 0,0-1 0,0 0 0,0 1 0,-1-1 1,1 0-1,0 0 0,-1 0 0,2-1 0,37-60-326,-33 50-77,0 0 0,1 1 1,0 0-1,14-15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13068,'0'0'13042,"3"11"-12332,-1-3-579,0 0-1,-1 0 1,0 0-1,-1 0 1,1 1 0,-1-1-1,-1 0 1,0 0 0,0 0-1,-1 0 1,1 0-1,-2 0 1,1 0 0,-6 9-1,-4 12 418,-15 34 250,25-58-710,1 0 0,0 0 1,-1 0-1,2-1 0,-1 1 0,1 0 1,-1 1-1,1-1 0,1 0 1,0 6-1,0-10-68,-1 0-1,1 0 1,0 0 0,0 0 0,-1 0-1,1 0 1,0-1 0,0 1-1,0 0 1,0-1 0,0 1-1,0 0 1,0-1 0,0 0-1,1 1 1,-1-1 0,0 1-1,0-1 1,0 0 0,0 0 0,0 0-1,1 0 1,-1 0 0,1 0-1,39 0 242,-30-1-186,49-5-124,-30-4-1666,-10-8-3600,-19 9 35,-1 0-2594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9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17296,'0'0'5157,"48"5"-4292,-5 4 192,7 0-384,4-1-545,-1-3-1441,-5-5-4581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3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14510,'0'0'8840,"59"22"-8648,-11-19-96,6 2-32,9 0-1409,3-2-929,-1-1-833,1-2-2178,-7 0-5669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10378,'0'0'8360,"52"3"-8168,-22-3-160,14 0-64,10-3-1858,9-4-3491</inkml:trace>
  <inkml:trace contextRef="#ctx0" brushRef="#br0" timeOffset="1">792 0 14734,'0'0'1730,"75"0"-1282,-46 0-352,5 0-64,2 0-32,5 0-384,4 6-2019,1 1-1440,3-1-2531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5093,'0'0'7975,"52"0"-4900,-45 0-833,-2 0-288,0 0 64,-3 0-448,2 0-930,1 0-480,4 2-128,1-1-32,4-1-1249,1 0-2851,3-12-6854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2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47 7303,'0'0'11467,"3"-8"-9300,7-27-149,-9 35-1960,-1 0 0,0 0 0,0 0 1,0 0-1,0 0 0,0 0 0,0 0 0,0 0 0,0 0 0,0 0 0,1 0 1,-1 0-1,0 0 0,0 0 0,0 0 0,0 0 0,0 0 0,0 0 1,0 0-1,1 0 0,-1 0 0,0 0 0,0 0 0,0 0 0,0 0 0,0 0 1,0 0-1,0 0 0,1 0 0,-1 0 0,0 0 0,0 0 0,0 0 0,0 0 1,0 0-1,0 0 0,0 0 0,0 0 0,0 0 0,0-1 0,1 1 0,-1 0 1,0 0-1,0 0 0,0 0 0,0 0 0,0 0 0,0 0 0,0 0 1,0-1-1,0 1 0,0 0 0,0 0 0,0 0 0,0 0 0,0 0 0,0 0 1,0 0-1,0-1 0,0 1 0,0 0 0,0 0 0,0 0 0,0 0 0,0 0 1,2 13 1136,0 18-563,-11 59 249,10-90-864,0 0 1,0 0-1,0 0 0,0 0 1,0 0-1,0 0 0,0 0 1,0-1-1,0 1 0,0 0 1,-1 0-1,1-1 0,0 1 1,0-1-1,0 1 0,0-1 1,0 1-1,-1-1 1,2-1-1,5-4 35,-1-1 0,0 0-1,0 0 1,8-14 0,-10 14-12,0 1 0,1-1 0,0 1 0,0-1 0,1 1 0,10-8 0,-16 14-33,0 0-1,0 0 1,0 0 0,1 0-1,-1 0 1,0 0-1,0 0 1,0 0 0,0 0-1,1 0 1,-1 0-1,0 0 1,0 0 0,0 0-1,1 0 1,-1 0-1,0 0 1,0 0 0,0 0-1,0 0 1,1 0-1,-1 0 1,0 0 0,0 1-1,0-1 1,0 0-1,0 0 1,1 0 0,-1 0-1,0 0 1,0 0-1,0 1 1,0-1 0,0 0-1,0 0 1,0 0-1,0 0 1,1 1 0,-1-1-1,0 0 1,0 0 0,0 0-1,0 0 1,0 1-1,0-1 1,0 0 0,0 0-1,0 1 1,2 16 247,-3 19 92,0-25-313,-1 23 41,2-34-73,0 1 0,0-1 1,0 0-1,0 0 1,0 1-1,1-1 1,-1 0-1,0 0 0,0 0 1,0 1-1,0-1 1,0 0-1,1 0 1,-1 0-1,0 0 1,0 0-1,1 1 0,-1-1 1,0 0-1,0 0 1,0 0-1,1 0 1,-1 0-1,0 0 1,0 0-1,1 0 0,-1 0 1,0 0-1,0 0 1,1 0-1,-1 0 1,0 0-1,0 0 0,1 0 1,-1 0-1,0 0 1,0 0-1,1 0 1,18-14 102,58-67-1215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15855,'0'0'11104,"3"14"-10186,-1 4-598,-1 0-1,0 0 1,-1 0-1,-1 0 1,-1 0-1,-7 34 1,6-43-227,-3 13 96,0 0 0,2 0 0,0 1 0,2 0 1,0 28-1,3-49-176,-1 0 1,1 0-1,0 0 0,0 0 1,0-1-1,0 1 1,1 0-1,-1-1 1,0 1-1,1-1 0,-1 1 1,1-1-1,0 1 1,-1-1-1,1 0 1,0 0-1,0 0 1,0 0-1,-1 0 0,1 0 1,0-1-1,0 1 1,0-1-1,1 1 1,-1-1-1,0 0 0,0 0 1,0 0-1,0 0 1,4 0-1,-2 0-171,0-1 0,-1 1 0,1 0 0,0-1 0,-1 0 0,1 0 0,0 0 1,3-2-1,-5 2-103,-1 1 1,0-1 0,1 0 0,-1 1 0,0-1 0,0 0-1,0 0 1,0 0 0,0 0 0,0 0 0,0 0-1,0 0 1,0-1 0,0 1 0,-1 0 0,1 0 0,0-1-1,-1 1 1,2-3 0,-2 2-409,0 0 0,1-1 0,-1 1 0,0 0 0,0 0 0,-1 0 0,1 0-1,0-1 1,-1 1 0,1 0 0,-1 0 0,1 0 0,-1 0 0,-1-2 0,-15-17-7285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13293,'0'0'9961,"54"-20"-9865,-5 20-64,5-2-929,-3-7-3779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9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7783,'0'0'8520,"0"4"-7847,0-3-618,0 0-1,0 0 1,0 0-1,0-1 1,0 1-1,0 0 1,0 0-1,1-1 1,-1 1-1,0 0 1,0-1-1,1 1 1,-1 0-1,1-1 1,-1 1-1,0 0 1,1-1-1,-1 1 1,1-1-1,0 1 1,-1-1-1,1 1 1,-1-1-1,1 1 1,0-1-1,-1 0 1,3 1-1,30 7 1046,54-7 34,-59-2-1002,249-1 225,322 6 135,-410 10-449,40 1 36,261-27 446,-421 9-436,374 1 254,-11 2 403,-263-17-122,-114 10-281,0 2 0,0 2 1,62 5-1,-96 1-14,0 1 1,38 13-1,-11-2-2486,-40-14-1404,-2-1-2610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13677,'1'0'138,"-1"0"-1,1 1 1,-1-1-1,1 0 1,-1 1-1,1-1 1,-1 1 0,1-1-1,-1 0 1,1 1-1,-1-1 1,1 1 0,-1-1-1,0 1 1,1 0-1,-1-1 1,0 1-1,0-1 1,1 1 0,-1-1-1,0 1 1,0 0-1,0-1 1,0 1 0,0 0-1,1-1 1,-1 1-1,-1 0 1,1-1-1,0 1 1,0 1 0,0 31 302,0-23 258,-7 255 4539,8-273-4723,0 1 1,1 0-1,0 0 0,0 0 0,0 0 1,7-12-1,5-16-473,39-209 98,-53 243-154,0 0 1,0 0-1,1 0 1,-1 0-1,0-1 1,0 1-1,0 0 1,1 0-1,-1 0 1,1 0 0,-1 0-1,0 1 1,1-1-1,0 0 1,-1 0-1,1 0 1,0 0-1,-1 0 1,1 1-1,0-1 1,0 0-1,0 1 1,-1-1-1,1 1 1,0-1-1,0 1 1,0-1-1,0 1 1,0-1 0,0 1-1,1 0 1,1 0-22,-1 0 1,1 1-1,-1-1 1,1 1 0,-1 0-1,0 0 1,0 0 0,1 0-1,-1 0 1,0 0-1,0 1 1,4 2 0,5 6-35,0 0 1,-1 1-1,14 17 1,-22-26 67,1 1 0,-1 0-1,0 0 1,0 1 0,0-1 0,0 0 0,-1 0 0,0 1 0,1-1 0,-1 1 0,0 0 0,-1-1 0,1 1 0,0 7 0,-2-9 18,1 0 0,-1 0 0,0 0 1,0-1-1,0 1 0,0 0 0,0 0 0,0-1 0,-1 1 1,1 0-1,-1-1 0,1 1 0,-1-1 0,1 0 0,-1 1 1,0-1-1,0 0 0,1 0 0,-1 0 0,0 0 0,0-1 0,0 1 1,0 0-1,0-1 0,0 0 0,-4 1 0,-14 2 395,1 0-1,-1-1 0,-39-3 0,24 1-193,34 0-308,13 0-1740,0 1 796,-1 1 0,1 0 0,0 0 0,0 1 1,11 5-1,29 7-6529,-25-10 336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7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14 10762,'0'0'15135,"-2"7"-14602,2-4-494,-2 27 395,2-28-419,1-1 1,0 0 0,-1 0 0,1 0-1,0 0 1,0 0 0,-1 0 0,1 0-1,0 0 1,0 0 0,0 0 0,0 0-1,0-1 1,0 1 0,0 0 0,1-1-1,-1 1 1,0-1 0,0 1 0,0-1-1,1 0 1,-1 1 0,0-1 0,0 0-1,1 0 1,-1 0 0,0 0 0,3 0-1,1 0 29,0 0-1,1 0 0,-1 0 0,0-1 1,1 0-1,-1 0 0,0 0 0,0-1 1,0 0-1,0 0 0,0 0 0,5-3 1,1-3 42,0-1 0,0 1-1,13-16 1,-18 18-42,-5 5-1,-10 34-166,8-30 129,-2 3 18,0 1-1,1-1 1,0 1-1,0-1 0,0 1 1,1 0-1,0 0 0,0-1 1,1 1-1,0 0 0,0 0 1,2 10-1,-1-16-6,0 0 0,0 0-1,0 0 1,0 0 0,0-1 0,1 1-1,-1 0 1,0-1 0,0 1 0,1-1-1,-1 1 1,1-1 0,-1 1 0,0-1-1,1 0 1,-1 0 0,1 0 0,-1 0 0,1 0-1,-1 0 1,0 0 0,1 0 0,-1-1-1,2 0 1,37-9 461,-29 4-405,1 0 1,-1 0-1,0-1 1,11-9-1,-18 13-63,0-1-1,0 1 1,0-1-1,-1 0 1,1 0-1,-1 0 1,0 0-1,0-1 1,-1 1-1,1-1 1,-1 0-1,3-9 1,-12 25-5930,1-6-508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967 2 641,'-53'-1'416,"2"1"1538,2 0-513,4 1-704,5 8-289,1 3-223,8-2-225,2 2-2531</inkml:trace>
  <inkml:trace contextRef="#ctx0" brushRef="#br0" timeOffset="1">459 56 8008,'0'0'1057,"-56"-11"-609,26 4-320,-1 4-96,0 0-256,1 0 128,-2-1 128,5 3 352,-2 1 225,3 0-129,1 0-95,1 0-97,3 0-256,-1 0-64,-2 0-1474,-1 0-1665,-1-1-2017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618 20 3171,'-10'0'785,"-172"12"-358,161-11 508,0-1 1,-1 0-1,1-1 0,0-2 1,-23-5-1,26 4-357,0 1 0,0 0-1,0 2 1,0 0 0,-1 1-1,1 0 1,-26 5-1,5 11 434,34-13-1006,0-1 0,-1 1 1,1-1-1,-1 0 0,1-1 0,-1 1 0,-11 0 0,10-32-11414,4 19 10839,2 6-2222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6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69 5605,'0'0'15380,"7"-4"-13789,23-13-187,-30 17-1327,1 0-1,-1 1 1,0-1-1,1 0 1,-1 0 0,1 1-1,-1-1 1,0 0-1,1 1 1,-1-1 0,0 0-1,1 1 1,-1-1-1,0 0 1,1 1 0,-1-1-1,0 1 1,0-1-1,0 1 1,1-1 0,-1 0-1,0 1 1,0-1-1,0 1 1,0-1-1,0 1 1,0-1 0,0 1-1,0-1 1,0 1-1,0-1 1,0 1 0,0-1-1,0 1 1,0-1-1,-1 0 1,1 1 0,0-1-1,-1 1 1,0 6 138,-1-20 195,2 13-412,0 0 1,-1 0-1,1 0 0,0 0 1,-1 0-1,1 0 0,0 0 1,-1-1-1,1 1 1,0 0-1,-1 0 0,1 0 1,0 1-1,-1-1 0,1 0 1,0 0-1,-1 0 1,1 0-1,0 0 0,0 0 1,-1 0-1,1 1 0,0-1 1,-1 0-1,1 0 1,0 0-1,0 1 0,-1-1 1,1 0-1,0 0 0,0 1 1,0-1-1,-1 0 0,1 0 1,0 1-1,0-1 1,0 0-1,0 1 0,-1-1 1,1 0-1,0 1 0,0-1 1,-1 0-1,1 0 0,0 0 1,0 1-1,-1-1 0,1 0 1,0 0-1,0 1 0,0-1 1,0 0-1,-1 1 0,1-1 1,0 0-1,0 0 0,0 1 1,0-1-1,0 0 0,0 1 1,0-1-1,0 0 0,0 1 1,0-1-1,0 0 0,0 1 1,0-1-1,0 0 0,0 1 1,0-1-1,0 0 0,0 1 1,0-1-1,1 0 0,-1 0 1,0 1-1,0-1 0,0 0 1,0 0-1,1 1 0,-1-1 1,0 0-1,0 0 0,1 1 1,-1-1-1,0 0 0,0 0 1,1 0-1,-1 0 0,0 0 1,1 1-1,-1-1 0,0 0 1,1 0-1,-1 0 0,1 0 1,41 1 200,-40-1-186,0 1 0,-1-1 0,1-1 1,-1 1-1,1 0 0,0 0 0,-1-1 0,1 1 0,-1 0 1,1-1-1,-1 0 0,1 1 0,-1-1 0,0 0 0,1 0 1,-1 0-1,0 0 0,0 0 0,1 0 0,-1 0 1,0 0-1,0 0 0,0 0 0,1-2 0,-27 3 489,14 3-453,1 1-1,0 0 1,0 1 0,0-1-1,1 2 1,-1 0-1,1 0 1,-9 8 0,54-20 367,-11-3-335,-5 3-316,0-2 0,-1 0 0,30-16 0,-57 28 375,0-1 1,0 0 0,-1 0 0,1 0 0,-1-1-1,1-1 1,-11 2 0,34-24 558,8-1-1188,-34 42-9,9-17 497,0-1-2,0 1 0,0-1 0,0 1 0,0-1 0,1 1 0,-1 0 0,1 0 0,0 0 0,0 0 0,0 0-1,-2 6 1,27-14 196,-21 3-182,0 0 0,0 1 0,-1-1 0,1 0 0,-1-1 0,1 1 1,-1 0-1,0-1 0,1 1 0,-1-1 0,0 0 0,-1 0 0,1 0 1,-1 0-1,1 0 0,-1 0 0,0 0 0,0 0 0,0 0 0,0-1 1,-1 1-1,1-4 0,-2 6-15,0 0 1,0 0 0,0 0-1,0 0 1,0 0 0,0 0-1,-1 0 1,1 1 0,0-1-1,0 0 1,-1 1 0,1-1-1,0 1 1,-1 0-1,1-1 1,0 1 0,-1 0-1,1 0 1,-1 0 0,1 0-1,0 0 1,-1 0 0,-2 1-1,-36 4-65,37-4 71,0 0 0,0 1 0,0 0 0,0-1 0,0 1 0,0 0 0,0 1 0,0-1 0,1 0 0,-1 1 0,1 0 0,0-1 0,0 1 0,0 0 0,0 0 0,0 0 0,1 0 0,-3 7 0,7-9 32,-1 0 1,1 0 0,0 0 0,0-1-1,0 1 1,0-1 0,0 0-1,-1 0 1,1 0 0,0 0 0,6-1-1,-7 1-7,7-1-13,0 0 0,0-1 0,0 1 0,0-2 0,0 1 0,-1-1 0,1 0 0,-1-1 0,0 0 1,14-9-1,-22 13-18,0 0 1,1 0-1,-1 0 1,0 0-1,0-1 1,0 1-1,0 0 1,1 0-1,-1 0 1,0 0-1,0 0 1,0 0-1,0 0 1,0 0-1,1-1 1,-1 1-1,0 0 1,0 0-1,0 0 1,0 0-1,0 0 1,0-1 0,0 1-1,0 0 1,0 0-1,0 0 1,1 0-1,-1-1 1,0 1-1,0 0 1,0 0-1,0 0 1,0-1-1,0 1 1,0 0-1,0 0 1,-1 0-1,1 0 1,0-1-1,0 1 1,0 0-1,0 0 1,0 0-1,0 0 1,0-1-1,0 1 1,0 0-1,0 0 1,-1 0-1,1 0 1,0 0-1,0 0 1,0-1-1,0 1 1,0 0 0,-1 0-1,1 0 1,0 0-1,0 0 1,0 0-1,-1 0 1,-17-1-103,-24 7 43,37-4 61,-3 0 11,0 1 1,0 0-1,1 0 0,-1 1 0,1 0 0,0 0 0,0 0 0,-11 11 0,52-20 354,0-6-377,-2-2 0,56-28 0,-84 35-100,-15 7-65,-19 7-57,27-7 234,-26 17-42,28-18 42,0 1 0,0-1-1,0 1 1,0 0-1,0 0 1,0-1 0,0 1-1,0 0 1,0 0-1,0 0 1,0 0 0,1 0-1,-1 0 1,0 0-1,1 0 1,-1 0 0,1 0-1,-1 0 1,1 1-1,-1 1 1,41-3-25,14-4-2238,-18-1-6371,-25 2-647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8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 14189,'0'0'865,"74"0"-352,-32-1-353,4-1-128,2 0-96,1 2 64,0 0 0,-4 0-513,-6 0-287,-6 5 319,-7 7 385,-5-1 64,-6 2 0,-5-4 64,3 0-641,0-5-4611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 2947,'0'0'19987,"2"-4"-19907,7-8 437,-5 16 1696,-5 30 2526,0-7-5162,-2 59 915,0-50-236,2 0 0,6 58 0,6 1 468,-2 140-1,1-263-3090,10-6-3449,-5 9-826,-4 1-6848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8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82 3075,'0'0'8846,"0"-9"-6535,-1-23-430,1 29-1272,0 1 0,0-1 1,0 0-1,0 1 0,0-1 0,1 0 0,-1 1 1,1-1-1,0 1 0,0-1 0,0 1 1,0-1-1,2-3 0,-1 11-47,-1 0 0,1 0 0,-1 1 0,-1-1 0,1 1-1,-1-1 1,-1 11 0,1-15-439,-20 345 2920,17-250-2888,4 81 154,2-172-309,1-18 0,3-23 0,0-36 0,-2 0 0,-4-1 0,-12-104 0,10 168 0,1 6 0,0-1 0,0 0 0,-1 0 0,1 1 0,-1-1 0,0 0 0,0 1 0,-1-1 0,1 1 0,-1-1 0,-1-3 0,-1 37-278,4 315 556,1-355-1808,3-16-5561,-4-2-1264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9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13773,'0'0'6497,"0"8"-5696,0 4-541,2-1 0,-1 0 0,2 0 0,-1 0 0,1 0 0,1 0 0,0 0 1,1-1-1,0 1 0,10 14 0,372 716 6276,-347-659-5577,-34-68-922,-1 1 1,-1-1-1,0 1 0,-1 0 0,3 26 1,-4-21 70,1 0 1,9 31 0,-13-76-2332,2 4-2251,0-3-7780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0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39 100 8680,'0'0'8104,"-7"8"-6999,-20 29 149,26-36-1092,1 0-1,-1 0 0,1 0 0,-1 0 0,1 0 1,0 0-1,-1 1 0,1-1 0,0 0 0,0 0 1,0 0-1,0 1 0,0-1 0,0 0 0,0 0 1,0 1-1,1-1 0,-1 0 0,0 0 0,1 0 1,-1 0-1,1 0 0,-1 0 0,1 0 0,0 0 1,-1 0-1,2 1 0,22 23 2820,-20-21-2201,-3-3-706,0 0-1,0 0 1,0 0 0,0 0-1,0 0 1,0 0 0,0 0 0,0 0-1,0 0 1,0 0 0,1-1-1,-1 1 1,0-1 0,0 1 0,1-1-1,-1 1 1,0-1 0,1 0-1,-1 1 1,0-1 0,1 0 0,-1 0-1,1 0 1,-1 0 0,0 0-1,1-1 1,-1 1 0,0 0 0,1-1-1,-1 1 1,0 0 0,1-1-1,-1 0 1,0 1 0,0-1 0,1 0-1,-1 0 1,1-1 0,3-3 279,-1-1 1,0 0-1,0-1 1,-1 1-1,0-1 1,4-10-1,16-45-2415,-4-1-4764,-12 30-4721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18770,'0'0'4644,"-4"57"-3875,1-20-321,3 4-95,0 1-193,0-2-96,1-5-96,7-7 64,-3-6-128,-3-8-641,-2-6-448,-19-22-7175,1-7 2627,-6-7-1698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45 223 1121,'-5'-11'5648,"0"2"-4991,-1-3 1014,0 0 0,0-1 1,-6-24-1,11 34-1357,0 1 0,0-1 1,1 0-1,-1 1 0,1-1 1,0 0-1,0 0 0,0 1 1,0-1-1,0 0 0,1 0 1,-1 1-1,1-1 0,0 0 1,0 0-1,0 1 0,0-1 1,0 1-1,0-1 1,1 1-1,-1 0 0,1-1 1,-1 1-1,1 0 0,0 0 1,0 0-1,4-3 0,11-3 135,-1-1 0,2 2 0,-1 0 0,1 2 0,0 0 0,0 0-1,0 2 1,1 0 0,-1 1 0,1 1 0,25 2 0,-41-1-445,-1 0 0,0 0 1,1 0-1,-1 0 0,1 1 1,-1-1-1,1 1 0,-1 0 1,1-1-1,-1 1 0,0 0 1,0 0-1,1 1 0,-1-1 1,0 0-1,0 1 0,0-1 1,-1 1-1,1 0 0,0 0 1,0 0-1,-1 0 0,1 0 1,-1 0-1,0 0 0,0 0 1,1 0-1,-2 1 0,1-1 1,0 0-1,0 3 0,1 7 213,-1-1 0,0 1 0,-1 0 1,-1-1-1,-2 20 0,0 30 1908,5-59-2221,0 1 0,1-1 1,-1-1-1,1 1 0,0 0 0,0-1 1,-1 1-1,1-1 0,0 0 1,0 0-1,0 0 0,0 0 0,6 0 1,7 4-460,-12-3 555,0 0 1,0 0-1,0 0 1,0 0-1,0 1 1,-1-1-1,1 1 1,-1 0 0,0 0-1,0 1 1,0-1-1,0 1 1,0-1-1,-1 1 1,0 0-1,1 0 1,-1 0-1,-1 0 1,1 0 0,-1 0-1,1 1 1,-1-1-1,-1 1 1,1-1-1,-1 0 1,1 1-1,-1-1 1,0 1-1,-1-1 1,1 1 0,-1-1-1,-2 9 1,0-3 205,0 1 0,-1-1 0,-1 1 0,0-1 0,0-1 0,0 1 0,-2-1 0,1 0 0,-1 0 0,0-1 0,-1 0 0,-10 10 0,6-9-194,-1-1 1,0 0 0,0 0-1,0-2 1,-1 1 0,0-2-1,0 0 1,-1-1 0,-21 5-1,31-8-12,0 0-1,0-1 0,0 1 0,0-1 0,0 0 1,0 0-1,0 0 0,-1-1 0,1 0 0,0 0 1,1 0-1,-1 0 0,0-1 0,0 0 0,1 0 1,-1 0-1,1-1 0,-1 1 0,1-1 1,0 0-1,0 0 0,0-1 0,1 1 0,-1-1 1,1 0-1,0 0 0,0 0 0,0 0 0,0-1 1,1 1-1,-3-6 0,-1-20-1254,10 1-4035,6 14-4597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1397 3491,'0'0'22331,"2"-1"-21050,7-10-760,0 1-1,0-2 1,-2 1 0,1-1 0,-1 0-1,6-16 1,10-16-130,210-291-16,-43 70-510,-83 99 254,7 4 0,153-166 1,-305 356-10215,14-7 3699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6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42 13357,'0'0'6187,"2"-8"-3699,4-25-919,-3 134 2467,-6-86-3748,0 0 1,-2-1-1,-11 27 0,11-30-173,0 0-1,1 1 0,1-1 1,-1 1-1,2 0 0,-3 21 1,8-33-121,-1 0-1,0 0 1,1 0 0,-1-1 0,1 1 0,-1-1 0,0 0 0,1 1 0,-1-1 0,0 0 0,0-1-1,0 1 1,3-2 0,38-33 134,31-24-22,-68 56-114,0 1 0,0-1 0,0 1 0,1 0 0,-1 1 0,1 0 0,-1 0 1,1 0-1,0 1 0,0 0 0,7-1 0,-12 3-52,-1-1 0,1 0-1,-1 0 1,0 1 0,1-1 0,-1 0 0,0 1-1,1-1 1,-1 1 0,0 0 0,1 0-1,-1-1 1,0 1 0,0 0 0,0 0 0,0 0-1,0 0 1,0 0 0,0 0 0,0 0-1,0 1 1,-1-1 0,1 0 0,0 0 0,-1 1-1,1-1 1,0 3 0,10 14-9737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3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11211,'0'0'13709,"39"52"-12781,-29-16-127,0 8-448,-2 0-257,-1-1-32,-3-2-64,-1-6-321,-3-4-704,0-8-416,-8-9-1249,-10-8-3108,-6-6-10089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0 184 17264,'0'0'2670,"2"-11"-322,-1 4-1978,0 3-195,-1 0 0,1 0-1,0 0 1,0 0 0,0 0-1,1 0 1,-1 1 0,1-1-1,0 0 1,0 1 0,0-1-1,1 1 1,-1 0 0,1 0-1,0 0 1,0 0 0,0 0 0,4-3-1,18-8 67,1 0 0,0 2-1,0 1 1,1 1-1,1 2 1,-1 0 0,1 2-1,1 1 1,-1 1 0,1 2-1,0 0 1,28 4 0,-53-2-226,0 0 0,0 1 1,0 0-1,0 0 1,0 0-1,-1 0 1,1 0-1,-1 1 0,1 0 1,-1 0-1,1 0 1,-1 0-1,0 0 1,0 1-1,0-1 0,0 1 1,0 0-1,-1 0 1,1 0-1,-1 0 1,0 0-1,0 1 0,0-1 1,0 0-1,0 1 1,-1 0-1,0-1 1,0 1-1,0 0 0,0 0 1,0 0-1,-1 0 1,1 7-1,-1 3 316,0-1 0,0 1 0,-2 0-1,1 0 1,-2-1 0,0 1 0,0-1 0,-9 21 0,2-13-309,-1 0 1,0-1 0,-2 0 0,0 0 0,-1-2 0,-1 0 0,-1 0 0,-33 27 0,39-36-25,-1-1 0,0 0-1,0-1 1,0 0-1,-1-1 1,0 0-1,-1-1 1,1 0-1,-1-1 1,0-1 0,0 0-1,0 0 1,0-1-1,-1-1 1,1 0-1,-25-3 1,36 2-154,0 0 0,0-1 0,0 1 0,0-1 1,0 1-1,0-1 0,0 0 0,0 0 0,0 0 0,0 0 0,0 0 0,0-1 1,1 1-1,-1 0 0,1-1 0,-1 1 0,1-1 0,-1 0 0,1 1 0,0-1 1,0 0-1,0 0 0,0 0 0,0 0 0,0 0 0,0 0 0,1 0 0,-1 0 0,1 0 1,-1 0-1,1-1 0,0 1 0,0 0 0,0 0 0,0 0 0,0 0 0,0 0 1,1-1-1,0-1 0,8-14-7190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702 44 12011,'-17'-7'481,"6"2"-398,-1 1 1,0-1-1,0 2 0,0 0 1,0 0-1,-1 1 1,1 1-1,-1 0 1,1 1-1,-1 0 0,1 1 1,-1 0-1,1 1 1,-1 0-1,-22 8 0,8 3 79,0 1-1,1 1 1,1 1-1,0 1 0,1 1 1,1 1-1,-40 44 0,36-32 502,2 1-1,0 1 0,3 1 0,1 1 0,-24 52 0,33-58-264,1 1 0,2 0 1,0 1-1,2 0 0,2 0 0,1 1 0,1-1 1,3 59-1,1-74-352,1 1 0,1-1 1,1 1-1,0-1 0,1 0 0,0-1 1,2 1-1,8 15 0,-9-21-49,1 0-1,0-1 1,0 1-1,1-1 1,0 0 0,1-1-1,0 0 1,0-1-1,1 0 1,0 0 0,0-1-1,13 7 1,-9-7 141,1-1 1,-1 0-1,1 0 1,0-1 0,0-1-1,0-1 1,1 0-1,-1-1 1,1-1-1,26-2 1,-20-1 191,1-2 0,-1 0 0,0-1 1,0-2-1,0 0 0,32-18 0,-17 5-55,-1-2-1,-1-2 1,-1-1 0,-1-2-1,-2-1 1,-1-1 0,35-46-1,-42 45-142,-1-1 0,-2 0 0,-1-2-1,-2 0 1,-1-1 0,-1-1 0,-3 0 0,-1 0 0,-1-2-1,-2 1 1,-2-1 0,3-66 0,-9 89-116,0-1 0,-1 1 1,0 0-1,-2 0 0,1 0 0,-2 0 1,-8-21-1,10 29-62,-1 1-1,0 0 1,-1 0 0,0 0 0,0 0 0,0 0 0,0 1-1,-1 0 1,0 0 0,0 0 0,0 1 0,-1 0-1,0 0 1,1 0 0,-1 0 0,-1 1 0,1 0 0,-11-3-1,0 2-780,0 1 0,0 0-1,0 2 1,0 0-1,0 1 1,0 1-1,0 0 1,-30 6-1,-11 7-4921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706 60 15695,'-3'-8'1676,"3"5"-1662,-1 0-1,0 0 1,0 0 0,-1 1-1,1-1 1,-1 0 0,1 1-1,-1 0 1,0-1 0,0 1-1,0 0 1,0 0-1,0 0 1,0 0 0,-1 0-1,1 0 1,-1 1 0,1-1-1,-1 1 1,0 0 0,1 0-1,-1 0 1,0 0 0,0 0-1,0 0 1,0 1-1,0-1 1,0 1 0,0 0-1,0 0 1,0 0 0,0 1-1,1-1 1,-1 1 0,-5 1-1,-12 2 141,1 2 0,1 0-1,-1 1 1,1 1-1,1 1 1,-1 1 0,-21 16-1,4-1 488,2 1-1,-42 44 0,46-38-402,1 2 1,1 1-1,3 0 1,1 2-1,1 1 0,2 1 1,2 1-1,2 0 1,-15 54-1,12-18-92,3 2-1,3 0 1,4 0 0,0 97-1,9-145-81,0 0 0,2 0 1,1 0-1,9 34 0,-10-56-19,0 1 0,1-1 0,0 0 0,0 0 0,1 0 0,0-1 0,0 1 1,1-1-1,0 0 0,0 0 0,0 0 0,1-1 0,0 0 0,1 0 0,-1-1 0,1 1 0,0-2 0,1 1 1,7 3-1,-3-3 26,1-1 1,0-1 0,0 0 0,0-1 0,0-1-1,0 1 1,0-2 0,1 0 0,-1-1-1,0 0 1,0-1 0,0 0 0,0-1-1,0-1 1,0 0 0,-1-1 0,0 0 0,13-7-1,15-10 277,-2-1 0,0-1 0,67-59-1,-57 39-280,-1-1 0,-3-2-1,-1-3 1,-3-1 0,56-93 0,-73 103-38,-2 0 1,-1-1 0,-3-2-1,-1 0 1,-3 0 0,-1-1-1,-2-1 1,6-76 0,-15 103-44,-1 0 0,0 0 0,-2 0 0,0 1 0,-1-1 0,-1 0 0,0 1 0,-2-1 0,-9-20 0,11 31-76,0-1 1,0 1-1,-1 1 1,-1-1 0,1 1-1,-1-1 1,-1 2-1,1-1 1,-1 1-1,0 0 1,0 0 0,-1 1-1,0 0 1,0 0-1,0 1 1,0 0-1,-1 0 1,0 1-1,1 0 1,-17-3 0,10 4-577,0 1 0,0 0 1,0 1-1,0 0 0,-29 5 1,29-2-1452,-1 1-1,-27 10 1,-7 9-8426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8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3785 33 12748,'-311'-26'1188,"-398"20"0,515 18-1032,0 9 0,2 8 0,1 8 0,1 9 0,3 8 1,3 8-1,-201 97 0,294-115 226,2 4 0,3 3 0,2 5-1,2 3 1,-123 115 0,163-133-213,1 3 1,2 1-1,2 2 0,3 1 1,1 2-1,3 1 0,2 2 0,2 0 1,3 2-1,-31 109 0,46-129-173,2-1 0,1 1 0,2 0 0,2 0 0,1 1 0,2-1 0,1 0 0,1 0 0,2-1 0,2 1 0,1-1 0,14 33 0,-12-42-50,0 0-1,2 0 0,1-1 0,1-1 0,1-1 0,0 0 1,2-1-1,1 0 0,0-2 0,1 0 0,1-2 1,1 0-1,1-1 0,0-1 0,48 22 0,-37-24 69,1-1 0,0-1-1,1-2 1,0-2 0,62 5-1,-14-8 202,118-10 1,-74-7-184,164-37 1,126-53-136,-254 60 135,98-23 258,826-243 138,-930 253-319,-4-8 1,-2-6-1,-3-6 1,238-166 0,-337 207-65,-2-3 1,-2-2 0,-2-2 0,-1-2 0,70-96 0,-99 120 30,-1-1-1,-1 0 0,-1-1 1,0 0-1,-2-1 1,-1 0-1,-1 0 1,-1-1-1,-1 0 1,-1 0-1,-1 0 0,-1-1 1,-1 1-1,-1-1 1,-2 1-1,0 0 1,-9-39-1,4 41 70,0 1-1,-2 0 1,0 0-1,-2 1 1,0 0 0,-1 1-1,-1 0 1,-1 1-1,0 1 1,-1 0 0,-1 1-1,-1 0 1,0 2-1,-1 0 1,0 1-1,-34-18 1,9 8 3,-1 2 1,-1 2-1,-1 2 1,0 2-1,-2 2 0,-82-12 1,52 17-183,-1 3 1,1 3 0,-1 3-1,1 5 1,0 2 0,0 4-1,-133 38 1,118-22-1928,-40 12-6445,56-21-7332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0.8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2255 7335,'76'-51'2004,"3"4"0,125-55-1,181-51-1060,-337 135-754,3318-1049 3014,-678 556-2569,39 273-489,-814 177 677,-1586 58-948,764-1 1364,-1 35-439,308 70-732,-11 98 32,-1041-121-111,378 136 1,-450-113 983,465 244 1,-728-338-851,169 98 1833,-156-88-1752,0 0 0,-1 2-1,-1 0 1,-1 1 0,18 24-1,-35-40-292,-1 0 0,0 0-1,0 1 1,0-1 0,0 1-1,-1 0 1,1 0 0,-1 0-1,-1 0 1,1 0-1,-1 0 1,0 1 0,1 7-1,-4-4-3603,-7-7-2771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1.8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85 354 12492,'-8'5'387,"0"-1"1,0 1-1,1 1 1,-1 0-1,1 0 1,1 0-1,-1 1 1,-6 9-1,11-14-241,0 1 0,1 0-1,0-1 1,-1 1 0,1 0 0,0 0-1,0 0 1,1 0 0,-1 0-1,1 0 1,-1 0 0,1 0-1,0 0 1,0 0 0,0 0-1,1 0 1,-1 0 0,1 0-1,-1 0 1,1 0 0,0 0-1,0 0 1,1 0 0,-1-1-1,0 1 1,1 0 0,0-1 0,0 1-1,2 2 1,8 8 256,-1-1 0,2-1 0,0 0 1,0 0-1,1-1 0,0-1 0,0-1 0,27 12 1,-4-4 267,1-2 1,59 13 0,-83-23-428,0-1 0,1-1 1,-1 0-1,1-1 0,0-1 0,24-2 1,-32 1-135,1-1 0,-1 0 0,1 0 1,-1-1-1,0 0 0,0 0 0,0 0 1,-1-1-1,1 0 0,-1-1 1,0 1-1,0-1 0,0 0 0,6-8 1,-1-1 94,0-1 1,-2 0-1,0 0 0,0-1 1,-2 0-1,0 0 1,0-1-1,-2 1 0,0-2 1,-1 1-1,-1 0 1,0-1-1,-1 0 0,-1-32 1,-2 27-194,-1-1 1,0 1-1,-2 0 1,0 0-1,-2 0 1,0 1-1,-2 0 1,0 0-1,-2 0 1,-21-35-1,27 51-71,0 0 0,-1 1 0,0-1 0,0 1 0,0 0 0,-7-4 0,-15-2-2170,26 11 1849,-1 0 1,1 0-1,0 0 1,-1 0-1,1 0 0,0 0 1,0 1-1,-1-1 1,1 0-1,0 1 0,-1-1 1,1 1-1,0-1 1,0 1-1,0 0 1,0-1-1,0 1 0,-2 2 1,-5 7-6048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11243,'0'0'6512,"0"9"-5380,2 28 862,9 44-1,3 51 1889,-21 134-1120,2-157-2535,-3-173-8003,-1 10-201,2 9-3485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17 263 13741,'0'0'1158,"-4"-9"-1270,4 8 136,-2-3-130,0 0 1,0 0-1,1 0 1,0 0-1,0 0 1,0-1 0,0 1-1,0 0 1,1-1-1,0 1 1,0 0-1,0-1 1,1 1-1,-1 0 1,1 0-1,0-1 1,0 1-1,3-6 1,0 0 803,2-1 0,-1 1 0,1 0 0,1 0 0,0 1 0,0 0 0,1 0 0,0 1 0,1 0 0,-1 0 0,2 1 0,13-9 0,-10 9-134,0 1-1,1 0 0,0 1 0,0 1 1,0 0-1,0 1 0,0 1 0,1 0 1,24 0-1,-24 2-397,1 0-1,-1 1 1,1 0 0,-1 2-1,1 0 1,-1 0 0,0 1-1,17 8 1,-25-9-140,-1 0-1,0 1 1,0-1-1,0 2 1,0-1 0,0 0-1,-1 1 1,0 0-1,0 0 1,0 1 0,0-1-1,-1 1 1,0 0-1,-1 1 1,1-1 0,-1 0-1,0 1 1,-1 0-1,1 0 1,1 8 0,-2-5 44,-1 1 0,0 0 0,0 0 0,-1 0 0,0-1 0,-1 1 0,0 0 0,-1 0 0,0-1 0,-1 1 0,0-1 0,0 1 0,-1-1 0,-1 0 0,0-1 0,-6 11 0,-10 11 23,-2-2 1,0-1 0,-40 36 0,1 0-4,39-30-26,22-34-65,0 1 0,1 0 0,-1-1 0,1 1 0,0 0 0,-1 0 0,1-1 0,-1 1 0,1 0 1,0 0-1,0-1 0,-1 1 0,1 0 0,0 0 0,0 0 0,0 0 0,0-1 0,0 1 0,0 0 0,0 0 0,0 0 0,0-1 0,1 1 0,-1 0 0,0 0 1,0 0-1,1-1 0,-1 1 0,0 0 0,1 0 0,-1-1 0,1 1 0,-1 0 0,1-1 0,-1 1 0,1-1 0,0 1 0,-1 0 0,1-1 0,0 0 1,-1 1-1,1-1 0,0 1 0,0-1 0,0 1 0,13 1-35,-1 0 1,1 0 0,-1-2-1,1 1 1,-1-2 0,18-2-1,82-17-1563,-101 17 1278,9-2-542,71-16-5009,-31 4-2393,-16 1-4184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58 9577,'0'0'8045,"-8"0"-4623,4 0-3287,0 0 1,1 1-1,-1 0 1,0-1-1,0 1 0,1 0 1,-1 1-1,1-1 1,-1 1-1,1 0 1,-1 0-1,1 0 0,0 0 1,0 0-1,0 1 1,0-1-1,1 1 0,-1 0 1,1 0-1,-1 0 1,1 0-1,0 0 1,0 0-1,0 1 0,1-1 1,-1 1-1,1-1 1,0 1-1,-1 5 0,0-7-102,1 0 0,0 1 0,1-1 0,-1 1 0,0-1 0,1 0 0,-1 1-1,1-1 1,0 1 0,0 0 0,0-1 0,0 1 0,0-1 0,0 1 0,1-1-1,-1 1 1,1-1 0,0 0 0,0 1 0,0-1 0,0 0 0,0 1 0,0-1-1,1 0 1,-1 0 0,3 3 0,-1-4-19,-1 0-1,1 1 1,-1-2 0,1 1 0,0 0-1,-1 0 1,1-1 0,0 0-1,0 1 1,-1-1 0,1 0-1,0 0 1,0-1 0,-1 1 0,1 0-1,0-1 1,-1 0 0,1 0-1,0 1 1,-1-2 0,1 1-1,-1 0 1,1 0 0,-1-1 0,3-1-1,2-3 138,0 1 0,0-1 0,0 0 0,0 0 0,-1-1 0,0 0 0,-1 0 0,1-1 0,-1 1 0,-1-1 0,0 0 0,0 0 0,0-1 0,-1 1 0,0-1 0,-1 0 0,0 0 0,0 0 0,-1 0 0,1-12 0,-2 20-145,0 1 0,0-1-1,0 0 1,0 1 0,0-1 0,0 1-1,0-1 1,0 0 0,0 1 0,0-1-1,0 1 1,0-1 0,0 0 0,0 1-1,-1-1 1,1 1 0,0-1 0,0 1-1,-1-1 1,1 1 0,0-1 0,-1 1-1,1-1 1,-1 1 0,1-1 0,0 1-1,-1-1 1,1 1 0,-1 0 0,1-1-1,-1 1 1,1 0 0,-1 0-1,0-1 1,1 1 0,-1 0 0,1 0-1,-1 0 1,1 0 0,-1-1 0,0 1-1,1 0 1,-1 0 0,1 0 0,-1 0-1,0 1 1,1-1 0,-1 0 0,1 0-1,-1 0 1,0 0 0,1 1 0,-1-1-1,1 0 1,-1 0 0,1 1 0,-1-1-1,1 0 1,-1 1 0,0 0 0,-31 27-63,27-23 64,-66 93 147,64-88-160,1 1 1,1 0 0,-1 0-1,2 0 1,0 1-1,0 0 1,-4 21-1,8-32-90,0 0 0,0 1-1,0-1 1,0 0 0,0 1-1,0-1 1,0 0 0,0 0-1,0 0 1,1 1-1,-1-1 1,1 0 0,-1 0-1,1 0 1,-1 1 0,1-1-1,-1 0 1,1 0 0,0 0-1,0 0 1,0 0 0,-1 0-1,1-1 1,0 1 0,0 0-1,0 0 1,0-1 0,2 2-1,0-1-240,1 0 1,0 1-1,0-1 0,-1-1 0,1 1 0,0 0 0,0-1 0,0 0 0,6 0 1,5-2-2269,0 0 0,1-1 1,28-9-1,15-12-10746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259 260 18866,'-13'1'1329,"0"0"-971,1 0 1,0 1-1,0 0 0,0 1 1,1 1-1,-1 0 0,1 0 1,-1 1-1,1 1 0,1 0 1,-1 0-1,1 1 1,0 0-1,1 1 0,-13 12 1,14-11-67,0 1 0,0 0 0,1 1 0,-9 15 0,15-23-265,-1 0-1,1 0 0,0 0 1,0 0-1,0 0 0,1 0 0,-1 0 1,1 1-1,-1-1 0,1 5 1,0-7-33,1 0-1,-1 1 1,0-1 0,1 0 0,-1 0 0,1 0 0,-1 0 0,1 0 0,0 1 0,-1-1 0,1 0-1,0 0 1,0-1 0,0 1 0,-1 0 0,1 0 0,0 0 0,0 0 0,0-1 0,0 1 0,1 0-1,-1-1 1,0 1 0,0-1 0,0 0 0,3 1 0,3 1-9,-1 0-1,1-1 1,0 0-1,0 0 1,0-1-1,0 0 1,1 0-1,-1-1 1,0 0-1,0 0 1,-1-1-1,1 1 1,0-2-1,7-2 0,-3 0 26,0-1-1,0-1 1,-1 0-1,1 0 0,-2-1 1,1 0-1,11-14 1,1-3 86,-2-2 1,-1 0-1,-1-1 1,-1-1-1,14-35 1,-19 40 270,-2-1 1,0 0-1,-2-1 1,-1 0-1,6-39 1,-16 57-180,-5 16-143,-7 17-54,-3 9 45,2 0 0,1 1 0,2 1 0,1 0 0,2 1 0,2 0 0,-6 64 0,13-98-39,1 1 1,0-1-1,0 1 0,0-1 1,0 1-1,1-1 1,-1 1-1,1-1 0,0 1 1,0-1-1,0 0 0,1 1 1,-1-1-1,1 0 0,0 0 1,3 5-1,-2-6 6,0 0-1,-1-1 1,1 1 0,0 0-1,0-1 1,0 0 0,0 0-1,0 0 1,1 0 0,-1-1-1,0 1 1,0-1-1,1 0 1,-1 1 0,0-2-1,0 1 1,1 0 0,3-2-1,3 1 21,0-2 0,0 0 0,0 0 0,0 0 1,-1-1-1,0-1 0,1 0 0,-2 0 0,1-1 0,-1 0 0,14-12 0,-10 7 1,-1 0 1,0-1-1,0-1 1,-1 0 0,-1 0-1,14-26 1,-15 12 50,-8 27-77,-1 0-1,1 0 1,0-1 0,0 1-1,-1 0 1,1 0 0,0 0 0,-1 0-1,1 0 1,0 0 0,-1 0-1,1 0 1,0 0 0,-1 0-1,1 0 1,-1 0 0,1 0-1,0 0 1,-1 0 0,1 0-1,0 0 1,-1 0 0,1 0-1,0 0 1,0 1 0,-1-1 0,1 0-1,0 0 1,-1 0 0,1 1-1,0-1 1,0 0 0,-1 0-1,1 1 1,0-1 0,0 0-1,-1 1 1,-4 3-22,-1 1 1,1 0-1,0 1 0,1-1 1,-6 9-1,-24 52 60,32-61-28,0 1-1,1-1 0,-1 1 1,1 0-1,0 0 0,0-1 1,1 1-1,0 0 1,0 0-1,1 8 0,0-12-1,-1 0 0,1-1 0,0 1 0,0-1 0,1 1 0,-1-1 0,0 1 0,0-1-1,1 0 1,-1 0 0,1 0 0,-1 0 0,1 0 0,-1 0 0,1 0 0,0 0 0,-1 0-1,1-1 1,0 1 0,0-1 0,-1 1 0,1-1 0,0 0 0,0 0 0,0 0 0,0 0-1,-1 0 1,1 0 0,0 0 0,0 0 0,0-1 0,1 0 0,7 0 69,0-1 0,0 0 1,0 0-1,17-8 1,-6-1-4,1-1 0,-2-2 1,1 0-1,-2-1 0,0 0 0,-1-2 1,-1 0-1,0-1 0,-1-1 1,15-24-1,-37 54-398,1 2 1,1-1-1,0 0 0,0 1 1,1 0-1,1 0 1,0 0-1,0 18 0,4-7-4030,11-11-2440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86 14157,'7'-9'2888,"-1"2"-2019,-4 4-605,1 1-1,-1 0 1,0-1 0,0 0 0,0 1 0,-1-1 0,1 0 0,0 0 0,-1 0 0,0 0-1,0 0 1,0 0 0,0-1 0,0 1 0,-1 0 0,1-4 0,-1 6-119,-1 0 0,0 0-1,1 0 1,-1 0 0,0 0 0,1 0 0,-1 0 0,0 1 0,0-1-1,0 0 1,0 0 0,0 1 0,0-1 0,0 0 0,0 1 0,0-1-1,0 1 1,0-1 0,0 1 0,0 0 0,0-1 0,0 1 0,-1 0-1,1 0 1,0 0 0,0 0 0,0 0 0,0 0 0,-1 0 0,1 0-1,0 0 1,0 1 0,-2 0 0,-46 9 904,39-4-982,0 0 1,0 0 0,1 1 0,0 0-1,1 1 1,-1 0 0,1 0 0,1 1-1,0 0 1,0 0 0,0 0 0,2 1 0,-1 0-1,1 1 1,0-1 0,1 1 0,1 0-1,-1 0 1,2 0 0,-1 0 0,2 0 0,-2 17-1,4-26-62,-1 0 0,0 0-1,0 0 1,1 0 0,-1 0-1,1 0 1,0-1 0,-1 1 0,1 0-1,0 0 1,0-1 0,0 1-1,0 0 1,0-1 0,1 1-1,-1-1 1,0 1 0,1-1-1,-1 0 1,1 0 0,-1 0-1,1 0 1,2 2 0,1-1 0,0-1 0,0 1 0,0 0 0,0-1 0,1 0 0,-1-1 0,0 1 0,9-1 0,3-1-15,0 0 0,0-1 0,-1-1-1,29-9 1,-17 1-678,0-1-1,-1-1 1,0-1-1,25-18 1,-28 14-1710,0 0 1,22-23 0,2-12-5221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18546,'0'0'1964,"-5"9"-683,-25 47 512,3 0 0,-34 99-1,43-95-1499,2 1 1,3 0-1,2 1 0,4 0 0,-1 75 1,24-169-81,2-27-215,-3-1-1,-2 0 0,9-124 1,-22 191-74,0 0 0,1 0 1,0 0-1,0 0 0,0 0 1,1 0-1,0-1 1,1 1-1,-1 0 0,1-1 1,6 10-1,-6-12 69,0 1-1,0-1 1,1 0-1,-1 0 1,1 0-1,0 0 1,0-1-1,0 0 1,1 1-1,-1-1 1,1-1-1,-1 1 1,1-1-1,0 0 1,0 0-1,0 0 1,1-1 0,-1 1-1,10 0 1,-5-2 20,1 0 1,-1-1 0,0 0 0,1 0 0,-1-1 0,0 0-1,0-1 1,0 0 0,-1-1 0,1 0 0,-1-1 0,0 0 0,16-10-1,-7 1 150,0-1 0,0-1-1,-2 0 1,0-1-1,15-20 1,-48 86-286,3-21 185,2 1 0,0 0 0,2 1 0,2 0 0,0 1 0,2-1 0,-3 45 0,9-75-96,0 1-1,0 0 0,0-1 0,0 1 0,0 0 1,0 0-1,0-1 0,0 1 0,0 0 1,0-1-1,1 1 0,-1 0 0,0-1 0,1 1 1,-1 0-1,0-1 0,1 1 0,-1-1 1,0 1-1,1-1 0,-1 1 0,1-1 0,-1 1 1,1-1-1,0 1 0,-1-1 0,1 1 1,-1-1-1,2 1 0,21-5-1734,-17 2 1202,-1-1-1,0 0 0,0 0 1,0-1-1,0 1 1,8-9-1,16-28-3953,-1-9-2579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10025,'0'0'3972,"-28"57"-3235,20-26-577,8 0-512,0-3-2467,16-3-2242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 12268,'-5'8'2984,"-21"33"-779,14-25-1092,0 0-1,2 2 1,0-1 0,1 1-1,1 0 1,-8 26-1,15-43-1068,1 0 0,0 0-1,0 0 1,0 1 0,0-1 0,0 0-1,0 0 1,0 1 0,0-1-1,0 0 1,1 0 0,-1 0 0,0 1-1,1-1 1,-1 0 0,1 0-1,-1 0 1,1 0 0,0 0 0,-1 0-1,1 0 1,0 0 0,0 0-1,0 0 1,-1 0 0,1-1 0,0 1-1,0 0 1,0 0 0,1-1-1,-1 1 1,0-1 0,0 1 0,0-1-1,0 0 1,0 1 0,1-1-1,-1 0 1,0 0 0,0 1 0,1-1-1,1-1 1,6 2 94,0-2-1,0 1 1,1-1-1,15-4 1,4-4-24,0-2 0,-1 0 0,0-2 0,33-21 0,-40 21-257,2 0 0,0 2 0,0 0-1,1 2 1,0 1 0,48-11 0,-71 19 137,-1 0 0,1 0 0,0 0 0,0-1 0,-1 1 0,1 0 0,0 0 0,0 0 0,-1 1 0,1-1 0,0 0 0,-1 0 0,1 0 0,0 0 0,-1 1 0,1-1 0,0 0 1,-1 1-1,1-1 0,0 0 0,-1 1 0,1-1 0,-1 1 0,1-1 0,-1 1 0,1-1 0,-1 1 0,1-1 0,-1 1 0,1 0 0,-1-1 0,1 2 0,-1 0 58,0 1 1,1-1-1,-1 0 0,0 0 0,0 1 0,-1-1 0,1 0 0,0 0 1,-1 1-1,-1 3 0,-27 56 1509,26-57-1455,-1 3 0,-1 0-1,1 1 0,1-1 1,0 1-1,0-1 1,0 1-1,-1 12 1,4-20-116,0 0 0,0 0 0,1 0 1,-1 0-1,0 0 0,1 0 1,-1 0-1,1 0 0,-1 0 0,1-1 1,-1 1-1,1 0 0,0 0 0,0 0 1,-1-1-1,1 1 0,0 0 1,0-1-1,0 1 0,-1-1 0,1 1 1,0-1-1,0 1 0,0-1 0,0 1 1,0-1-1,0 0 0,0 0 1,0 1-1,0-1 0,0 0 0,0 0 1,0 0-1,0 0 0,0 0 0,2-1 1,42-2-2130,-9-7-2089,2-8-3203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264 328 14670,'0'-9'3368,"0"8"-3334,1-1 160,-1 0 0,1-1 0,-1 1 0,0 0 0,0 0 0,0-1 0,0 1 1,-1 0-1,1-1 0,-1 1 0,1 0 0,-1 0 0,0-1 0,0 1 0,0 0 0,0 0 0,0 0 0,0 0 0,-1 0 0,1 1 0,0-1 0,-1 0 0,0 0 0,1 1 0,-1-1 1,0 1-1,0 0 0,0-1 0,0 1 0,0 0 0,0 0 0,0 0 0,0 1 0,-1-1 0,1 0 0,0 1 0,0-1 0,-5 1 0,0 0-131,-1 1 0,0 0 0,1 1 0,0 0 0,-1 0-1,1 0 1,0 1 0,0 0 0,0 0 0,0 1 0,1 0-1,-1 0 1,1 0 0,0 1 0,0 0 0,1 0 0,-1 1 0,1 0-1,-8 11 1,4-5-65,0 1 0,1 0 0,0 0 0,1 1 0,0 0 0,1 0 0,1 1 0,-7 30 0,11-43 6,0 0 0,1 0 1,0 0-1,0 0 1,-1 0-1,1 0 0,0 0 1,1 0-1,-1 0 0,0 1 1,1-1-1,-1 0 0,1 0 1,-1 0-1,1 0 0,0-1 1,0 1-1,0 0 1,0 0-1,0 0 0,2 1 1,-1-2 4,-1 0 1,1 0 0,0 0 0,0 0 0,-1 0-1,1 0 1,0-1 0,0 1 0,0-1-1,0 0 1,0 1 0,0-1 0,0 0 0,0 0-1,0 0 1,0 0 0,4-1 0,4-2 55,1 1 1,-1-2 0,1 1-1,-1-2 1,0 1-1,16-11 1,4-5 137,0-1 0,-2-2 0,0 0 0,-2-3-1,0 0 1,-2-1 0,-1-1 0,-1-1 0,27-49 0,-48 75-183,1 0-7,0 0 0,0 0-1,-1 0 1,0 0 0,1-1-1,-1 1 1,0 0 0,-1-1-1,1 1 1,0-4 0,-16 22-440,9-5 416,1 0 0,0 1-1,1 0 1,0 0 0,0 0 0,1 0 0,1 1 0,0-1 0,0 1 0,1-1-1,1 16 1,0-25 9,0 0 0,1 0 0,-1 0 0,1 0 0,-1 0 0,1 0 0,0 0 0,-1-1 0,1 1 0,0 0 0,0 0 0,0-1 0,1 1 0,-1-1 0,0 1 0,1-1 0,-1 0 0,1 1 0,-1-1 0,1 0 0,-1 0 0,1 0 0,0 0 0,0 0 0,-1 0 0,1-1 0,0 1 0,0-1 0,0 1 0,0-1 0,0 1 0,0-1 0,0 0 0,0 0 0,0 0 0,0 0 0,2-1 0,7 0 27,-1 0 0,1-1 0,-1 0 1,0-1-1,20-7 0,2-6 76,-1-1 0,0-1 0,-1-2 0,-1-1 0,-1-1 0,-1-2 0,-1 0 0,-2-2 0,0-1 0,27-38-1,-46 57-58,0 0 0,0 0 0,-1 0 0,0-1 0,4-9-1,-10 12-172,-7 14 4,-11 16-36,-33 62 275,-63 136 0,90-163 128,3 2 0,2 1 0,-17 90 1,33-118-164,0 46 1,5-55-46,-1 0 0,-2 0 0,-10 48 0,11-69-21,1 0 0,-1 0 0,0-1 0,0 1 0,0-1 0,0 1 0,0-1 0,-1 0 0,0 0 0,0 0 0,1 0 1,-2 0-1,-2 2 0,4-4-5,1-1 0,0 1 0,-1 0 0,1-1 0,0 1 0,-1-1 0,1 1 0,-1-1 0,1 1 0,-1-1 0,1 0 0,-1 0 0,1 0 0,-1 0 0,1 0 0,-1 0 0,1 0 0,-1-1 0,1 1 0,0-1 0,-1 1 0,1-1 0,-1 1 0,1-1 0,0 0 0,-1 1 0,1-1 0,0 0 0,0 0 0,0 0 0,0 0 0,0 0 0,0 0 0,0 0 0,0-1 0,0 1 0,0 0 0,0-1 0,0-1 0,-5-10-15,0 0 1,0 0 0,2-1 0,0 1-1,0-1 1,1 0 0,1-1-1,0 1 1,1-21 0,1 6-78,1 0 0,1 0 0,12-50 0,-11 64-55,1 1 0,1 0 0,1 0 0,0 0 0,0 1 0,1 0 0,1 0 0,0 1 0,1 0 0,0 0 0,1 1 0,1 0 1,-1 1-1,2 0 0,-1 1 0,1 0 0,1 1 0,-1 0 0,1 1 0,1 0 0,-1 1 0,1 1 0,0 0 0,19-4 0,54-10-4071,6 2-2188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94 16464,'5'-14'1772,"24"-66"2317,-63 197-1452,-20 81-1915,46-159-424,1 1-1,2 0 0,0 41 0,5-80-261,-1 1 0,1-1 0,0 1-1,0-1 1,0 1 0,0-1 0,0 1-1,0-1 1,1 0 0,-1 1 0,0-1-1,1 1 1,-1-1 0,1 1 0,-1-1-1,1 0 1,0 1 0,0-1 0,-1 0-1,1 0 1,0 0 0,0 1 0,0-1-1,0 0 1,0 0 0,1 0 0,-1-1-1,0 1 1,0 0 0,1 0 0,-1-1-1,0 1 1,1 0 0,-1-1 0,1 0-1,-1 1 1,1-1 0,-1 0 0,1 0-1,-1 0 1,0 1 0,3-2 0,2 0 97,0 0-1,1-1 1,-1 0 0,0 0 0,0-1 0,0 1 0,0-1 0,-1 0 0,7-6 0,29-22 150,-1-3 0,-2-1 0,-2-1 0,-1-3 0,-2 0 0,-1-2 0,-3-2 0,44-82 0,-73 146-993,-32 113 419,19-88 302,3 0 0,1 0 1,-3 55-1,12-98-8,-1 0 1,1 0-1,0-1 0,0 1 1,0 0-1,0 0 0,1-1 1,-1 1-1,1 0 0,0-1 1,0 1-1,-1 0 0,2-1 1,-1 1-1,0-1 0,0 0 1,1 1-1,0-1 0,-1 0 1,1 0-1,3 4 0,-2-5 25,0 0 0,0-1 0,0 1 0,0 0 0,0-1 0,0 0 0,0 0 0,0 0 1,1 0-1,-1 0 0,0 0 0,0-1 0,0 1 0,0-1 0,0 0 0,-1 0 0,1 0 0,0-1 0,0 1 0,3-3 0,13-7 13,0-1-1,0 0 1,-1-2 0,-1 0 0,-1-1-1,0-1 1,0 0 0,-2-2 0,0 1-1,-1-1 1,-1-1 0,-1-1 0,-1 1-1,0-2 1,-1 1 0,-1-1 0,-2-1-1,9-40 1,-15 56-210,1 0-1,-1 0 1,-1 0 0,1 0-1,-1 0 1,0 1 0,-2-9-1,2 13 112,1 0 0,0 0-1,-1 1 1,1-1 0,-1 0-1,1 0 1,-1 0 0,1 0-1,-1 1 1,1-1 0,-1 0-1,0 1 1,1-1 0,-1 0-1,0 1 1,0-1 0,1 1-1,-1-1 1,0 1 0,0-1-1,0 1 1,0 0-1,0-1 1,0 1 0,1 0-1,-1 0 1,0 0 0,0 0-1,0-1 1,0 1 0,0 1-1,0-1 1,0 0 0,0 0-1,0 0 1,0 0 0,0 1-1,0-1 1,0 0 0,1 1-1,-1-1 1,0 1 0,0-1-1,0 1 1,1-1 0,-1 1-1,0 0 1,0-1 0,1 1-1,-1 0 1,1-1 0,-2 2-1,-3 4-1176,-1 1 0,1 0 0,0-1 0,1 2 0,-1-1 0,-4 11-1,5-8-352,-19 34-6376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70 146 13164,'0'0'11462,"10"-1"-11152,-8 1-252,1 0 1,-1 0 0,1-1 0,0 1 0,-1-1 0,1 1 0,-1-1 0,1 0-1,-1 0 1,0 0 0,1 0 0,-1 0 0,0 0 0,0-1 0,0 1 0,0-1-1,0 1 1,0-1 0,0 0 0,0 0 0,-1 0 0,1 0 0,-1 0 0,1 0-1,-1-1 1,0 1 0,0 0 0,0-1 0,0 1 0,0-1 0,-1 1 0,1-1-1,-1 1 1,1-5 0,-1 3 42,0 0 0,0-1 0,0 1 1,-1 0-1,1-1 0,-1 1 0,0 0 0,-1 0 0,1 0 0,-1 0 0,1 0 0,-1 0 0,0 0 0,-5-6 0,6 9-98,-1-1 1,1 1-1,-1-1 0,1 1 0,-1-1 0,0 1 0,1 0 0,-1 0 1,0 0-1,0 0 0,0 0 0,0 1 0,0-1 0,0 0 0,0 1 1,0 0-1,0-1 0,0 1 0,0 0 0,0 0 0,0 0 0,0 0 1,0 0-1,0 1 0,0-1 0,0 1 0,0-1 0,0 1 0,0 0 1,0 0-1,0 0 0,0 0 0,-2 2 0,-1 0-6,1 1 0,0 0-1,0 0 1,1 0 0,-1 1 0,1-1 0,0 1-1,0 0 1,0 0 0,1 0 0,-1 0 0,1 0-1,1 0 1,-1 1 0,1-1 0,-1 8 0,-1 1 55,1 0 1,1 0 0,0 0-1,1 1 1,3 19 0,-3-32-24,0 1 1,1-1 0,0 0-1,-1 0 1,1 1 0,0-1-1,0 0 1,0 0 0,0 0-1,1 0 1,-1 0 0,0 0 0,1 0-1,-1-1 1,1 1 0,0 0-1,0-1 1,0 0 0,3 3-1,-1-2 45,0 0-1,1-1 1,-1 1-1,1-1 1,-1 0-1,1 0 1,-1 0-1,1-1 1,7 0-1,0 0 73,-1-1 1,1-1-1,-1 0 0,0 0 0,0-1 1,0 0-1,15-7 0,-12 3-71,-1-1 1,1 0-1,-1-1 1,-1 0-1,0-1 1,14-14-1,-21 19-350,0 0 1,-1-1-1,0 0 0,0 1 0,0-1 0,-1-1 0,0 1 0,0 0 0,0-1 0,-1 0 0,0 1 0,0-1 0,-1 0 1,0 0-1,1-14 0,-2 19-150,0 1 1,-1-1-1,1 1 1,0-1-1,0 1 1,0 0-1,-1-1 1,1 1-1,-1-1 1,1 1-1,-1 0 0,0-1 1,1 1-1,-1 0 1,0 0-1,0-1 1,0 1-1,0 0 1,0 0-1,0 0 1,0 0-1,-2-1 1,-12-8-8641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13453,'0'0'6603,"-7"10"-4467,-17 32-1074,1 2 1,3 0-1,-20 59 0,14-20-184,-17 93 0,38-153-791,2 0-1,0 0 1,1 0-1,3 39 1,-1-60-206,0 0 1,0 0-1,1 0 1,-1 0-1,1 0 1,0 0-1,0 0 1,-1-1-1,1 1 1,0 0-1,1 0 1,-1-1 0,0 1-1,0-1 1,1 1-1,-1-1 1,1 0-1,-1 1 1,1-1-1,-1 0 1,1 0-1,0 0 1,0 0-1,-1 0 1,1-1-1,0 1 1,0-1-1,0 1 1,4 0-1,-4-1-446,0 0-1,1 0 1,-1 0-1,0 0 0,1 0 1,-1-1-1,0 1 0,1-1 1,-1 1-1,0-1 1,0 0-1,0 0 0,1 0 1,-1 0-1,0 0 1,3-3-1,11-14-9609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0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1 17617,'0'0'6534,"-6"8"-5568,-8 12-706,2 0 1,1 1-1,1 0 0,0 0 0,2 1 0,-10 40 1,-24 151 1467,35-174-1562,2 0-1,1 0 1,2 0-1,2 0 1,1 1-1,3-1 1,11 57-1,-12-87-210,0 3-179,0 0 0,0 0 0,-1 0 1,0 0-1,-1 21 0,-1-32 147,0 0 0,0 0 0,0-1 0,0 1 0,-1 0 0,1 0 0,0 0 0,-1 0 0,1-1 1,0 1-1,-1 0 0,1 0 0,-1-1 0,1 1 0,-1 0 0,0-1 0,1 1 0,-1 0 0,0-1 0,1 1 0,-1-1 0,0 1 0,0-1 0,1 0 0,-1 1 0,0-1 0,0 0 0,0 1 0,0-1 0,1 0 0,-1 0 1,0 0-1,0 0 0,0 0 0,0 0 0,0 0 0,0 0 0,0 0 0,1 0 0,-1-1 0,0 1 0,0 0 0,0 0 0,0-1 0,1 1 0,-1-1 0,0 1 0,-1-1 0,-2-1-111,0 0 1,0 0-1,0 0 0,0 0 0,0-1 0,1 0 1,-1 1-1,-5-7 0,-6-13 279,2 0 0,0-1 0,1 0 1,2-1-1,0-1 0,2 1 0,0-1 0,2-1 1,0 1-1,2-1 0,-1-38 0,5 62-44,0 1-1,0-1 0,1 0 0,-1 0 1,0 0-1,1 0 0,-1 0 1,1 1-1,0-1 0,0 0 1,0 0-1,0 1 0,0-1 0,0 1 1,0-1-1,0 1 0,1-1 1,-1 1-1,0 0 0,1-1 1,-1 1-1,1 0 0,0 0 0,-1 0 1,1 0-1,0 1 0,-1-1 1,1 0-1,0 1 0,0-1 0,0 1 1,3-1-1,8-1-423,0 1 1,1 1-1,25 2 0,-10-1-1523,6-1-2445,-4-1-2585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113 120 7079,'0'0'11648,"1"-8"-11306,-1-5-258,1-2 373,0-2 3497,-3 21-3842,0 1 0,0 0 0,-1-1 0,1 0 0,-1 1-1,0-1 1,0 0 0,0-1 0,-8 8 0,-1 2 2,-5 6-127,12-14 238,0 0 0,0 0 1,0 1-1,0 0 0,1 0 0,0 0 0,0 1 1,1 0-1,0-1 0,0 1 0,0 0 0,-1 8 1,6-14-203,0 0 0,-1 0 0,1-1 0,0 1 0,0-1 0,0 1 0,0-1 1,0 0-1,0 0 0,0 0 0,0 0 0,0 0 0,0 0 0,0 0 1,-1-1-1,1 1 0,4-2 0,45-18 346,-43 15-363,-1 2 1,1-1 0,0 1-1,0 1 1,0-1 0,0 1-1,0 1 1,0-1-1,1 1 1,-1 1 0,17 0-1,-24 1-4,0-1 0,0 0 0,1 1 0,-1-1-1,0 1 1,0 0 0,1-1 0,-1 1 0,0 0 0,0 0-1,0 0 1,0 0 0,0 0 0,0 0 0,-1 0-1,1 0 1,0 0 0,0 0 0,-1 0 0,1 0 0,0 1-1,-1-1 1,0 0 0,1 1 0,-1-1 0,0 0-1,1 2 1,0 41 463,-1-31-180,15-47 749,-5 17-888,2-12 7,-2-1-1,0 0 1,-2 0 0,4-34-1,-9 64-421,5 8 118,13 22 71,1 0 68,-17-26 7,-1 0 0,1 0 0,-1 0 0,1-1 0,1 0 0,-1 0-1,0 0 1,1 0 0,-1-1 0,1 0 0,0 0 0,-1-1 0,1 0 0,0 0 0,0 0 0,0 0 0,0-1 0,0 0 0,0 0 0,0-1 0,0 0 0,0 0 0,0 0 0,0-1 0,10-4-1,-10 4 65,0-1 0,0 1 0,0-1 0,0-1 0,0 1 0,-1-1-1,0 0 1,0 0 0,0-1 0,0 0 0,0 1 0,-1-2 0,0 1-1,0 0 1,-1-1 0,1 0 0,-1 1 0,-1-1 0,1-1 0,-1 1-1,0 0 1,0 0 0,1-9 0,-3 14-58,0 0 1,0 0-1,0 1 0,0-1 0,0 0 1,-1 0-1,1 1 0,0-1 0,0 0 1,-1 1-1,1-1 0,0 0 0,-1 1 1,1-1-1,0 0 0,-1 1 1,1-1-1,-1 1 0,1-1 0,-1 1 1,0-1-1,1 1 0,-1-1 0,1 1 1,-1-1-1,0 1 0,1 0 0,-1-1 1,0 1-1,1 0 0,-1 0 0,0 0 1,0 0-1,1-1 0,-1 1 1,0 0-1,0 0 0,1 0 0,-1 0 1,0 1-1,0-1 0,1 0 0,-1 0 1,0 0-1,1 1 0,-1-1 0,-1 1 1,-36 12-138,28-6 126,0 0-1,1 0 1,-1 1 0,2 0-1,-1 0 1,1 1-1,0 0 1,1 1 0,0-1-1,1 1 1,0 1-1,0-1 1,1 1 0,1 0-1,0 0 1,0 1-1,1-1 1,1 1 0,-3 16-1,5-26-72,0 1-1,0-1 1,1 1-1,-1-1 1,0 1-1,1-1 1,-1 1 0,1-1-1,0 0 1,0 1-1,0-1 1,0 0-1,0 0 1,1 0-1,-1 0 1,1 0-1,-1 0 1,1 0 0,0 0-1,-1 0 1,1-1-1,0 1 1,4 2-1,24 7-3502,4-7-3733,4-3-11451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9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1 13325,'0'0'11824,"-11"0"-10697,-4 2-1056,1 0 1,0 1-1,0 1 1,0 0 0,1 1-1,-1 1 1,1 0 0,0 0-1,1 1 1,0 1-1,-13 10 1,17-13-27,0 1 0,1 1 1,-1-1-1,2 1 0,-1 1 0,1-1 1,0 1-1,0 0 0,1 1 0,0-1 1,0 1-1,1 0 0,0 0 0,1 0 1,0 1-1,1-1 0,0 1 0,-2 16 0,4-24-38,0 0 0,0 1 0,1-1-1,-1 0 1,1 0 0,-1 0-1,1 0 1,0 0 0,0 0-1,0 0 1,0 0 0,0-1-1,0 1 1,0 0 0,1 0-1,-1-1 1,1 1 0,-1-1 0,1 1-1,0-1 1,-1 0 0,1 0-1,0 1 1,0-1 0,0-1-1,0 1 1,0 0 0,0 0-1,0-1 1,0 1 0,0-1-1,4 1 1,7 1-155,1-1 1,0-1-1,-1 0 0,15-2 0,-27 2 127,27-4-1133,-1-1-1,0-1 0,0-2 1,-1 0-1,1-2 1,26-14-1,14-10-5310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60 13901,'0'0'2531,"-10"4"-433,3 0-1834,0-1 0,-1 1 0,1 0 0,0 1 0,1-1 0,-1 1 0,1 1 0,0-1 0,1 1 0,-1 0 1,1 0-1,0 1 0,1 0 0,-1 0 0,1 0 0,-3 8 0,3-5-19,1 0-1,0 0 1,0 0 0,1 0-1,1 0 1,0 0 0,0 1-1,1 10 1,0-18-147,1 0-1,-1 0 1,1-1-1,0 1 1,-1 0 0,2-1-1,-1 1 1,0-1-1,0 1 1,1-1 0,-1 1-1,1-1 1,0 0-1,0 0 1,0 0-1,0 0 1,0 0 0,0 0-1,0-1 1,1 1-1,-1-1 1,0 1 0,1-1-1,-1 0 1,1 0-1,0 0 1,-1 0 0,1 0-1,0-1 1,0 1-1,0-1 1,-1 0-1,6 0 1,1 0-40,0-1-1,0 0 1,0 0 0,0-1-1,-1 0 1,1-1-1,-1 0 1,1 0 0,-1-1-1,0 0 1,0 0 0,-1-1-1,1 0 1,-1 0 0,0-1-1,0 0 1,-1 0-1,0 0 1,6-8 0,-4 4 57,0 0 0,-1 0 0,0-1 0,-1 0 1,0 0-1,-1 0 0,0-1 0,-1 1 0,0-1 1,0 0-1,-2-1 0,1 1 0,-1-15 0,-1 24-103,-1 0 0,-1 0-1,1 0 1,0 0 0,-1 0-1,1 1 1,-1-1 0,0 0-1,0 0 1,0 0 0,0 1-1,-1-1 1,1 1 0,-1-1-1,0 1 1,1-1 0,-1 1-1,0 0 1,0 0 0,0 0 0,-1 0-1,1 0 1,0 0 0,-1 1-1,0-1 1,1 1 0,-1 0-1,0 0 1,1 0 0,-1 0-1,0 0 1,0 0 0,0 1-1,0 0 1,0-1 0,0 1-1,1 0 1,-1 0 0,0 1-1,0-1 1,0 0 0,0 1-1,0 0 1,0 0 0,1 0-1,-1 0 1,-4 3 0,4-2-18,0 1 0,0-1 1,1 1-1,-1 0 0,1 0 0,0 0 0,0 1 1,0-1-1,0 0 0,1 1 0,-1-1 1,1 1-1,-2 6 0,3-9 1,-1 0-1,1 0 0,-1 1 1,1-1-1,0 0 1,-1 1-1,1-1 0,0 0 1,0 1-1,0-1 1,0 0-1,0 1 1,1-1-1,-1 0 0,0 1 1,0-1-1,1 0 1,-1 1-1,1-1 0,-1 0 1,1 0-1,0 0 1,0 0-1,-1 1 0,1-1 1,0 0-1,0 0 1,0 0-1,0-1 1,0 1-1,0 0 0,0 0 1,0 0-1,0-1 1,1 1-1,-1-1 0,0 1 1,0-1-1,1 1 1,1 0-1,17-1-4,-1 0 0,0-1 0,0-1 0,0-1-1,0 0 1,0-2 0,-1 0 0,19-8 0,-11 4-133,-1 2 1,1 1-1,37-5 0,-59 10 111,1 1-1,0-1 0,0 1 0,0 0 1,0 1-1,0-1 0,0 1 1,0 0-1,-1 0 0,7 2 1,-9-1 23,0-1 1,-1 1-1,1 0 1,-1-1-1,1 1 1,-1 0-1,1 0 1,-1 0-1,0 0 1,0 0-1,0 1 1,-1-1-1,1 0 1,0 0-1,-1 1 1,1-1-1,-1 0 1,0 0-1,0 1 1,0-1-1,0 0 1,-1 5-1,-11 78 516,21-87-181,48-44 107,-36 28-411,1 0 0,34-20 0,-49 34-32,-1 0 1,1 1 0,-1 0 0,1 1 0,0-1 0,0 1 0,0 1 0,0-1 0,1 1 0,-1 0 0,0 1 0,0 0 0,1 0 0,8 2 0,-15-2 7,0 0 1,1 0-1,-1 1 1,0-1-1,0 1 1,0-1 0,0 1-1,0-1 1,0 1-1,0 0 1,0-1-1,0 1 1,0 0-1,-1 0 1,1 0-1,0-1 1,0 1-1,-1 0 1,1 0-1,0 0 1,-1 0-1,1 1 1,0 0-1,4 33 32,1 0 18,-6-34-48,1 1 1,-1-1-1,1 0 1,-1 0-1,1 0 1,0 0-1,0 0 1,-1 0-1,1 0 1,0 0-1,0 0 1,0 0-1,0 0 1,0 0-1,0-1 1,0 1-1,1 0 1,-1-1-1,0 1 1,0-1-1,0 1 1,3 0-1,8 0 32,-1-1-1,1 0 0,0 0 1,-1-2-1,1 1 1,-1-1-1,1-1 0,-1 0 1,17-7-1,-12 5-229,0 0-1,0 1 0,32-4 1,-40 8-248,23-1-1790,-10 5-3533,-13-2 89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14958,'0'0'2434,"1"9"-1238,6 46 601,-3 1-1,-4 91 1,-24 120 1585,15-181-1472,48-209-1380,-14 50-718,-21 59 143,23-67-768,48-106 0,-72 181 791,0 1-1,0 0 1,0 0-1,1 0 1,-1 0 0,1 1-1,0-1 1,0 1-1,10-7 1,-13 10 8,0 1 0,0-1 0,0 1 0,0-1 0,0 1 0,1-1 0,-1 1 0,0 0 0,0 0 0,0-1 0,1 1 0,-1 0 0,0 0 1,0 0-1,0 0 0,1 1 0,-1-1 0,0 0 0,0 0 0,2 1 0,-1 0-4,0 1 0,-1-1 0,1 0 0,0 1 0,0-1 0,-1 1 0,1 0-1,-1-1 1,0 1 0,0 0 0,1 0 0,-1 0 0,0 0 0,0 0 0,0 2 0,2 3 44,0 0 0,-1 1 1,0-1-1,0 0 0,0 1 0,-1-1 0,-1 1 1,1-1-1,-1 1 0,0 0 0,-1-1 0,0 1 1,0-1-1,0 1 0,-1-1 0,0 0 0,-1 0 1,0 0-1,0 0 0,0 0 0,-1 0 0,0-1 0,0 0 1,-1 1-1,1-2 0,-1 1 0,-1 0 0,1-1 1,-1 0-1,0-1 0,0 1 0,0-1 0,-1 0 1,0-1-1,1 1 0,-1-1 0,0 0 0,-1-1 1,1 0-1,0 0 0,-1-1 0,-12 1 0,18-2-113,-1 0-1,1 0 0,-1 0 0,1-1 0,-1 1 0,1-1 0,-1 0 0,1 0 1,-1 0-1,1 0 0,0 0 0,0 0 0,-1 0 0,1-1 0,0 1 0,0-1 1,0 0-1,0 0 0,1 0 0,-1 1 0,1-2 0,-1 1 0,1 0 0,-1 0 1,1 0-1,0-1 0,0 1 0,0 0 0,-1-4 0,2 3-339,-1 0 0,0-1-1,0 1 1,1 0 0,0 0-1,0 0 1,0-1-1,0 1 1,0 0 0,0 0-1,1-1 1,0 1 0,0 0-1,0 0 1,0 0 0,0 0-1,0 0 1,1 0 0,-1 1-1,1-1 1,0 0 0,3-3-1,16-10-3319,3 3-487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139 131 11211,'0'0'11408,"0"-8"-9316,0 7-2011,0-2 156,0-1 0,-1 1 0,1 0 0,-1 0 0,1 0 0,-1 0 0,0 0 0,-3-5 0,4 7-199,-1 0 1,0 0-1,0 0 1,0 0-1,0 0 0,0 0 1,0 1-1,0-1 1,0 0-1,0 0 1,0 1-1,-1-1 0,1 1 1,0-1-1,0 1 1,-1 0-1,1-1 1,0 1-1,-1 0 0,1 0 1,0 0-1,-1 0 1,1 0-1,0 0 1,-1 0-1,1 0 0,0 1 1,-1-1-1,1 0 1,0 1-1,-3 0 1,-3 4-27,1-1-1,-1 1 1,1 0 0,-1 0 0,2 0 0,-1 1 0,0 0 0,1 0-1,0 1 1,1-1 0,-1 1 0,1 0 0,1 0 0,-1 1 0,1-1-1,1 1 1,-3 10 0,5-17-7,0-1 0,0 1 0,1 0 0,-1 0 0,0-1 0,1 1 0,-1 0 0,1-1 0,-1 1 0,1 0 0,-1-1 0,1 1 0,-1-1 0,1 1 0,0-1 0,-1 1 0,1-1 0,0 0 0,-1 1 0,1-1-1,0 0 1,-1 1 0,1-1 0,0 0 0,0 0 0,0 0 0,-1 1 0,1-1 0,0 0 0,0 0 0,-1 0 0,1 0 0,0-1 0,0 1 0,0 0 0,-1 0 0,1 0 0,0-1 0,0 1 0,0-1 0,38-7 117,9-6-54,-23 5-96,1 1 0,-1 1 0,1 2 0,1 0 0,-1 2 0,52 0 0,-78 3 25,1 0 0,-1 0 0,1 0 0,-1 0 0,1 0 0,-1 0 0,1 1 0,-1-1 0,1 0 0,-1 0 0,1 0-1,-1 1 1,1-1 0,-1 0 0,1 0 0,-1 1 0,1-1 0,-1 1 0,0-1 0,1 0 0,-1 1 0,0-1 0,1 1 0,-1-1 0,0 0 0,0 1 0,1-1 0,-1 1 0,0-1 0,0 1 0,0-1 0,1 1 0,-1-1 0,0 1 0,0 0 0,0-1 0,0 1 0,0-1 0,0 1 0,-1 0 0,1-1 47,0-1 0,0 1 0,0 0 0,0 0 0,0 0-1,0 0 1,0 0 0,0 0 0,0-1 0,-1 1 0,1 0 0,0 0 0,0 0 0,0 0 0,0 0-1,0 0 1,-1 0 0,1 0 0,0 0 0,0 0 0,0 0 0,0 0 0,-1 0 0,1 0 0,0 0-1,0 0 1,0 0 0,0 0 0,-1 0 0,1 0 0,0 0 0,0 0 0,0 0 0,0 0 0,0 0-1,-1 0 1,1 0 0,0 0 0,0 0 0,0 0 0,0 0 0,0 1 0,-1-1 0,1 0 0,0 0-1,0 0 1,0 0 0,0 0 0,0 1 0,-40-165 1467,42 168-1871,0 1 1,0-1-1,0 1 1,1-1 0,0 0-1,0 0 1,0 0-1,0 0 1,1 0-1,-1-1 1,5 4-1,28 17-7124,-14-16 971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70 163 4773,'0'0'2108,"-8"-3"220,-3-2-1186,-11-4 219,-1 6 4085,22 4-5298,1-1 0,-1 0 1,1 1-1,0-1 0,-1 0 1,1 1-1,0-1 0,-1 1 1,1-1-1,0 0 0,0 1 1,-1-1-1,1 1 0,0-1 0,0 1 1,0-1-1,0 1 0,0-1 1,0 1-1,0-1 0,0 1 1,0-1-1,0 1 0,0-1 1,0 1-1,0-1 0,0 1 1,0-1-1,0 1 0,0-1 1,1 1-1,-1 0 0,7 19 2095,-4-18-2040,0 0-1,0 1 1,0-1-1,1 0 1,-1-1-1,1 1 1,-1 0-1,1-1 1,-1 0-1,1 0 1,0 0-1,0 0 1,-1-1-1,1 0 1,0 1 0,6-2-1,2 1 40,-1-1 1,0 0-1,1 0 1,15-5-1,-15 1-149,0 0 0,0-1 0,-1 0 0,0 0 0,0-1 0,-1-1 0,15-12 0,-21 16-29,0 1-1,0 0 1,0-1 0,-1 0 0,1 0-1,-1 0 1,0 0 0,-1-1-1,1 1 1,-1-1 0,1 0 0,-1 1-1,-1-1 1,1 0 0,-1 0 0,0 0-1,0 0 1,0-1 0,-1 1 0,1 0-1,-2-6 1,1 9-42,-1 1 1,0-1-1,0 1 0,0-1 0,0 1 0,0 0 1,-1 0-1,1 0 0,0-1 0,-1 1 1,1 0-1,0 0 0,-1 1 0,1-1 1,-1 0-1,0 0 0,1 1 0,-1-1 0,0 1 1,1-1-1,-1 1 0,0 0 0,1 0 1,-1 0-1,0 0 0,1 0 0,-1 0 0,-3 1 1,-3-1-13,0 1-1,-1 0 1,1 0 0,-16 5 0,15-2-15,-1 1-1,1-1 0,0 1 1,0 1-1,1 0 1,-1 0-1,1 1 1,1-1-1,-1 2 0,1-1 1,0 1-1,1 0 1,0 1-1,0 0 1,1-1-1,0 2 1,1-1-1,0 1 0,0-1 1,1 1-1,0 0 1,1 0-1,-2 14 1,4-22-15,1 1 1,-1 0-1,1-1 1,-1 1 0,1 0-1,0-1 1,0 1-1,0-1 1,0 0 0,0 1-1,1-1 1,-1 0-1,1 0 1,0 0 0,-1 0-1,1 0 1,0 0-1,0 0 1,0 0 0,1-1-1,-1 1 1,0-1-1,1 0 1,-1 1-1,0-1 1,1 0 0,-1-1-1,1 1 1,0 0-1,-1-1 1,5 1 0,7 1-1061,-1 0 0,1-1 0,-1-1 0,1 0 0,16-2 1,21-8-6534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93 12812,'4'-10'2851,"1"0"-1877,-3 6-527,0 0 1,0 0-1,0 0 0,0 0 0,-1 0 0,0-1 1,0 1-1,0 0 0,0-1 0,-1-8 0,0 12-336,0 1-1,0-1 0,-1 0 0,1 0 1,-1 0-1,1 0 0,-1 0 0,1 0 1,-1 1-1,1-1 0,-1 0 0,0 0 0,1 1 1,-1-1-1,0 0 0,0 1 0,1-1 1,-1 1-1,0-1 0,0 1 0,0-1 1,0 1-1,0 0 0,0-1 0,0 1 1,0 0-1,1 0 0,-1 0 0,0-1 0,0 1 1,0 0-1,0 0 0,0 1 0,0-1 1,0 0-1,0 0 0,0 0 0,-2 1 1,-41 11 458,31-4-525,0 0 1,1 1-1,-1 1 0,2-1 1,-1 2-1,1 0 0,1 0 1,0 1-1,1 0 1,0 1-1,1 0 0,-9 18 1,17-30-50,-1-1 1,1 1-1,-1 0 1,1-1 0,-1 1-1,1 0 1,0-1 0,-1 1-1,1 0 1,0 0-1,0-1 1,0 1 0,-1 0-1,1 0 1,0 0 0,0-1-1,0 1 1,0 0-1,0 0 1,0-1 0,1 1-1,-1 0 1,0 0 0,0-1-1,0 1 1,1 0-1,-1 0 1,0-1 0,1 1-1,-1 0 1,1-1 0,-1 1-1,1 0 1,-1-1-1,1 1 1,-1-1 0,1 1-1,0-1 1,-1 1 0,1-1-1,0 0 1,-1 1-1,1-1 1,0 0 0,-1 1-1,1-1 1,0 0 0,0 0-1,-1 0 1,1 1-1,0-1 1,0 0 0,0 0-1,1-1 1,57-5-312,-33 1 280,-17 5 14,0 0-1,-1 0 1,1 1-1,0 0 1,-1 0 0,1 1-1,-1 0 1,1 1 0,11 5-1,-17-7 18,-1 1-1,1-1 1,-1 1-1,0-1 1,1 1-1,-1 0 1,0 0-1,0 0 1,-1 0-1,1 0 1,0 0-1,-1 0 1,1 1-1,-1-1 1,1 1-1,-1-1 1,0 1-1,0-1 1,0 1-1,-1 0 1,1 0-1,-1-1 1,1 1-1,-1 0 1,0 0-1,0-1 1,0 1-1,-1 0 1,1 0-1,0-1 1,-1 1-1,0 0 1,0 0-1,-1 2 1,-1 1 87,0 0 0,0-1 0,0 0 0,-1 0 0,0 0 0,0 0 0,0-1-1,-1 1 1,1-1 0,-1 0 0,0-1 0,0 1 0,-8 3 0,-10 6 610,-42 16-1,55-25-623,3 0-50,1-1 1,-1-1-1,1 1 0,-1-1 1,0 0-1,0-1 0,0 1 1,0-1-1,0-1 1,0 0-1,-9 0 0,16-1-163,-1 0 0,2 0-1,-1 0 1,0 0 0,0 0-1,0 0 1,0 0-1,1 0 1,-1 0 0,0 0-1,1 0 1,-1 0 0,0 1-1,1-1 1,0 0 0,-1 0-1,1 0 1,-1 1 0,1-1-1,0 0 1,1 0 0,11-11-2285,0 2 1,1 0-1,26-15 0,-9 7-1934,24-16-4573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14125,'0'0'7111,"-4"8"-5307,-16 40-474,8-23-699,1 1-1,1 0 1,2 1 0,0 0 0,-6 43 0,14-69-620,0 0 1,0 0 0,0 1-1,0-1 1,0 0 0,0 0 0,0 0-1,0 0 1,0 1 0,0-1-1,1 0 1,-1 0 0,0 0 0,1 0-1,-1 0 1,1 0 0,0 0-1,-1 0 1,1 0 0,0 0 0,-1 0-1,1 0 1,0 0 0,0-1-1,0 1 1,1 1 0,0-1 5,0-1 0,0 0 0,0 1 0,0-1 0,0 0 1,0 0-1,0 0 0,0 0 0,0 0 0,0-1 0,0 1 0,0-1 1,0 1-1,2-2 0,8-3 74,-1 0 1,1-1 0,19-14-1,68-60 42,19-12-63,-118 91-70,1 1 1,-1-1-1,0 1 1,1 0-1,-1-1 1,0 1-1,1 0 0,-1-1 1,1 1-1,-1 0 1,1-1-1,-1 1 0,1 0 1,-1 0-1,1 0 1,-1-1-1,1 1 1,-1 0-1,1 0 0,-1 0 1,1 0-1,-1 0 1,1 0-1,-1 0 0,1 0 1,-1 0-1,1 0 1,0 0-1,-1 0 1,1 1-1,-1-1 0,1 0 1,-1 0-1,1 1 1,-1-1-1,0 0 0,1 0 1,-1 1-1,1-1 1,0 1-1,-2 26 39,-20 34 33,19-55-107,-8 24 219,14-23 77,13-12 61,10-11-16,-1 0 1,33-30 0,-38 29-319,2 0-1,0 1 0,36-18 1,-59 33 3,1 1 1,-1 0-1,0-1 1,1 1-1,-1 0 1,1-1-1,-1 1 1,1 0-1,-1 0 1,1 0-1,-1 0 1,1-1-1,-1 1 1,1 0-1,0 0 1,-1 0-1,1 0 1,-1 0-1,1 0 1,-1 0-1,1 0 1,-1 0-1,1 1 1,-1-1-1,1 0 1,-1 0-1,1 0 1,-1 1-1,1-1 1,-1 0-1,1 1 1,-1-1-1,1 0 1,-1 1-1,0-1 1,1 0-1,-1 1 1,1 0-1,-2 25-31,-18 29 134,7-32-75,9-16-13,-1 0 0,1 0-1,0 0 1,0 1 0,1-1-1,-3 12 1,5-18-46,1-1 1,-1 0-1,0 0 1,0 1 0,0-1-1,1 0 1,-1 0-1,0 1 1,1-1-1,-1 0 1,0 0 0,0 1-1,1-1 1,-1 0-1,0 0 1,1 0-1,-1 0 1,0 0-1,1 0 1,-1 1 0,1-1-1,-1 0 1,0 0-1,1 0 1,-1 0-1,0 0 1,1 0 0,-1 0-1,0-1 1,1 1-1,-1 0 1,0 0-1,1 0 1,-1 0-1,0 0 1,1 0 0,-1-1-1,0 1 1,1 0-1,-1 0 1,1-1-1,17-7-1859,44-34-6845,-26 15 1543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243 2 13933,'-9'5'4442,"-110"61"2808,106-57-6656,0 0-1,0 1 0,1 0 0,0 1 0,1 0 0,0 1 0,-10 15 0,20-26-581,0 0-1,0 0 1,0 0 0,1 0-1,-1 0 1,1 0 0,-1 0 0,1 0-1,-1 0 1,1 0 0,-1 1-1,1-1 1,0 0 0,0 0-1,0 0 1,-1 1 0,1-1-1,0 0 1,1 0 0,-1 0-1,0 1 1,0-1 0,1 1-1,0-1-9,-1 0-1,1 0 0,0-1 1,0 1-1,0-1 0,0 1 0,0-1 1,0 1-1,0-1 0,0 0 1,0 0-1,0 1 0,0-1 1,0 0-1,0 0 0,0 0 0,0 0 1,0 0-1,0 0 0,2 0 1,6-2 17,0 1 1,-1-1 0,1-1-1,16-6 1,-6 0-35,-1-1 0,1-1 1,-2-1-1,0 0 0,0-1 1,-1-1-1,-1-1 0,0 0 1,-1-1-1,0-1 0,16-27 1,-30 42-73,-4 7 36,-16 21 22,-24 38 46,37-53 15,0 0-1,1 0 1,1 0-1,0 1 1,0 0-1,1 0 1,1 0-1,0 0 1,-1 13-1,4-24-30,0 0-1,0-1 1,0 1-1,0 0 1,0 0 0,0-1-1,0 1 1,0 0-1,0-1 1,1 1-1,-1-1 1,0 1 0,1 0-1,-1-1 1,0 1-1,1-1 1,-1 1-1,0-1 1,1 1 0,-1-1-1,1 1 1,-1-1-1,1 1 1,0-1-1,-1 1 1,1-1 0,-1 0-1,1 0 1,0 1-1,0-1 1,28 0 106,-22-2-337,1 0 0,-1 0 0,0-1 0,0 0 0,10-5 1,20-24-4501,-6-7-3956,-13 11-1836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7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239 1 15182,'0'0'8456,"-8"10"-7671,-33 47 463,1 1 0,4 2 0,-57 126-1,89-175-1186,0 2 0,0-1-1,2 0 1,-1 1-1,0 16 1,3-28-68,0 0 1,0 0 0,0 1 0,0-1-1,0 0 1,0 0 0,0 0 0,0 0 0,0 1-1,0-1 1,1 0 0,-1 0 0,0 0-1,1 0 1,-1 0 0,1 0 0,-1 0 0,1 0-1,0 0 1,-1 0 0,1 0 0,0 0-1,0 0 1,0-1 0,-1 1 0,1 0 0,0 0-1,0-1 1,0 1 0,0-1 0,0 1-1,0-1 1,1 1 0,-1-1 0,0 0-1,0 1 1,0-1 0,0 0 0,0 0 0,0 0-1,1 0 1,-1 0 0,0 0 0,0 0-1,0 0 1,0-1 0,1 1 0,0-1 0,4 0-48,1-1 0,-1 0 0,0-1 0,0 1 0,0-1 0,0-1 0,8-5 0,16-16-354,-2-1 1,0-1-1,-2-2 1,-1 0-1,22-35 1,-10 7-188,-3-1 1,27-63 0,-174 361 2494,111-236-1806,-22 59 1082,23-58-1129,-1-1 0,1 1-1,0 0 1,0 0 0,1 0-1,0 0 1,0 0-1,0 0 1,0 0 0,2 9-1,-1-13-130,-1 0 0,1-1 0,-1 1 0,1 0 0,0 0 0,-1 0 0,1-1 0,0 1 0,0 0 0,-1-1 0,1 1 0,0-1 0,0 1 0,0-1 0,0 1 0,0-1 0,0 1 0,0-1 0,0 0 0,0 0 0,0 1 0,0-1-1,0 0 1,0 0 0,0 0 0,0 0 0,0 0 0,1-1 0,19-4-7424,1-12-9441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337 52 19154,'0'0'2707,"-1"-8"111,1 6-2627,0-1 0,0 1 0,-1-1 0,1 1 0,-1 0 0,1 0 0,-1-1 0,0 1 0,0 0 0,0 0 0,0 0 0,-1 0 0,-1-3 0,1 4-99,1 0 0,-1 0 1,0 0-1,0 0 0,0 0 1,0 0-1,-1 0 0,1 1 1,0-1-1,0 1 0,0-1 1,0 1-1,-1 0 0,1 0 1,0 0-1,0 0 0,0 1 1,-1-1-1,1 0 0,-3 2 1,-8 1-1,1 1 0,-1 1 0,1 0 0,0 1 0,1 0 0,-1 0 0,1 1 0,0 1 0,-12 11 0,1 0-63,1 1 0,1 1 0,-20 27-1,33-37 8,-1 0 0,2 0 0,-10 22-1,15-31-59,0 1 0,0 0 1,0 0-1,0 0 0,1-1 0,-1 1 0,1 0 0,0 0 0,0 0 0,0 4 1,1-6-24,-1 0 0,0 0 0,1 0 0,-1 0 0,1 0 0,-1 0 0,1 0 0,-1 0 0,1 0 0,0 0 0,-1 0-1,1-1 1,0 1 0,0 0 0,-1-1 0,1 1 0,0 0 0,0-1 0,0 1 0,0-1 0,0 1 0,0-1 0,0 0 0,0 1 0,0-1 0,0 0 0,2 1 0,7 0-728,0 0 0,0-1-1,0 0 1,0 0-1,0-1 1,0 0 0,0-1-1,0 0 1,-1-1-1,1 0 1,15-7 0,31-18-7025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0 3683,'-10'10'10010,"-6"6"-8351,-46 48 1897,56-57-3044,1-1 0,1 0 0,-1 1 0,1 0 0,0 0 0,0 0 0,1 1 0,0-1 0,-2 9 0,5-15-464,-1-1 0,1 1 0,0-1 0,0 1 0,0-1 0,1 1 0,-1-1 0,0 1 0,0 0 0,0-1 0,0 1 0,0-1 0,1 1 0,-1-1 0,0 0 0,0 1 0,1-1 0,-1 1 0,0-1 0,1 1 0,-1-1 0,0 0 0,1 1 0,-1-1 0,1 0 0,-1 1 0,1-1 0,-1 0 0,1 0 0,-1 1 0,0-1 0,1 0 0,0 0 0,-1 0 0,1 0 0,-1 0 0,1 0 0,-1 0 0,1 1 0,-1-2 0,1 1 0,-1 0 0,2 0 0,26-4 509,-14 0-500,0-1 0,0-1 0,0 0 0,0-1 0,-1-1 0,-1 0-1,16-12 1,-8 4-17,-1-1 0,-1 0-1,26-32 1,-43 47-99,-20 40-229,16-28 284,-1 0-1,1 0 0,1 0 1,0 1-1,0-1 1,1 20-1,1-29 12,0 0 0,0 0 0,1 0 0,-1 0 0,1 0 0,-1 0 0,1-1 0,-1 1 0,1 0 0,0 0 0,-1 0 0,1-1 0,0 1 0,-1-1-1,1 1 1,0 0 0,0-1 0,0 1 0,0-1 0,0 1 0,-1-1 0,1 0 0,0 0 0,0 1 0,0-1 0,0 0 0,0 0 0,0 0 0,0 0 0,0 0 0,0 0 0,0 0 0,0 0 0,0 0 0,1-1 0,39-6 682,-22-1-507,0-1 0,34-22 0,-43 23-184,1 0 0,1 2 0,-1-1 0,1 1 0,0 1-1,1 0 1,-1 1 0,1 0 0,0 1 0,18-2 0,-31 5-7,1 0-1,0 0 1,-1 1 0,1-1 0,-1 0-1,1 1 1,-1-1 0,1 1-1,-1-1 1,1 1 0,-1-1 0,0 1-1,1-1 1,-1 1 0,1-1 0,-1 1-1,0 0 1,0-1 0,1 1-1,-1-1 1,0 1 0,0 0 0,0-1-1,0 1 1,0 0 0,0-1 0,0 1-1,0 0 1,0 0 0,0 27-75,0-21 8,0 0 161,3 31-2522,-2-38 2245,-1 1 1,0 0-1,1-1 1,-1 1-1,1-1 1,-1 1-1,1 0 1,-1-1-1,1 1 0,-1-1 1,1 1-1,0-1 1,-1 0-1,1 1 1,0-1-1,-1 0 1,1 1-1,0-1 0,-1 0 1,1 0-1,0 0 1,0 1-1,-1-1 1,1 0-1,0 0 0,0 0 1,-1 0-1,1 0 1,0 0-1,0-1 1,-1 1-1,1 0 1,0 0-1,-1 0 0,1-1 1,0 1-1,-1 0 1,1-1-1,0 1 1,-1-1-1,1 1 1,0-1-1,-1 1 0,1-1 1,-1 1-1,1-1 1,0 0-1,18-17-7250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 17617,'0'0'6721,"-8"7"-5985,-10 13 104,2 0-1,0 1 0,-25 44 0,-36 87 897,66-115-1250,11-36-473,0-1 1,0 1-1,0 0 1,0 0-1,0-1 1,0 1-1,1 0 1,-1 0-1,0-1 1,1 1-1,-1 0 1,0-1-1,1 1 1,-1 0-1,1-1 1,-1 1-1,1 0 1,-1-1-1,1 1 1,0-1-1,-1 1 0,1-1 1,-1 0-1,1 1 1,0-1-1,0 0 1,-1 1-1,1-1 1,0 0-1,0 0 1,-1 1-1,1-1 1,0 0-1,0 0 1,-1 0-1,1 0 1,0 0-1,0 0 1,1-1-1,192-3-1219,-192 3 1199,-1 1 0,1 0 0,0 0 0,-1 0 0,1 0 0,-1 1 0,1-1 0,-1 0 0,1 1 1,-1-1-1,1 1 0,-1-1 0,0 1 0,1 0 0,-1-1 0,0 1 0,1 0 0,-1 0 0,0 0 0,0 0 0,0 0 1,0 0-1,0 0 0,0 1 0,0-1 0,0 0 0,0 1 0,0-1 0,-1 0 0,1 1 0,-1-1 0,1 1 0,-1-1 1,1 1-1,-1-1 0,0 1 0,0-1 0,0 1 0,0-1 0,0 1 0,0 0 0,0-1 0,0 1 0,-1-1 0,1 1 1,-1 1-1,0 1 43,0 0 0,-1 1 0,1-1 0,-1 0 0,0 0 0,0-1 0,0 1 0,-1 0 0,1-1 0,-1 1 0,0-1 0,0 0 0,0 1 0,0-2 0,-6 6 0,4-11 852,7-10-634,6-11-174,10-14 63,25-44-46,-43 82-104,1-1 0,-1 1 0,1 0 0,-1-1 0,0 1 0,1 0 0,-1 0 0,1-1 0,-1 1 0,0 0 0,1 0 0,-1 0 0,1-1 0,-1 1 0,1 0 0,-1 0 0,1 0 0,-1 0 0,1 0 0,-1 0 0,1 0 0,-1 0 0,1 0 0,-1 0 0,1 0 0,-1 1 0,0-1 0,1 0 1,-1 0-1,1 0 0,-1 0 0,1 1 0,-1-1 0,0 0 0,1 1 0,-1-1 0,1 1 0,20 17-2,-7-6-16,-8-9-2,0-1 0,0 0-1,0 0 1,0 0-1,0-1 1,1 0-1,-1 0 1,0 0-1,0-1 1,1 0 0,-1 0-1,1-1 1,-1 0-1,0 0 1,0 0-1,0-1 1,9-3 0,-5 1 40,1 0 1,-1-1-1,0 0 1,-1-1 0,1 0-1,-1-1 1,-1 0-1,1 0 1,7-9 0,-12 13 7,0-1 1,-1 0 0,1 0 0,-1-1-1,0 1 1,0-1 0,-1 0 0,1 1-1,-1-1 1,0 0 0,0 0 0,-1-1-1,2-7 1,-20 35-230,13-11 204,0 0 0,0 0 1,1 1-1,0-1 0,1 1 1,0 0-1,1 0 0,1 0 0,0 0 1,0 0-1,1 0 0,5 22 1,3-2 5,1 1 1,2-1 0,19 37-1,-22-51-9,0 0 0,-2 1 0,0 1 0,-2-1 0,0 1 0,-1 0 0,-1 0-1,-1 1 1,0-1 0,-2 0 0,-2 25 0,1-40 34,0 0 0,0 0 0,0-1 0,0 1 0,-1 0 0,0-1 0,0 0 0,0 1 0,0-1 0,-1 0 0,0 0 0,0 0 1,0 0-1,0-1 0,-1 1 0,1-1 0,-1 0 0,0 0 0,0 0 0,0 0 0,0-1 0,0 0 0,-1 0 0,1 0 0,-1 0 0,1-1 0,-1 1 0,0-1 0,0-1 0,1 1 0,-1 0 0,0-1 0,0 0 0,0 0 0,0-1 0,0 1 0,1-1 1,-1 0-1,0-1 0,1 1 0,-1-1 0,1 1 0,-1-2 0,1 1 0,-5-3 0,1-2-3,0 0 1,0-1-1,1 0 0,0 0 0,0-1 1,1 0-1,0 0 0,0 0 1,1-1-1,1 1 0,0-1 1,-6-20-1,5 9-288,0-1-1,2 0 1,0 1-1,2-1 1,1-31-1,0 49 170,0-1 1,1 1-1,-1 0 0,1-1 0,0 1 0,0 0 0,0-1 0,1 1 1,-1 0-1,1 0 0,0 0 0,0 0 0,1 0 0,4-5 0,-1 4-609,0-1-1,1 1 1,0 0-1,0 1 1,0 0-1,8-4 1,5-3-2353,-10 4-2639,-6-5-5317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18097,'0'0'8744,"83"-50"-7142,-17 45-353,12 1-448,11 4-609,9 0-224,1 0-1602,-3 0-3554,-10-5-6055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8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33 128 5830,'0'0'8322,"1"-8"-7938,1-7-121,4-30 1905,-5 10 7023,4 18-5340,-3 9-1990,-1 23-1145,-23 461-536,20-450-179,-3 22-1,-13 48 0,14-75 0,48-19 0,243-2 0,-283-16 0,-1-1 0,0 1 0,0-18 0,-1 22 0,13-211 0,-10 116 0,5 8 0,1-46 0,-8 138-7805,-3 0 748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9.2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6598,'0'0'4228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1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30 7911,'0'0'10186,"-4"-2"-9449,0 0-1272,3 2 711,1-1-1,0 1 0,-1-1 1,1 1-1,-1-1 0,1 1 1,-1 0-1,1-1 0,-1 1 1,1 0-1,-1-1 0,1 1 1,-1 0-1,1 0 0,-1 0 1,1-1-1,-1 1 0,0 0 1,1 0-1,-1 0 0,1 0 1,-1 0-1,0 0 0,1 0 1,-1 0-1,1 0 0,-1 0 1,0 0-1,1 1 0,-1-1 1,1 0-1,-1 0 0,1 1 1,-1-1-1,1 0 0,-1 1 1,1-1-1,-1 0 0,1 1 1,-1-1-1,1 1 0,-1-1 1,1 0-1,0 1 0,-1-1 1,1 1-1,0-1 0,-1 1 1,1 0-1,0-1 0,0 1 1,0-1-1,0 1 0,-1 0 1,1-1-1,0 1 0,0-1 1,0 1-1,0 0 0,0-1 0,0 1 1,1 1 2791,29-5-2791,60 4-1,-68 1-119,1-1 0,-1-1-1,1-2 1,41-7 0,-29 4-56,-16 1 0,-44-3 0,-27 1 0,0 1 0,-87 5 0,63 1 0,75-1 0,1 1 0,1-1 0,0 1 0,0-1 0,0 0 0,0 1 0,0-1 0,0 0 0,0 0 0,0 0 0,0 0 0,0 0 0,0 0 0,0 0 0,0 0 0,0 0 0,0 0 0,0-1 0,0 1 0,1-1 0,5-1 0,-19 5 0,10-2 0,0 0 0,0 0 0,0 1 0,1-1 0,-1 0 0,1 0 0,-1 1 0,1-1 0,-1 1 0,1 0 0,0-1 0,-1 1 0,1 0 0,0 0 0,0 0 0,1 0 0,-1 0 0,0 0 0,1 0 0,-1 0 0,1 0 0,-1 0 0,1 0 0,0 0 0,0 3 0,0 65 0,0-49 0,2 15 0,2-1 0,15 65 0,-10-60 0,6 71 0,-27 297 0,2-259 0,15 68 0,2-60 0,-5-157 0,0 0 0,0 0 0,0 0 0,0 0 0,0 0 0,0-1 0,0 1 0,0-1 0,0 1 0,0-1 0,3-1 0,-4 2 0,17-5 0,1 1 0,0 1 0,0 1 0,26 0 0,-24 1 0,-1 0 0,1-2 0,34-7 0,-53 9 0,0 0 0,-1 1 0,1-1 0,0 0 0,-1 0 0,1 0 0,-1 0 0,0 0 0,1 0 0,-1-1 0,0 1 0,1 0 0,-1-1 0,0 1 0,0-1 0,0 1 0,-1-1 0,1 0 0,0 1 0,0-1 0,-1 0 0,1 0 0,-1 1 0,0-1 0,1 0 0,-1 0 0,0 1 0,0-1 0,0 0 0,0 0 0,-1-3 0,3-18 0,18-90 0,17-143 0,-30 156 0,6-173 0,-11 165 0,1 39 0,-12-123 0,3 159 0,-2 1 0,-20-57 0,27 88 0,0 0 0,0 1 0,1-1 0,-1 0 0,0 1 0,0-1 0,0 1 0,0-1 0,0 1 0,-1-1 0,1 1 0,0 0 0,0-1 0,0 1 0,0 0 0,0 0 0,0 0 0,-1 0 0,1 0 0,0 0 0,0 0 0,-2 1 0,-35 3 0,25-2 0,-50 2 0,-114-8 0,115-7 0,62 12-266,0 0 1,0 0-1,0 0 1,-1 0-1,1-1 1,0 1-1,0 0 1,0 0-1,0 0 1,0 0-1,0 0 1,1-1-1,-1 1 1,0 0-1,0 0 1,1 0-1,-1-1 1,0 1-1,1 0 0,-1 0 1,1-1-1,0 2 1,8-1-4935,1-1-2103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3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26 10474,'0'0'20040,"3"-5"-19026,-3 5-864,9-15 595,-8 10-496,-10 8-154,-13 11-95,-89 61 0,101-67 0,0 0 0,1 0 0,1 1 0,-1 1 0,1-1 0,1 1 0,-1 0 0,-7 16 0,14-24 0,-1 0 0,1 0 0,0 0 0,0 1 0,1-1 0,-1 0 0,0 0 0,1 1 0,-1-1 0,1 0 0,0 1 0,0-1 0,0 0 0,0 1 0,0-1 0,0 0 0,0 1 0,1-1 0,0 0 0,-1 0 0,1 1 0,2 2 0,-2-3 0,1 0 0,0-1 0,0 1 0,0-1 0,0 0 0,0 1 0,0-1 0,1 0 0,-1 0 0,0 0 0,0-1 0,1 1 0,-1 0 0,1-1 0,-1 0 0,0 0 0,5 1 0,11-2 0,-1 0 0,1-1 0,0-1 0,25-8 0,14-7-7500,-44 12 298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4.4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46 9449,'10'-10'3343,"11"-11"3300,-15 7 3550,-28 21-8100,5 4-1989,1 2 1,0 0 0,1 1-1,0 1 1,1 0-1,1 1 1,1 0 0,0 1-1,-11 22 1,21-37-105,1 0 0,0 0 0,1 0 0,-1 0 0,0 0 0,1 0 0,-1 0 0,1 0 0,-1 0 0,1 0 0,0 1 0,0-1 0,0 0 0,0 0 0,0 0 0,1 0 0,-1 0 0,1 0 0,1 4 0,-1-4 0,0-1 0,0 0 0,0 1 0,1-1 0,-1 0 0,0 0 0,1 0 0,-1 0 0,1 0 0,-1 0 0,1 0 0,0-1 0,-1 1 0,1 0 0,0-1 0,0 1 0,-1-1 0,4 0 0,5 1 0,-1-1 0,1 0 0,0-1 0,-1 0 0,1 0 0,-1-1 0,15-5 0,18-8-3844,56-29 1,-82 35-2916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14798,'0'0'15663,"4"-8"-15065,0 2-500,0 0 0,0 1 0,1-1 0,-1 1 0,1 0 0,0 0 1,1 1-1,-1-1 0,8-3 0,-9 5-63,0 0 0,1 1 0,-1 0 0,1 0 0,-1 0-1,1 0 1,0 1 0,0 0 0,-1 0 0,1 0 0,0 0 0,0 1 0,0 0 0,0 0 0,0 0 0,9 2 0,-13-1-33,0 0 1,1 0-1,-1 0 1,0 0-1,1 0 1,-1 0-1,0 0 1,0 0-1,0 1 1,0-1-1,0 0 1,0 1-1,0-1 1,0 1-1,-1-1 1,1 1-1,-1-1 1,1 1-1,-1-1 1,1 1-1,-1 0 1,0-1-1,0 1 1,0 3-1,0 50 60,-1-38-53,0-17-9,1 1 0,0 0 0,0 0 0,0 0 0,0 0 0,0 0 0,0-1 0,0 1 0,0 0 0,0 0 0,0 0 0,0 0 0,0 0 0,0-1 0,1 1 0,-1 0 0,0 0 0,1 0 0,-1-1 0,1 1 0,-1 0 0,1 0 0,-1-1 0,1 1 0,-1 0 0,1-1 0,0 1 0,-1-1 0,1 1 0,0-1 0,-1 1 0,1-1 0,0 1 0,0-1 0,1 1 0,0-2 0,1 1 0,-1-1 0,1 0 0,-1 0 0,1 0 0,-1 0 0,0 0 0,1-1 0,-1 1 0,0-1 0,3-1 0,1-1-115,0 0 1,0-1-1,0 1 1,-1-1-1,0 0 1,1-1-1,-2 1 1,1-1-1,-1 0 1,0 0-1,0 0 1,0-1-1,-1 0 1,0 1-1,0-1 1,-1 0-1,0 0 1,0 0-1,0-10 1,0 6-4942,3-5-3613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7815,'0'0'9060,"-1"10"-8964,-34 891 3555,4-23-3806,-17-464 415,-31 514 1573,89 707 1295,17-1181-1879,-1 60 849,-26-512-2332,0-43-8516,-1 14 3049,-6 0-2787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5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15855,'0'0'2557,"-3"13"-1532,0 1-705,1 1-1,0 1 1,1-1 0,1 0 0,0 0-1,1 0 1,1 0 0,5 24-1,96 271 3301,-103-308-3565,1 0 0,0 0 0,-1 0 0,1 0 0,0 0 0,0 0 0,0 0 0,0 0 0,1-1 0,-1 1 0,0 0 0,1-1 0,-1 1 0,1-1 0,0 1 0,0-1-1,-1 0 1,1 0 0,0 0 0,0 0 0,0 0 0,0 0 0,0 0 0,4 0 0,-4-1-45,1-1 0,0 0 0,-1 0 0,0 0 1,1 0-1,-1 0 0,0-1 0,0 1 0,1-1 0,-1 0 0,0 1 0,-1-1 0,1 0 0,0 0 0,0 0 0,-1 0 0,1-1 0,-1 1 0,0 0 0,1-4 0,99-190 215,-61 109-2624,-1 0-4721,-7 16-5372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8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1 18321,'0'0'1442,"-1"57"-65,-5-25-32,0 8 161,0 0-353,0 3-833,1-2-288,2-3 32,0-4-32,-1-6-416,-2-7-1218,-5-7-480,-5-7-1185,-8-7-1954,-5 0-5861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9.2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13869,'7'-10'2018,"-3"2"-1695,1 1 0,0 1-1,0-1 1,0 1 0,1 0 0,0 0 0,1 1 0,-1-1-1,1 2 1,0-1 0,0 1 0,0 0 0,1 0-1,0 1 1,-1 0 0,14-4 0,8 2 471,-1 0-1,1 2 1,54 1 0,-67 3-648,0 0 0,0 1 0,0 1 0,-1 0 0,1 1 0,-1 0 0,0 2 0,22 10 0,-35-15-129,1 0-1,-1 0 0,0 0 0,0 0 0,0 0 0,0 1 0,0-1 0,0 1 0,0-1 0,0 1 0,0 0 0,-1 0 0,1 0 0,-1 0 1,1 0-1,-1 0 0,0 0 0,0 0 0,0 1 0,0-1 0,0 0 0,0 1 0,-1-1 0,1 1 0,-1-1 0,0 1 0,0-1 0,0 1 1,0-1-1,0 1 0,0-1 0,0 1 0,-1-1 0,0 1 0,1-1 0,-1 0 0,0 1 0,0-1 0,0 0 0,0 0 0,-1 0 0,1 0 1,-1 0-1,-2 3 0,-7 8 462,-1 0 0,-1-1 0,0-1 0,0 0-1,-16 9 1,23-16-107,5-4-374,1 1 0,-1-1 0,1 0 0,-1 0 0,1 1 0,-1-1 0,1 0 0,-1 0 0,1 1 0,-1-1 0,1 0 0,0 1 0,-1-1 0,1 1 0,0-1 0,-1 1 0,1-1 0,0 1 0,-1-1 0,1 1 0,0-1 0,0 1 0,0-1 0,0 1 0,-1-1 0,1 1 0,0-1 0,0 1 0,0-1 0,0 1 0,0-1 0,0 1 0,0 0 0,0-1 0,1 1 0,-1-1 0,0 1 0,0-1 0,0 1 0,1-1 0,-1 1 0,0-1 0,0 1 0,1-1 0,-1 0 0,0 1 0,1-1 0,-1 1 0,1-1 0,-1 0 0,0 1 0,1-1 0,-1 0 1,1 1-1,-1-1 0,1 0 0,-1 0 0,1 0 0,-1 1 0,1-1 0,-1 0 0,1 0 0,0 0 0,-1 0 0,1 0 0,-1 0 0,2 0 0,57 12-1292,-30-8 588,-16 0 444,1 0 1,-1 1-1,0 0 1,0 1-1,0 1 1,17 12-1,-27-18 282,0 1 1,0 0-1,-1 0 0,1 1 0,-1-1 0,1 0 1,-1 1-1,0 0 0,0-1 0,0 1 0,-1 0 0,1 0 1,-1 0-1,1 0 0,-1 0 0,0 0 0,0 1 1,0-1-1,-1 0 0,1 0 0,-1 1 0,1-1 1,-1 1-1,-1-1 0,1 0 0,0 1 0,-1-1 1,1 0-1,-1 0 0,0 1 0,0-1 0,0 0 0,-4 5 1,1-1 210,-1 0 0,0-1 0,0 0 0,-1 0 1,0 0-1,0 0 0,-1-1 0,1 0 0,-1-1 1,-14 8-1,-79 32 2112,98-43-2284,-21 8 82,0-1 0,0-1 0,-1-1 0,1-1 0,-1-2 0,-1 0-1,1-1 1,0-1 0,-27-3 0,48 2-187,0-1-1,0 1 1,1-1-1,-1 1 1,0-1-1,1 0 1,-1 0-1,0-1 1,1 1-1,-1 0 1,1-1-1,0 1 1,-1-1-1,-1-2 1,3 3-46,0 0 1,0-1-1,0 1 0,0 0 1,1-1-1,-1 1 1,0-1-1,1 1 1,-1-1-1,1 1 0,0-1 1,-1 1-1,1-1 1,0 1-1,0-1 1,0 1-1,0-1 0,0 1 1,1-3-1,0 0-207,0 1 0,0-1-1,1 0 1,0 1-1,-1-1 1,2 1 0,-1-1-1,0 1 1,0 0 0,1 0-1,0 0 1,0 0 0,0 0-1,0 1 1,0-1 0,0 1-1,7-4 1,28-11-6912,3 2-4127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25 276 13741,'0'0'12823,"-3"13"-11841,2-8-925,-17 96 1520,17-91-1421,0 0 0,0 0-1,1-1 1,1 1 0,-1 0 0,2 0 0,-1 0 0,1 0 0,5 14-1,-5-22-129,0 1 0,-1 0 0,1-1 0,0 1 0,1-1 0,-1 0 0,0 1 0,1-1 0,-1 0 0,1-1 0,0 1 0,-1 0 0,1-1 0,0 1-1,0-1 1,0 0 0,0 0 0,0 0 0,0-1 0,0 1 0,0-1 0,1 1 0,-1-1 0,0 0 0,0 0 0,0-1 0,1 1 0,-1-1 0,4 0 0,2-1 52,-1 0 1,1-1-1,-1 0 1,0 0 0,0-1-1,0 0 1,0 0-1,-1-1 1,12-8 0,-4-1-96,0-1 1,0 0 0,12-19-1,-22 27 5,0 0 0,0-1 0,-1 0 0,0 0-1,0 0 1,-1 0 0,0 0 0,0-1 0,2-15 0,-5 24 9,0 1 0,-1-1-1,1 0 1,0 0 0,0 1 0,0-1 0,-1 0 0,1 0 0,0 0 0,-1 1 0,1-1 0,0 0 0,0 0-1,-1 0 1,1 0 0,0 0 0,-1 0 0,1 0 0,0 1 0,0-1 0,-1 0 0,1 0 0,0 0-1,-1 0 1,1 0 0,0-1 0,-1 1 0,1 0 0,0 0 0,-1 0 0,1 0 0,0 0 0,0 0 0,-1 0-1,1 0 1,0-1 0,0 1 0,-1 0 0,1 0 0,0 0 0,0-1 0,-1 1 0,1 0 0,0 0 0,0-1-1,0 1 1,-1 0 0,1 0 0,0-1 0,0 1 0,0 0 0,0-1 0,0 1 0,0 0 0,0-1-1,0 1 1,0 0 0,0 0 0,0-1 0,0 1 0,0 0 0,0-1 0,0 1 0,0 0 0,0-1 0,-18 19-194,13-11 210,0 0-1,1 0 1,0 0-1,0 1 1,1 0-1,-1 0 1,2 0-1,-1 0 0,1 0 1,0 0-1,1 1 1,0-1-1,1 1 1,0 14-1,0-21-5,0 0 0,1 0 0,-1-1 0,1 1 0,0 0 0,-1-1 0,1 1 0,0 0 0,0-1 0,0 1 0,0-1 0,0 0 0,0 1 0,1-1 0,-1 0 0,0 1 0,1-1 0,-1 0 0,1 0 0,-1 0 0,1 0 0,-1-1 0,1 1 0,0 0 0,-1-1 0,1 1 0,0-1 0,0 1 0,-1-1 0,1 0 0,0 0 0,0 0 0,0 0 0,0 0 0,-1 0 0,1 0 0,0-1 0,0 1 0,2-2 1,2 1 16,0 0 0,0-1 0,0 0 0,-1 0 0,1-1 0,-1 0 0,1 0 0,-1 0 0,0 0 0,8-8 0,-1-4-47,0-1 1,-1 0 0,0-1 0,-2 0 0,0-1-1,-1 0 1,0 0 0,8-36 0,-3 0-164,10-104 0,-18 105 181,-4 36-137,-3 39-319,-1 18 363,-8 154-59,11-162 202,1 0 0,2 1 0,14 60 0,-16-89-123,-1-1 9,0 0-1,1 0 1,0 0-1,0 0 0,0 0 1,0 0-1,0 0 1,0 0-1,1-1 1,-1 1-1,1 0 1,0-1-1,0 1 1,0-1-1,0 1 1,5 2-1,-7-32-4414,-1 19 3958,-2 1 1,1-1-1,-1 0 0,0 1 1,0 0-1,-1 0 0,-9-13 1,-40-47 559,23 32 1046,10 12 16,14 17-536,1 0-1,-1 0 1,1 0 0,0-1 0,1 0 0,0 0-1,0 0 1,-5-12 0,12 17-477,0 1-1,0 0 1,0 1 0,0-1-1,0 1 1,1-1-1,-1 1 1,0 0 0,0 0-1,0 0 1,5 1 0,-3-1-29,102 0-628,-35 0-3959,-58 0 2877,41 0-8594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6854,'0'0'24957,"-13"1"-24860,3 1-75,0-1 0,0 1 0,1 1 0,-1 0 0,1 0 0,-1 1 0,1 0 0,0 1 0,1 0 0,-1 0 0,1 1 0,0 0 0,0 0 0,-8 9 1,8-6 21,0 1 0,0-1 0,0 1 0,2 1 0,-1 0 0,-7 16 0,11-21-28,1 1-1,0-1 1,0 1 0,0-1-1,1 1 1,0-1 0,0 1 0,0 0-1,1 0 1,0-1 0,1 1 0,0 0-1,2 11 1,-2-15-24,0-1 1,0 1-1,0 0 1,1-1-1,-1 1 1,1-1-1,-1 1 1,1-1-1,0 0 1,0 0-1,0 0 0,1 0 1,-1 0-1,0 0 1,1 0-1,-1-1 1,5 3-1,-1-1-52,1-1 0,0 1-1,1-1 1,-1-1 0,0 1-1,14 0 1,0-2-388,1 0 1,-1-1-1,41-8 0,-36 2-1918,-2 0 0,1-2-1,33-16 1,1-6-6063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 10346,'0'0'16624,"11"59"-14799,-11-19-544,-2 8-640,-4 2-257,1 0-287,5 0-33,0-5 0,0-8-641,3-7-672,3-10-993,-2-11-1314</inkml:trace>
  <inkml:trace contextRef="#ctx0" brushRef="#br0" timeOffset="1">0 211 8264,'0'0'16143,"72"-20"-15791,-23 20-191,8 0-65,0 0-1346,3-9-4803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2050,'12'-5'8744,"3"-2"-7000,44-18 2419,-20 0 2919,-38 25-6982,-1 0 0,0 0 0,0 0 0,0 0 0,0 0 0,0 0 1,0 0-1,0 0 0,0 0 0,1 0 0,-1-1 0,0 1 1,0 0-1,0 0 0,0 0 0,0 0 0,0 0 0,0 0 0,0 0 1,0 0-1,0 0 0,1 0 0,-1-1 0,0 1 0,0 0 1,0 0-1,0 0 0,0 0 0,0 0 0,0 0 0,0 0 0,0-1 1,0 1-1,0 0 0,0 0 0,0 0 0,0 0 0,0 0 1,0 0-1,0 0 0,0-1 0,0 1 0,0 0 0,0 0 0,-1 0 1,1 0-1,0 0 0,0 0 0,0 0 0,0 0 0,0 0 1,0-1-1,0 1 0,0 0 0,0 0 0,0 0 0,0 0 1,-1 0-1,1 0 0,0 0 0,0 0 0,0 0 0,0 0 0,0 0 1,0 0-1,0 0 0,-1 0 0,1 0 0,-14-1 1490,-20 7-1549,20 0-9,0 0 0,1 1 0,0 1 1,0 0-1,1 1 0,0 0 0,0 0 0,-15 18 1,23-23-27,-1 1 1,1 0 0,0 0-1,0 0 1,1 0 0,0 1-1,0-1 1,0 1 0,0 0-1,1 0 1,0 0 0,0 0-1,1 0 1,0 0 0,0 1-1,0-1 1,1 0 0,0 1-1,0-1 1,0 0 0,1 1-1,2 9 1,-1-13-5,-1 1 0,1-1 1,0 0-1,0 0 0,0 0 0,0-1 0,1 1 0,-1 0 1,1-1-1,0 0 0,0 0 0,-1 1 0,1-2 0,1 1 1,-1 0-1,0-1 0,0 1 0,1-1 0,-1 0 1,0 0-1,7 1 0,8 1-69,-1-1 0,37 1 0,-49-3 28,29 0-1818,49-5 0,-68 3-914,1-2 0,28-8-1,10-11-9639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4 247 16271,'0'0'10506,"-1"-11"-9118,1 5-1240,-1 4-96,1-1-1,-1 0 0,1 1 1,0-1-1,0 0 0,0 0 1,0 0-1,0 1 0,1-1 1,-1 0-1,1 0 0,0 1 1,0-1-1,0 1 0,0-1 1,0 1-1,1-1 0,-1 1 1,1 0-1,-1-1 0,1 1 1,0 0-1,0 0 0,0 0 1,0 0-1,0 1 0,4-3 1,9-6 3,1 1 0,0 0 0,0 2 0,1 0 0,0 0 0,1 2 0,-1 0 0,1 1 0,0 1 0,0 1 0,0 0 0,31 1 0,-46 2 1,0 0 0,0 0 0,0 0 0,-1 0 0,1 0 0,0 1 0,-1-1 0,1 1 1,-1-1-1,1 1 0,-1 0 0,0 0 0,0 0 0,0 1 0,0-1 0,0 0 0,0 1 0,0-1 0,-1 1 0,2 4 0,-2-5-18,0 1 0,1-1 1,-1 0-1,0 1 0,1-1 0,-1 0 0,1 0 1,0 0-1,0 0 0,-1 0 0,1-1 0,0 1 1,1 0-1,-1-1 0,0 0 0,0 1 1,1-1-1,-1 0 0,1 0 0,-1 0 0,1-1 1,-1 1-1,1-1 0,-1 1 0,1-1 0,0 0 1,-1 0-1,5 0 0,1-2-36,-1 0-1,1-1 1,0 0-1,-1 0 1,1-1-1,-1 1 1,0-2-1,0 1 1,-1-1-1,1 0 1,-1 0-1,9-11 1,-5 6-3,0-1 1,-1 0-1,-1-1 1,0 1-1,0-2 1,8-17-1,-14 19-2166,0 21-3364,3-8-2690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0 18674,'0'0'9545,"-23"62"-9097,23-26 65,0 3-257,0 0-192,10-5-32,6-2-32,1-10-865,-2-5-1441,-6-9-993,-4-8-2339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19282,'0'0'7143,"72"39"-10186,-39-30-929,3-5-2594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3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0 256,'0'0'20510,"-11"7"-17173,-2 1-2442,0-1-1,-1-1 1,0 0 0,0-1 0,0 0 0,-1-1 0,-17 2 0,-49 3 610,112-9-1793,1 2-1,-1 0 1,1 3 0,-1 0 0,0 2-1,50 18 1,-78-24 298,0 1 0,0-1 0,-1 0 0,1 1 0,0-1-1,0 1 1,-1 0 0,1 0 0,-1 0 0,0 0 0,0 1 0,1-1 0,-1 0 0,-1 1 0,1 0-1,0-1 1,-1 1 0,1 0 0,-1 0 0,0 0 0,2 5 0,-3-5 62,0 0 1,0 0 0,0 0 0,-1 0-1,1 0 1,-1 0 0,0 0-1,1 0 1,-1 0 0,-1 0-1,1 0 1,0 0 0,-1-1 0,1 1-1,-1-1 1,0 1 0,0-1-1,0 0 1,0 1 0,0-1-1,0 0 1,-5 2 0,-5 6-79,0-1 0,-1-1 1,-1 0-1,1-1 0,-1 0 0,0-1 1,-1 0-1,1-2 0,-1 1 0,0-2 1,0 0-1,-26 1 0,41-4-129,-1 0 1,1 0-1,-1 0 0,1 0 0,-1 0 0,1 0 0,-1 0 1,1 0-1,-1 0 0,1-1 0,0 1 0,-1 0 1,1 0-1,-1-1 0,1 1 0,-1 0 0,1 0 0,0-1 1,-1 1-1,1 0 0,0-1 0,-1 1 0,1-1 1,0 1-1,0 0 0,-1-1 0,1 1 0,0-1 0,0 1 1,0-1-1,-1 1 0,1-1 0,0 1 0,0-1 1,0 1-1,0-1 0,0 1 0,0-1 0,0 1 0,0-1 1,0 1-1,0-1 0,1 1 0,-1-1 0,0 1 1,0 0-1,1-2 0,-1-2-1642,3-21-11457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2.3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2775 118 8488,'0'0'3449,"9"0"-2574,4 1-606,-8 0-116,0-1 0,-1 0 1,1 0-1,0 0 0,0-1 0,0 0 1,3-2 4265,-23 3-3616,-23 7-1094,25 0 137,-1-1 1,1 0 0,-1-1-1,0-1 1,0 0 0,-1-1-1,1-1 1,-1 0 0,0-1-1,-14-1 1,-500 9-3061,445-9 3148,-19 1 494,-154-17 0,-300-28 247,440 39-757,21 0 204,-183-6 978,201 10-413,19 0 210,0 2 1,-108 15-1,311-22-251,69-21-2327,252 2-1,-123 34-778,149-3 3361,-455-9-802,62-14 0,-67 10 522,1 1 0,55-2 0,-83 8-603,0 1 0,0 0 0,0 0 1,0 0-1,0 0 0,0 1 0,-1 0 0,1 0 0,0 0 0,-1 0 1,0 0-1,1 0 0,4 6 0,30 16 27,-19-18-210,0-2 0,0 0 1,1-1-1,-1-1 0,1-1 1,29-1-1,-30-1-147,0 1-1,0 0 1,0 2 0,-1 0-1,1 1 1,0 1 0,26 9-1,-28-3 767,-35-12 371,-3-1-881,-138-18 142,58 6-249,-131-1 0,-304 46 442,46-1 872,104-44-1039,291 9-101,-263 5 1387,166 4-612,178-6 201,14-4-640,1 6-361,0 0 0,0 0 1,0 0-1,0 0 0,0 0 0,0 1 0,0-1 0,0 0 0,1 1 0,-1-1 0,0 1 0,0 0 0,1-1 0,-1 1 0,0 0 0,1 0 0,1-1 0,94 20-413,-9-19-587,0-4-1,174-31 1,-162 18-721,-20 11 833,-114 24 1666,-15 1-245,-1-2 0,0-3 0,-1-1 0,-65 6 1,-211-3 1053,325-15-1545,1-1 0,0 0 0,-1 0 0,1 0 0,-1 0 0,1 0 0,0 0 0,-1-1 0,1 1 0,0 0 0,-1-1 0,1 1 0,0-1 0,-1 1 0,1-1 0,0 0 0,0 0 0,0 1 0,-2-2 0,3 1-25,1 0 1,-1 0-1,0 0 0,1 1 0,-1-1 1,0 0-1,1 1 0,-1-1 1,1 0-1,-1 1 0,1-1 0,-1 0 1,1 1-1,0-1 0,-1 1 1,1-1-1,0 1 0,-1-1 0,1 1 1,0-1-1,-1 1 0,1 0 1,0 0-1,0-1 0,0 1 0,-1 0 1,1 0-1,0 0 0,0 0 1,1 0-1,54-14-178,0 3 0,0 3 0,1 2-1,62 1 1,-512 17 2871,464-15-3157,72-6 175,10-15-451,-287 38 1317,80-6-157,-61 0-1,115-8-425,0-1-1,0 1 1,0 0-1,0 0 0,1 0 1,-1 0-1,0 0 0,0 0 1,0 0-1,0 0 1,0-1-1,0 1 0,0 0 1,0 0-1,0 0 0,0 0 1,0 0-1,0 0 0,0 0 1,0-1-1,0 1 1,0 0-1,0 0 0,0 0 1,0 0-1,0 0 0,0-1 1,0 1-1,0 0 1,0 0-1,0 0 0,0 0 1,0 0-1,0 0 0,0 0 1,0-1-1,0 1 0,0 0 1,0 0-1,0 0 1,-1 0-1,1 0 0,0 0 1,0 0-1,0 0 0,0 0 1,0-1-1,0 1 0,0 0 1,-1 0-1,1 0 1,0 0-1,0 0 0,0 0 1,0 0-1,0 0 0,0 0 1,-1 0-1,1 0 1,0 0-1,0 0 0,0 0 1,0 0-1,0 0 0,0 0 1,-1 0-1,16-12-146,22-9 42,1 9-205,1 1 0,-1 2 0,2 1 1,53-2-1,-73 8 184,-162 30 1003,105-18-596,0-2 0,-1-2 0,-55 3 0,93-9-277,0 0 0,-1 0 0,1 0 0,0 0 0,0 0 0,0 0-1,-1 0 1,1 0 0,0 0 0,0 0 0,0 0 0,-1 0 0,1 0 0,0 0 0,0 0-1,-1 0 1,1 0 0,0 0 0,0 0 0,0 0 0,-1 0 0,1-1 0,0 1-1,0 0 1,0 0 0,-1 0 0,1 0 0,0 0 0,0-1 0,0 1 0,0 0 0,0 0-1,-1 0 1,1 0 0,0-1 0,0 1 0,0 0 0,0 0 0,0-1 0,0 1-1,0 0 1,0 0 0,0 0 0,0-1 0,0 1 0,0 0 0,0 0 0,0-1 0,0 1-1,0 0 1,0 0 0,0 0 0,0-1 0,0 1 0,0 0 0,0 0 0,0 0-1,0-1 1,1 1 0,-1 0 0,0 0 0,0 0 0,0 0 0,1-1 0,14-8-16,13 9-67,0 1-1,34 6 1,-36-4-126,-1 0 1,47-2-1,-75-6 545,-7 0-146,-15 0 36,0 1 1,0 2-1,0 0 0,0 2 0,0 0 0,0 2 0,0 1 0,1 1 0,-1 1 1,-24 9-1,106-35-272,0 3 1,94-16-1,-165 36 159,1-1-1,0 2 0,0 0 1,0 0-1,-18 8 1,-18 4 262,47-14-354,8-2-100,0 0 27,0 0 0,0 0 0,-1-1 0,1 0 0,9-5 0,-10 5 5,0 0 1,1-1-1,-1 2 1,1-1 0,-1 1-1,1 0 1,9-1-1,-15 2 73,-41 3 283,29 8 9,15-1-3712,-2-10 2975,0 1 1,0-1-1,0 1 1,0-1 0,0 1-1,0-1 1,0 1-1,1-1 1,-1 0-1,0 0 1,0 0-1,0 0 1,0 0-1,1 0 1,-1 0-1,0 0 1,0 0-1,0 0 1,0-1 0,0 1-1,0 0 1,1-1-1,-1 1 1,0-1-1,1 0 1,11-11-5413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4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85 254 9513,'0'-12'1911,"-1"-19"-1015,1-97 2451,7 46 2115,-5 136-2359,1-5-2944,-29 549 722,22-557-762,-13 213 513,16-201-562,3 0 0,13 90 0,-8-117-80,-7-26 10,0 0 0,0 1 0,0-1 0,1 0 0,-1 0 0,0 0 0,0 0 0,0 0 0,0 0 0,1 0 0,-1 0-1,0 0 1,0 0 0,0-1 0,0 1 0,0 0 0,1 0 0,-1 0 0,0 0 0,0 0 0,0 0 0,0 0 0,0 0 0,1 0 0,-1 0 0,0 0 0,0-1-1,0 1 1,0 0 0,0 0 0,0 0 0,0 0 0,0 0 0,1-1 0,-1 1 0,0 0 0,0 0 0,0 0 0,0 0 0,0-1 0,0 1 0,0 0 0,0 0-1,0 0 1,0 0 0,0 0 0,0-1 0,0 1 0,0 0 0,0 0 0,0 0 0,0 0 0,0-1 0,-1 1 0,1 0 0,0 0 0,0 0 0,0 0 0,0-1-1,3-51 111,9-827 114,-12 878-228,0 0 0,1 0 0,-1 0-1,0 1 1,0-1 0,0 0 0,0 0 0,0 0 0,0 0-1,-1 0 1,1 0 0,0 1 0,0-1 0,-1 0 0,1 0-1,0 0 1,-1 0 0,1 1 0,-1-1 0,1 0 0,-1 1-1,1-1 1,-1 0 0,0 1 0,1-1 0,-1 0 0,0 1-1,1-1 1,-1 1 0,0-1 0,0 1 0,-1-1 0,1 1-2,0 1-1,0-1 1,0 0 0,0 1 0,1-1 0,-1 1 0,0-1 0,0 1 0,0 0-1,1-1 1,-1 1 0,0 0 0,1-1 0,-1 1 0,0 0 0,1 0 0,-1 0-1,1-1 1,-1 1 0,1 0 0,0 0 0,-1 0 0,1 0 0,0 0 0,-1 0 0,1 0-1,0 0 1,0 1 0,-48 431 112,44-378-30,4-45-65,-8 223 389,8-233-400,0 0 1,0 0 0,0 1-1,-1-1 1,1 0 0,0 1-1,0-1 1,0 0 0,0 1-1,0-1 1,0 1 0,0-1-1,0 0 1,1 1-1,-1-1 1,0 0 0,0 0-1,0 1 1,0-1 0,0 0-1,0 1 1,1-1 0,-1 0-1,0 1 1,0-1 0,0 0-1,1 0 1,-1 1 0,0-1-1,0 0 1,1 0 0,-1 0-1,0 0 1,1 1-1,-1-1 1,0 0 0,1 0-1,-1 0 1,0 0 0,0 0-1,1 0 1,11-11 26,9-27 84,7-40-116,-3-2 0,-4-1-1,-3-1 1,-4 0 0,-3-1-1,-1-128 1,-10 201-150,-1-28-325,2 37 453,-1 0 0,0 1 1,0-1-1,0 0 0,-1 0 1,1 0-1,0 0 0,0 0 1,0 1-1,-1-1 0,1 0 0,0 0 1,-1 0-1,1 1 0,-1-1 1,1 0-1,-1 0 0,1 1 1,-1-1-1,1 0 0,-1 1 0,0-1 1,1 1-1,-1-1 0,0 1 1,0-1-1,1 1 0,-1-1 1,-1 1-1,1 0 12,0 0 0,0 1 0,0-1 0,1 1 0,-1-1 0,0 1 0,0-1 0,1 1 0,-1 0 0,0-1 0,0 1 0,1 0 1,-1 0-1,1-1 0,-1 1 0,1 0 0,-1 0 0,1 0 0,-1 0 0,1 0 0,0 0 0,0-1 0,-1 1 0,1 2 0,-10 34-339,2 0 0,1 0-1,2 1 1,0 43 0,1-25-266,-13 346-8071,17-290 2023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5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84 213 9065,'0'0'2332,"-8"6"129,5-3-2249,-47 41 4266,48-42-4197,0 0 0,0 1 0,0-1 0,0 0 0,0 1 0,1 0 0,-1-1 0,1 1 0,0 0 0,0 0 0,0-1 0,0 1 0,0 0 0,0 0 0,1 0 0,0 0 0,-1 0-1,1 0 1,0 0 0,1 0 0,-1 0 0,1 6 0,0-9-192,0 1-1,0 0 1,0 0-1,0-1 1,0 1-1,0 0 1,0-1-1,0 1 1,0-1-1,0 1 1,0-1-1,0 1 1,0-1-1,0 0 1,0 1-1,0-1 1,0 0-1,1 0 1,-1 0-1,0 0 1,0 0-1,0 0 1,0 0-1,0-1 1,1 1 0,-1 0-1,0-1 1,0 1-1,2-2 1,34-13 928,-6-9-883,-2 0-1,-1-2 1,0-2-1,-2 0 0,39-56 1,22-23-278,-79 103-98,-7 16 40,-7 20 112,-33 84 540,28-88-361,1 0 0,1 1 0,1 0 0,1 0 0,2 0 0,-1 32 0,6-60-100,-1 0 0,1-1 0,0 1 0,0-1-1,0 1 1,0-1 0,0 1 0,0 0 0,0-1 0,0 1 0,0-1 0,1 1 0,-1-1 0,0 1 0,0 0-1,0-1 1,1 1 0,-1-1 0,0 1 0,0-1 0,1 1 0,-1-1 0,1 0 0,-1 1 0,0-1 0,1 1-1,-1-1 1,1 0 0,-1 1 0,1-1 0,-1 0 0,1 0 0,-1 1 0,1-1 0,-1 0 0,1 0 0,-1 0-1,1 1 1,0-1 0,-1 0 0,1 0 0,-1 0 0,1 0 0,-1 0 0,1 0 0,0 0 0,-1-1 0,1 1-1,-1 0 1,1 0 0,-1 0 0,1 0 0,-1-1 0,1 1 0,-1 0 0,1-1 0,-1 1 0,1 0 0,-1-1-1,1 1 1,-1 0 0,0-1 0,1 0 0,3-2-391,0 0-1,-1 0 1,1 0-1,-1 0 1,0 0 0,0-1-1,3-4 1,-3 2-665,-1 0 1,1 0-1,-1 0 1,-1 0-1,1-1 1,-1 1-1,0 0 1,0-10-1,0-21-8269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15855,'0'0'3235,"-9"60"-1345,30-48-417,10-4-320,12-5-192,12-3-544,5-3-321,2-13-1410,-9-4-2465,-7-3-5029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32 19538,'0'0'6204,"9"11"-4517,-2-3-1448,0 2 1,0-1 0,-1 1 0,0 0-1,-1 0 1,0 1 0,-1 0 0,0 0-1,0 0 1,3 22 0,5 75-547,-1 115 0,-11-222 141,1-1 0,-1 1-1,0 0 1,0 0 0,0 0 0,0 0 0,0-1 0,-1 1-1,1 0 1,0 0 0,0 0 0,0-1 0,-1 1 0,1 0-1,0 0 1,-1 0 0,1-1 0,-1 1 0,1 0 0,-1-1 0,1 1-1,-1 0 1,1-1 0,-1 1 0,0-1 0,1 1 0,-1-1-1,0 1 1,-1 0 0,1-1-221,-1 0 0,0 0-1,1 0 1,-1 0 0,0 0-1,1-1 1,-1 1 0,0-1 0,1 1-1,-1-1 1,1 1 0,-1-1 0,-2-1-1,-3-3-1353,-1 1 0,2-1 0,-1 0 0,-12-12 0,6 0 822,0 1 0,-20-36-1,12 3 4147,13 0 3976,8 48-7042,1 1 0,-1-1 1,1 1-1,-1-1 1,1 0-1,-1 1 0,1-1 1,0 1-1,-1 0 0,1-1 1,0 1-1,0-1 0,-1 1 1,1 0-1,0 0 1,0-1-1,-1 1 0,1 0 1,0 0-1,0 0 0,0 0 1,-1 0-1,1 0 0,0 0 1,1 0-1,33 0 627,-25 1-289,51 0 456,-24 1-604,0-2 0,0-2 0,38-6 1,-66 6-317,1 0 1,0 0 0,-1-1 0,1 0 0,-1-1-1,0 0 1,0-1 0,-1 1 0,1-2 0,-1 1 0,0-1-1,-1-1 1,1 1 0,-1-1 0,0 0 0,7-11-1,-9 10 114,-1-1-1,1 0 0,-2 0 0,1-1 1,-1 1-1,-1-1 0,1 1 0,-2-1 1,1 0-1,-1-18 0,-1 24-52,0 0 1,-1 0-1,1-1 0,-1 1 0,0 0 0,0 0 0,0 0 1,-1-1-1,1 1 0,-1 1 0,-4-8 0,4 9-69,1 0-1,-1 0 0,0 1 0,0-1 1,0 0-1,0 1 0,0-1 0,0 1 1,0 0-1,-1 0 0,1 0 0,-1 0 1,1 0-1,0 0 0,-1 0 1,1 1-1,-1 0 0,0-1 0,1 1 1,-6 0-1,5 0-22,-1 1 0,1-1 1,-1 1-1,1 0 0,-1 0 1,1 0-1,0 0 0,-1 1 0,1-1 1,0 1-1,0 0 0,0 0 0,0 0 1,0 0-1,-3 4 0,0 0-5,1 1-1,-1-1 0,2 1 0,-1 0 0,1 0 1,-5 11-1,2-3 20,2 0 0,0 0 0,1 0 0,0 0 0,1 1-1,-2 26 1,5-40-13,0 0 0,0 0 0,1 0 0,-1 0 0,0 1 0,1-1 0,-1 0 0,1 0 0,-1 0 0,1 0 0,0 0 0,0-1 0,0 1 0,0 0 0,0 0 0,1 0 0,-1-1 0,0 1 0,1-1 0,-1 1 0,3 1 0,-1-1 10,1 0 1,-1-1 0,1 1-1,0-1 1,0 1 0,-1-1-1,1 0 1,0 0 0,0-1-1,7 1 1,1-1-30,1-1 1,-1 0-1,1 0 1,-1-1-1,0-1 1,18-6-1,88-51-2094,-117 60 2113,-1 0 0,0 0 0,1 0 0,-1 0 0,0-1 0,1 1 0,-1 0 0,1 0 0,-1 0 0,0 0 1,1 0-1,-1 0 0,0 0 0,1 0 0,-1 0 0,0 0 0,1 0 0,-1 1 0,0-1 0,1 0 1,-1 0-1,1 0 0,-1 0 0,0 0 0,0 1 0,1-1 0,-1 0 0,0 0 0,1 1 0,-1-1 0,0 0 1,0 0-1,1 1 0,-1 0 0,4 16 434,-7 24 643,3-38-988,-12 60 1020,7-44-971,2 1 1,0-1-1,0 34 0,3-53-152,0 1-1,0-1 1,0 1 0,0-1-1,0 0 1,0 1 0,0-1-1,0 1 1,0-1 0,0 1-1,1-1 1,-1 0 0,0 1-1,0-1 1,1 0 0,-1 1-1,0-1 1,0 0-1,1 1 1,-1-1 0,0 0-1,1 1 1,-1-1 0,1 0-1,-1 0 1,0 0 0,1 1-1,-1-1 1,1 0 0,-1 0-1,0 0 1,1 0 0,-1 0-1,1 0 1,21-3-1042,16-18-6502,-18 1-1698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18 121 22037,'0'0'9673,"10"-1"-9107,4-1-505,0-1 0,0 0 0,0 0 0,0-2 0,18-8 0,-23 9-50,0 0 0,-1 0 1,0-1-1,0 0 1,0-1-1,0 1 0,-1-2 1,0 1-1,0-1 1,9-12-1,-16 19-11,1-1 0,-1 1 0,0 0 0,1-1 0,-1 1 0,0 0 0,0-1 0,1 1 1,-1-1-1,0 1 0,0-1 0,0 1 0,1-1 0,-1 1 0,0-1 0,0 1 0,0-1 0,0 1 0,0-1 0,0 1 0,0 0 0,0-1 0,0 1 0,0-1 0,0 1 1,0-1-1,-1 1 0,1-1 0,0 1 0,0-1 0,0 1 0,-1-1 0,1 1 0,-1-1 0,-17-1 2,-27 13-22,29-4 19,0 1-1,0 0 1,1 1 0,0 1-1,-14 12 1,24-18-5,1-1 1,0 1-1,0-1 1,0 1 0,0 0-1,1 1 1,-1-1-1,1 1 1,0-1-1,1 1 1,-1 0-1,1 0 1,0 0-1,0 0 1,0 1-1,1-1 1,0 1 0,0-1-1,0 0 1,1 8-1,0-11-24,1 1-1,0-1 0,0 0 1,0 0-1,0 1 1,0-1-1,1 0 0,-1 0 1,1 0-1,-1 0 1,1-1-1,-1 1 0,1 0 1,0-1-1,0 1 1,0-1-1,0 1 1,0-1-1,0 0 0,1 0 1,-1 0-1,0 0 1,1-1-1,-1 1 0,0 0 1,4-1-1,9 3-890,-1-1 0,1 0-1,15-1 1,24-2-5330,3-6-4308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5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18193,'0'0'8761,"1"8"-7464,-7 224 2637,8-221-3796,1-14 128,3-19-104,-4-69-776,-2 90 438,5 5-347,5 2 511,1-1 0,-1 0 0,1-1 0,0 0 0,0 0 0,1-1 0,-1-1 1,1 0-1,0-1 0,-1 0 0,1-1 0,23-2 0,-29 2 61,1 0 1,0-1-1,-1 0 0,1-1 1,-1 1-1,0-1 0,1 0 1,-1-1-1,0 0 0,0 0 1,0 0-1,-1 0 0,1-1 1,-1 0-1,0 0 0,0-1 1,0 1-1,-1-1 0,1 0 1,-1-1-1,0 1 0,-1-1 0,1 1 1,3-9-1,-7 11-40,1 1 0,0 0 0,0-1 0,-1 1 0,0-1-1,1 1 1,-1 0 0,0-1 0,0 1 0,0-1 0,-1-2 0,1 4-6,0 0 0,-1 1 0,1-1 0,0 0 1,0 1-1,-1-1 0,1 0 0,-1 1 0,1-1 0,0 0 0,-1 1 1,1-1-1,-1 1 0,1-1 0,-1 1 0,0-1 0,1 1 1,-1 0-1,1-1 0,-1 1 0,0 0 0,1-1 0,-1 1 0,-1 0 1,0 0-2,0 0 1,0 0-1,0 0 1,0 1-1,0-1 1,1 1-1,-1-1 1,0 1-1,0 0 1,0 0-1,1 0 1,-1 0-1,0 0 1,1 0-1,-1 0 1,1 1-1,-1-1 1,1 0-1,0 1 1,-1 0-1,1-1 1,0 1-1,0-1 1,0 1-1,0 2 1,-4 5-11,1-1 1,0 1-1,0 0 1,1 1-1,0-1 1,1 0-1,0 1 1,1 0-1,-1-1 1,2 1-1,0 0 1,0 0-1,2 10 1,-2-15-21,1-1 1,1 1 0,-1-1-1,0 0 1,1 1 0,0-1 0,0 0-1,0 0 1,1 0 0,-1-1 0,1 1-1,0-1 1,0 1 0,0-1 0,0 0-1,1 0 1,-1 0 0,1 0-1,0-1 1,0 0 0,0 0 0,0 0-1,0 0 1,0 0 0,0-1 0,1 0-1,-1 1 1,1-2 0,8 2-1,42 0-3287,-18-6-1783,10-11-5808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7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14542,'0'0'10292,"9"-9"-8834,-4 3-1277,0 0 1,0 1-1,1 0 1,-1 0-1,1 0 1,0 1-1,1-1 1,-1 2-1,1-1 1,0 1-1,0 0 1,0 0-1,0 1 1,1-1-1,-1 2 1,1-1-1,-1 1 1,10 0-1,-16 2-166,0-1 0,0 1 1,0-1-1,0 1 0,0 0 0,0-1 0,0 1 0,0 0 0,-1 0 1,1 0-1,0 0 0,-1 0 0,1 0 0,0 0 0,-1 0 0,1 0 0,-1 0 1,0 0-1,1 0 0,-1 0 0,0 1 0,0-1 0,1 0 0,-1 0 1,0 0-1,0 0 0,0 0 0,-1 1 0,1-1 0,0 0 0,-1 1 1,-4 43 599,-8 1-44,10-38-512,0 1 0,0 0 0,1 0 1,0 0-1,0 1 0,1-1 0,1 0 0,-1 0 0,1 1 1,1-1-1,2 13 0,-2-20-47,0 0-1,0 0 0,1 0 1,-1 0-1,1 0 1,0 0-1,0 0 1,-1 0-1,1-1 1,0 1-1,0-1 1,1 1-1,-1-1 1,0 0-1,0 0 1,1 0-1,-1 0 0,0 0 1,1 0-1,-1-1 1,1 1-1,-1-1 1,1 0-1,-1 0 1,1 0-1,-1 0 1,1 0-1,0 0 1,-1-1-1,0 1 1,5-2-1,2 0 20,-1 0 0,1 0 0,-1-1 0,0 0 0,0 0 0,0-1 0,0 0 0,8-6 0,-9 4-31,0 0 0,-1-1 0,0 0 0,0 0 0,0 0 0,-1-1 0,0 1 0,-1-1 0,1 0 0,-2-1 0,1 1 0,-1-1 0,0 1 0,-1-1 0,0 0 0,0 0 0,-1 0 0,0 0 0,-1-1 0,-1-16 0,1 24 0,-1 1 0,0-1 0,1 0 0,-1 1 0,0-1 0,0 0 0,0 1 0,0-1 0,0 1 0,0 0 0,0-1 0,0 1 0,-1 0 0,1-1 0,0 1 0,-1 0 0,1 0 0,-1 0 0,1 1 0,-1-1 0,0 0 0,1 0 0,-1 1 0,0-1 0,1 1 0,-1 0 0,0-1 0,0 1 0,0 0 0,1 0 0,-1 0 0,0 0 0,0 0 0,-2 1 0,3-1 0,1 0 0,0 0 0,-1 1 0,1-1 0,0 0 0,-1 0 0,1 0 0,0 0 0,-1 1 0,1-1 0,0 0 0,0 0 0,-1 1 0,1-1 0,0 0 0,0 0 0,-1 1 0,1-1 0,0 0 0,0 1 0,0-1 0,-1 0 0,1 1 0,0-1 0,0 0 0,0 1 0,0-1 0,0 0 0,0 1 0,0-1 0,0 1 0,0-1 0,0 0 0,0 1 0,0-1 0,0 0 0,0 1 0,0-1 0,0 0 0,1 1 0,-1-1 0,0 0 0,0 1 0,0-1 0,12 17 0,-5-14 0,1 1 0,-1-1 0,1-1 0,0 0 0,0 0 0,0 0 0,0-1 0,13 0 0,69-2 0,-77 0 0,-5 0 0,0 0 0,0 0 0,0-1 0,0 0 0,0-1 0,-1 1 0,1-1 0,-1-1 0,14-8 0,-18 10 0,0 1 0,0-1 0,-1-1 0,1 1 0,-1 0 0,1-1 0,-1 1 0,0-1 0,0 0 0,0 1 0,0-1 0,-1 0 0,1 0 0,-1 0 0,1-1 0,-1 1 0,0 0 0,0 0 0,-1-1 0,1 1 0,-1 0 0,0-1 0,0 1 0,0-1 0,0 1 0,-1-4 0,1 6 0,-1-1 0,0 1 0,1-1 0,-1 1 0,0 0 0,0 0 0,0-1 0,0 1 0,0 0 0,-1 0 0,1 0 0,0 0 0,0 0 0,-1 0 0,1 0 0,0 1 0,-1-1 0,1 1 0,-1-1 0,1 1 0,-1-1 0,1 1 0,-1-1 0,0 1 0,1 0 0,-1 0 0,1 0 0,-1 0 0,1 0 0,-1 1 0,1-1 0,-1 0 0,0 1 0,1-1 0,-3 2 0,-1-1 0,0 0 0,0 0 0,1 1 0,-1 0 0,0 0 0,1 0 0,0 0 0,-1 1 0,1-1 0,-5 6 0,3-2 0,2 1 0,-1 0 0,1 0 0,0 0 0,0 0 0,1 1 0,0 0 0,0-1 0,1 1 0,0 0 0,1 0 0,-1 0 0,2 0 0,-1 1 0,1-1 0,0 0 0,1 0 0,1 9 0,-1-14 0,0 0 0,1 0 0,-1 0 0,1 0 0,-1 0 0,1 0 0,0-1 0,0 1 0,1 0 0,-1-1 0,0 0 0,1 1 0,0-1 0,-1 0 0,1 0 0,0-1 0,0 1 0,0 0 0,0-1 0,0 0 0,0 0 0,1 0 0,-1 0 0,0 0 0,1-1 0,-1 1 0,0-1 0,5 0 0,-1 0 0,-1 1 0,1-2 0,0 1 0,0-1 0,-1 1 0,1-2 0,-1 1 0,1-1 0,-1 0 0,0-1 0,1 1 0,-1-1 0,8-5 0,28-29 0,67-76 0,-95 97 0,-22 49 0,4-22 0,0 0 0,0 1 0,1-1 0,0 1 0,1-1 0,1 1 0,-1 12 0,2-21 0,0-1 0,1 1 0,-1-1 0,0 1 0,1 0 0,0-1 0,-1 1 0,1-1 0,0 1 0,0-1 0,1 0 0,-1 1 0,0-1 0,1 0 0,-1 0 0,1 0 0,0 0 0,0 0 0,0 0 0,0-1 0,0 1 0,0 0 0,0-1 0,0 0 0,1 1 0,-1-1 0,0 0 0,1 0 0,-1-1 0,1 1 0,-1 0 0,1-1 0,0 1 0,-1-1 0,1 0 0,5 0 0,9-1-32,1-1 0,-1-1 0,1 0 0,-1-2 0,0 1 0,0-2 0,-1 0 0,1-1 0,-1-1 0,15-10 0,-3 3-25,0 2 0,32-11 0,-58 23 50,-1 1 1,1-1-1,0 0 0,-1 1 1,1 0-1,0-1 0,-1 1 1,1 0-1,0 0 0,0 0 1,-1 0-1,1 0 0,0 0 1,0 0-1,-1 1 0,1-1 1,0 1-1,2 0 0,-3 0 11,0 0 0,-1 0 0,1 1 1,0-1-1,0 0 0,0 0 0,-1 1 0,1-1 0,-1 0 0,1 1 0,-1-1 0,1 1 0,-1-1 0,0 2 0,1 0 11,-1-1 1,1 0-1,-1 1 0,1-1 1,0 0-1,0 0 1,0 0-1,0 0 1,0 1-1,1-1 1,-1-1-1,0 1 0,1 0 1,2 2-1,0-2-5,-1 0 0,0-1 0,1 1-1,-1-1 1,1 0 0,0-1 0,-1 1-1,1 0 1,0-1 0,-1 0 0,1 0-1,0 0 1,3-1 0,49-7-963,-30 3-402,91-15-766,-81 15 3384,48 0-1,-74 6-1505,-1-2 0,1 0 0,-1 0 0,1 0 0,-1-1 0,1-1 0,-1 0 0,0 0-1,0 0 1,0-1 0,-1-1 0,10-5 0,-18 10 286,0 0-1,1-1 1,-1 1 0,0 0 0,1 0-1,-1 0 1,0 0 0,0 0-1,1-1 1,-1 1 0,0 0-1,0 0 1,0 0 0,1-1 0,-1 1-1,0 0 1,0 0 0,0-1-1,0 1 1,1 0 0,-1 0-1,0-1 1,0 1 0,0 0 0,0 0-1,0-1 1,0 1 0,0 0-1,0-1 1,0 1 0,0 0-1,0-1 1,0 1 0,0 0 0,0 0-1,0-1 1,0 1 0,-12-6 719,-24 2-514,33 3-222,-5 0-11,0 1 1,0-1 0,-1 1 0,1 0 0,0 1-1,-15 3 1,21-3 20,0-1 1,0 1-1,0 1 0,0-1 0,0 0 0,1 0 0,-1 1 1,0-1-1,1 1 0,-1-1 0,1 1 0,-1 0 0,1 0 1,0-1-1,0 1 0,0 0 0,0 0 0,0 0 0,0 0 1,1 1-1,-1-1 0,1 0 0,-1 0 0,1 0 0,0 0 1,0 1-1,0-1 0,0 0 0,0 3 0,0-1 10,1-1 0,-1 0 0,1 1-1,0-1 1,0 0 0,0 1 0,0-1-1,0 0 1,1 0 0,-1 0 0,1 0-1,0 0 1,0-1 0,0 1 0,0 0-1,0-1 1,1 0 0,-1 1 0,1-1-1,0 0 1,-1 0 0,1 0 0,0-1-1,0 1 1,0-1 0,0 1 0,1-1-1,-1 0 1,0-1 0,0 1 0,4 0-1,14 3-229,0-1 0,0-1 0,39-2-1,-40 0-328,-12 0-14,0-1 0,-1 1 0,1-1 0,-1-1 0,11-2 0,15-14-8194,-15 1-6846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186 266 19410,'0'0'1783,"-8"-5"481,-1 1-1815,0 0 0,0 1-1,0 0 1,0 1 0,0 0 0,-1 0 0,1 1-1,-13 0 1,18 1-423,1 0-1,0 0 1,0 0-1,0 0 1,-1 1-1,1-1 1,0 1-1,0 0 1,0 0-1,0 0 1,0 0-1,0 0 1,0 1-1,0-1 1,1 1-1,-1 0 1,0 0-1,1 0 1,0 0-1,-1 0 1,1 1-1,0-1 0,0 1 1,0-1-1,1 1 1,-1 0-1,1 0 1,-1 0-1,1 0 1,0 0-1,0 0 1,0 0-1,0 3 1,0-4-14,1 0 0,0 0 0,0-1 0,-1 1 0,1 0 0,0 0 0,0 0 0,1-1 0,-1 1 0,0 0 0,1 0 0,-1-1 1,1 1-1,-1 0 0,1 0 0,0-1 0,0 1 0,-1-1 0,1 1 0,1-1 0,-1 1 0,0-1 0,0 0 0,0 1 0,1-1 0,-1 0 0,1 0 0,-1 0 0,1 0 0,-1 0 0,1 0 1,-1 0-1,1-1 0,0 1 0,0-1 0,-1 1 0,1-1 0,0 1 0,0-1 0,-1 0 0,1 0 0,0 0 0,0 0 0,2-1 0,6 1 55,-1-1 0,0 0 0,1 0 0,-1-1 0,0-1 0,0 1 0,16-8 0,-7 0-13,-1 0-1,1-1 1,-1-1 0,-1 0-1,0-2 1,-1 1 0,14-19-1,-20 23 82,-1-1 0,-1 0 0,0-1 0,0 0 0,-1 0 0,0-1 0,-1 1 0,0-1 0,-1 0 0,0 0 0,-1-1 0,2-19 0,-5 31-125,1 0 1,-1 0 0,0 0-1,0 0 1,0 0 0,0 0-1,0 1 1,0-1 0,0 0 0,0 0-1,-1 0 1,1 0 0,0 0-1,0 0 1,-1 0 0,1 0-1,0 1 1,-1-1 0,1 0 0,-2-1-1,-10 8 33,-11 28-49,19-25-3,0 1 0,1 0 0,0 0 0,-1 14 0,4-22 10,-1 0-1,1-1 0,-1 1 1,1 0-1,0 0 0,0-1 1,0 1-1,0 0 1,0 0-1,0-1 0,0 1 1,1 0-1,-1-1 0,1 1 1,-1 0-1,1-1 1,0 1-1,-1 0 0,1-1 1,0 1-1,0-1 1,0 0-1,0 1 0,0-1 1,1 0-1,-1 1 0,0-1 1,1 0-1,-1 0 1,0 0-1,1 0 0,-1 0 1,3 0-1,4 0 16,0-1 0,0 0 0,0 0 0,0 0 0,0-1-1,-1-1 1,1 1 0,0-1 0,0-1 0,-1 1 0,0-1 0,1 0 0,-1-1-1,0 0 1,-1 0 0,1-1 0,-1 1 0,10-10 0,-4 4 2,-1-1 0,0-1 0,0 0 0,-1 0 0,-1-1 0,0 0 0,0-1 1,8-21-1,-15 32-116,-3 5 27,-5 16-6,-31 88 18,13-23 97,-16 114 0,34-160 21,3 0-1,1 0 1,2 1-1,2-1 1,9 62-1,-6-49 17,-5-50-73,0 0 1,0 1-1,0-1 1,0 0-1,0 0 0,0 0 1,0 0-1,-1 1 1,1-1-1,0 0 0,0 0 1,0 0-1,0 0 1,-1 1-1,1-1 0,0 0 1,0 0-1,0 0 1,-1 0-1,1 0 0,0 0 1,0 0-1,-1 0 1,1 0-1,0 1 0,0-1 1,0 0-1,-1 0 0,1 0 1,0 0-1,0 0 1,-1-1-1,1 1 0,0 0 1,0 0-1,0 0 1,-1 0-1,1 0 0,0 0 1,0 0-1,-1 0 1,1 0-1,0-1 0,0 1 1,0 0-1,0 0 1,-1 0-1,1 0 0,0-1 1,0 1-1,0 0 1,0 0-1,0 0 0,0-1 1,-1 1-1,1 0 0,0 0 1,0 0-1,0-1 1,0 1-1,-12-14 82,3-8-82,1 0 0,1-1-1,0 0 1,2 0 0,1-1 0,1 1 0,1-1 0,1 0 0,2 0 0,5-46 0,-5 62-120,0 0-1,0 0 1,1 1-1,1-1 1,-1 0-1,1 1 1,0-1-1,1 1 1,0 0-1,0 0 1,0 0-1,1 1 1,0-1-1,1 1 1,-1 0-1,1 1 1,0-1-1,9-5 1,-1 3-393,1 0 0,-1 2 0,1-1 0,0 2 0,1 0 0,0 1 1,-1 0-1,22-1 0,27-5-6691,7-2-7606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 17296,'5'13'6763,"-4"23"-5806,0-31-173,-3 138 2464,-1-90-2864,3 1-1,8 69 1,2-93-296,-8-24-377,-10-17-775,-14-20-3064,-40-42 0,12 17 3199,7-4 4760,62 59-1167,-13 1-2350,70 2 1391,-44 0-1757,0-1 0,0-2 0,0-1 0,0-1 1,40-10-1,-55 6-3664,-10-2-2871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3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17008,'0'0'7383,"1"12"-6139,-3 203 2450,-3-67-1863,5-147-1817,-1 1 0,1 0-1,0 0 1,0-1 0,0 1 0,0 0-1,0 0 1,0 0 0,1-1 0,-1 1-1,0 0 1,1 0 0,0-1 0,-1 1 0,1-1-1,0 1 1,0 0 0,0-1 0,0 1-1,0-1 1,0 0 0,0 1 0,0-1-1,0 0 1,1 0 0,-1 0 0,1 1-1,-1-2 1,1 1 0,-1 0 0,1 0-1,-1 0 1,1-1 0,0 1 0,0-1-1,-1 1 1,1-1 0,0 0 0,0 1-1,-1-1 1,1 0 0,0 0 0,0-1-1,-1 1 1,1 0 0,0 0 0,0-1 0,-1 1-1,1-1 1,0 0 0,1 0-1,7-3-42,0 0-1,-1 0 0,0-1 0,0 0 0,0 0 0,0-1 0,-1-1 0,0 1 0,13-14 0,38-28-514,-58 47 549,-1 1 0,1 0 1,0-1-1,-1 1 0,1 0 0,0-1 0,0 1 0,-1 0 1,1 0-1,0-1 0,-1 1 0,1 0 0,0 0 0,0 0 1,-1 0-1,1 0 0,0 0 0,0 0 0,-1 1 0,1-1 1,0 0-1,0 0 0,-1 0 0,1 1 0,0-1 0,-1 0 1,1 1-1,0-1 0,-1 1 0,1-1 0,-1 1 0,1-1 1,-1 1-1,1-1 0,-1 1 0,1-1 0,-1 1 0,1 0 1,-1-1-1,0 1 0,1 0 0,-1-1 0,0 1 0,0 0 1,1 0-1,-1-1 0,0 1 0,0 0 0,0 0 0,0 0 1,5 51 368,-4-36-339,0-9-399,0 0 499,0 1-1,0-1 1,0 1 0,1-1-1,4 9 1,9 1-2685,-14-16 1999,1-1 1,-1 1 0,1-1-1,-1 1 1,1-1 0,-1 0-1,1 1 1,-1-1 0,1 0-1,-1 0 1,1 0-1,-1-1 1,1 1 0,-1 0-1,3-1 1,7-4-7335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81 17681,'0'0'1596,"9"1"950,3 1-1580,-1-2-1,1 1 1,0-2-1,0 0 1,12-2-1,-21 3-831,1-1 1,-1 0-1,1 0 0,-1 0 1,1 0-1,-1 0 0,0-1 0,0 1 1,0-1-1,0 0 0,0 0 1,0 0-1,0 0 0,0-1 0,-1 1 1,1-1-1,-1 0 0,0 0 1,0 1-1,0-1 0,0-1 0,0 1 1,-1 0-1,3-6 0,-4 9-96,0-1-1,0 0 0,0 1 1,0-1-1,0 0 0,0 1 1,0-1-1,0 0 1,0 1-1,0-1 0,0 1 1,0-1-1,0 0 0,0 1 1,0-1-1,-1 0 0,1 1 1,0-1-1,-1 1 1,1-1-1,0 1 0,-1-1 1,1 1-1,-1-1 0,1 1 1,0-1-1,-1 1 0,1-1 1,-1 1-1,0 0 1,1-1-1,-1 1 0,1 0 1,-2-1-1,-29-2 276,23 3-312,0 1 0,0 1 1,0-1-1,0 1 0,-14 6 1,15-4-10,0 1 1,0 0 0,1 1 0,-1 0 0,1 0 0,1 0 0,-1 1 0,1-1 0,0 1 0,0 1 0,-6 14 0,9-19-9,0 0 0,1 0 1,0 0-1,0 0 0,0 1 1,0-1-1,0 0 0,1 0 0,-1 1 1,1-1-1,0 0 0,0 1 1,0-1-1,0 0 0,1 1 0,-1-1 1,1 0-1,0 1 0,0-1 1,0 0-1,0 0 0,1 0 0,-1 0 1,1 0-1,0 0 0,0-1 1,0 1-1,0 0 0,0-1 0,1 0 1,-1 1-1,5 2 0,-1-1-306,1-1-1,-1 0 0,1 0 1,0 0-1,0-1 1,0 0-1,0 0 0,0-1 1,10 1-1,40 0-6316,-2-3-5372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0 16015,'0'0'7677,"1"10"-6060,7 155 3187,-9-115-4505,3-1 0,2 1 0,11 52 1,-18-98-6177,-8-9 2576,-10-11-1641,-1-8-1614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12620,'0'0'9161,"46"-8"-7560,-8 8-160,7 0-800,6 0-513,4 0-64,-1-5-1313,-3-6-2819,-7-2-4388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40 11371,'0'0'6812,"-11"0"-3359,-3 1-2598,0 1 0,1 0 0,-1 1-1,1 1 1,-25 9 0,34-12-778,0 1 0,-1 0-1,2 0 1,-1 0 0,0 1 0,0-1 0,1 1 0,0 0 0,-1 0-1,1 0 1,0 1 0,0-1 0,1 1 0,-1-1 0,1 1 0,0 0-1,0 0 1,0 0 0,0 0 0,1 1 0,-1-1 0,1 0 0,0 1-1,1-1 1,-1 9 0,1-11-65,1 0 1,-1 0-1,1 0 0,-1-1 0,1 1 1,0 0-1,0 0 0,0 0 0,0-1 1,0 1-1,1 0 0,-1-1 0,0 1 0,1-1 1,-1 0-1,1 1 0,-1-1 0,1 0 1,0 0-1,-1 0 0,1 0 0,0 0 1,0 0-1,0-1 0,0 1 0,0 0 1,0-1-1,0 0 0,0 1 0,0-1 0,0 0 1,0 0-1,3 0 0,9 0 50,1 1-1,-1-2 1,21-3-1,22-10-140,-48 10 46,0 1 0,0 1 0,0-1 0,1 2 0,-1-1 0,0 1 0,1 0-1,-1 1 1,1 0 0,12 3 0,-21-3 37,1 1 0,0 0 1,0-1-1,-1 1 0,1 0 0,0 0 0,-1 0 0,1 1 1,-1-1-1,0 0 0,1 0 0,-1 1 0,0-1 0,0 1 1,1-1-1,-1 1 0,-1 0 0,1-1 0,0 1 0,0 0 1,-1 0-1,1-1 0,0 1 0,-1 3 0,4 54 924,-2-20 325,-2-39-1245,0 0 1,0 1-1,0-1 1,0 0-1,0 0 1,0 1-1,0-1 1,0 0 0,0 0-1,0 0 1,0 1-1,0-1 1,0 0-1,0 0 1,0 0-1,1 1 1,-1-1-1,0 0 1,0 0-1,0 0 1,0 1-1,1-1 1,-1 0-1,0 0 1,0 0-1,0 0 1,0 0-1,1 0 1,-1 1-1,0-1 1,0 0-1,1 0 1,-1 0-1,0 0 1,0 0-1,0 0 1,1 0-1,-1 0 1,0 0-1,0 0 1,1 0-1,-1 0 1,0 0-1,1 0 1,9-9 490,6-15 119,-10 13-618,-1 0 0,-1-1 0,0 1 0,-1-1 0,0 0 0,-1 0 0,0-1 0,-1 1 0,0 0 0,-1-1 0,-1 1 0,0 0 0,0 0 0,-4-14 0,32 23-561,-12 1 522,0-1 0,-1 0-1,1-1 1,17-7-1,-25 8 49,-1 0 0,1 0-1,-1 0 1,0-1 0,0 0-1,0-1 1,-1 1 0,1-1 0,-1 0-1,9-11 1,-29 105 530,14-79-493,-1 1 0,1 0 1,1 0-1,0 0 0,0 0 0,1-1 0,1 1 0,4 16 0,-5-24-167,0 0 0,0-1 0,0 1 0,0-1-1,1 1 1,-1-1 0,1 1 0,0-1 0,-1 0-1,1 0 1,0 0 0,0 0 0,1 0 0,-1 0-1,0-1 1,1 1 0,-1-1 0,1 1-1,-1-1 1,1 0 0,0 0 0,-1 0 0,1 0-1,0-1 1,0 1 0,0-1 0,-1 0 0,1 0-1,0 0 1,0 0 0,0 0 0,0 0 0,0-1-1,-1 1 1,1-1 0,0 0 0,3-1 0,16-10-4620,-3-9-2156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10 13453,'0'0'6230,"-3"9"-2803,-3 9-2072,0 0 0,2 0-1,0 1 1,-1 21 0,3-9-290,4 58 0,37 155-2175,-36-232 1099,0 14-959,-11-37-1862,-11-42-637,3-6 1813,1 6 293,-10-64 0,29 115 1704,-1 1 0,0 0 1,1 0-1,-1 0 0,0 0 1,1 0-1,-1 1 0,1-1 1,-1 1-1,6 0 0,3-1 431,7-2-499,-1-1-1,0-1 0,-1-1 1,1-1-1,-1 0 0,0-1 1,25-17-1,-33 19-255,0 0-1,-1 0 1,1-1 0,-1 0-1,-1-1 1,1 1 0,-2-2 0,1 1-1,-1-1 1,0 0 0,-1 0-1,0 0 1,0-1 0,6-18-1,-10 5 0,-1 23-23,0 0 1,0 0-1,0-1 0,0 1 0,-1 0 0,1 0 0,0-1 1,0 1-1,0 0 0,0 0 0,-1 0 0,1-1 0,0 1 1,0 0-1,0 0 0,-1 0 0,1 0 0,0-1 0,0 1 0,-1 0 1,1 0-1,0 0 0,0 0 0,-1 0 0,1 0 0,0 0 1,0 0-1,-1 0 0,1 0 0,0 0 0,-1 0 0,1 0 0,0 0 1,0 0-1,-1 0 0,1 0 0,-1 0 0,-1 1-9,0 1 0,0-1 0,0 1 0,-1-1 0,1 1 0,1 0-1,-1 0 1,0-1 0,0 1 0,1 1 0,-1-1 0,1 0 0,-2 3 0,-10 20 228,1 2 0,1-1 0,1 1 0,-9 44 1,-11 116 2895,28-173-2917,0-1-56,0 0 0,1 0 0,1 0 0,0 0 1,0-1-1,5 24 0,-5-36-133,0 1 0,0 0 0,0-1-1,0 1 1,0-1 0,1 1 0,-1 0 0,0-1 0,0 1 0,1-1-1,-1 1 1,0-1 0,1 1 0,-1-1 0,1 1 0,-1-1 0,0 0-1,1 1 1,-1-1 0,1 0 0,-1 1 0,1-1 0,0 0 0,-1 1-1,1-1 1,-1 0 0,1 0 0,-1 0 0,1 0 0,0 1 0,-1-1-1,1 0 1,-1 0 0,1 0 0,0 0 0,-1 0 0,1 0 0,-1-1-1,1 1 1,0 0 0,-1 0 0,1 0 0,-1 0 0,1-1 0,-1 1-1,1 0 1,-1-1 0,1 1 0,-1 0 0,1-1 0,-1 1 0,1-1-1,0 0 1,0 0-36,1-1 0,0 0 0,0 0 0,-1 0 0,1 0-1,-1 0 1,0-1 0,1 1 0,-1 0 0,0-1 0,1-3-1,-1-2 27,0-1 0,-1 1 0,1-1 0,-2 0 0,1 1-1,-1-1 1,0 1 0,-1-1 0,0 1 0,-1 0 0,-4-11-1,-3-2 236,-1 0-1,-25-34 0,18 29 160,55 28-210,-6 5-370,48 4 0,-5-9-5750,-56-3 1055,-7-5-2559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2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9097,'0'0'16655,"49"26"-19217,-17-26-7688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3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384 19 18097,'0'0'2007,"-10"-4"70,3 1-1840,0 1 0,0-1 0,0 1 0,-1 1-1,1-1 1,-1 1 0,1 1 0,-1-1 0,1 1 0,-1 1 0,1-1 0,-1 1 0,1 1-1,-1-1 1,-9 4 0,-1 3-117,1 1-1,0 0 0,0 2 0,1-1 1,0 2-1,1 0 0,0 1 1,-24 27-1,31-31-13,0 1 0,1-1 0,0 1 0,1 1 0,0-1 0,0 1 0,1 0 0,1 0 0,0 1 1,0-1-1,1 1 0,1 0 0,0 0 0,0 0 0,1 17 0,1-26-89,0 0 0,1 0 1,-1-1-1,1 1 0,0 0 0,0 0 0,0-1 1,0 1-1,0 0 0,0-1 0,1 1 1,-1-1-1,1 1 0,0-1 0,0 0 0,0 0 1,0 0-1,0 0 0,5 3 0,-2-2 20,1 0-1,-1 0 1,1-1-1,0 0 1,0 0-1,0 0 0,0-1 1,0 0-1,7 1 1,7-1-222,-1-1 0,1-1 0,0-1 0,0 0 0,21-6 0,-20 2-1324,0 0 0,37-17 0,3-13-6012,-21 8-3103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3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17777,'0'0'6118,"-21"48"-5478,4-11 449,1 6-32,0 4-64,6-1-512,2-3-321,8-5-128,0-2-192,0-6-993,3-6-769,-1-4-609,-2-9-1504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7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1 176 12620,'0'0'5861,"69"-32"-4868,-34 22-384,7 2-513,3-2-192,2 1-2242,0-1-3748</inkml:trace>
  <inkml:trace contextRef="#ctx0" brushRef="#br0" timeOffset="1">711 0 11211,'0'0'14536,"-11"5"-14045,-7 3-288,0 0 0,1 2 0,0 0-1,1 1 1,-29 25 0,37-29-85,1-1 0,0 2-1,0-1 1,1 1 0,0 0 0,0 0 0,1 0 0,0 1-1,0 0 1,1 0 0,0 0 0,1 1 0,0-1-1,-3 20 1,6-26-111,-1-1 1,1 0-1,0 1 0,1-1 0,-1 1 0,0-1 0,1 0 0,-1 0 0,1 1 0,0-1 1,-1 0-1,1 0 0,0 0 0,1 1 0,-1-1 0,0 0 0,1-1 0,-1 1 0,1 0 1,1 2-1,0-2-16,1 1 1,-1-1 0,1 0-1,0 0 1,0 0 0,0-1-1,0 1 1,0-1 0,0 0-1,7 1 1,3-1-440,1 0 1,0-1 0,-1 0-1,1-1 1,24-5 0,-24 2-1013,0-1 1,-1 0-1,1-1 1,20-12-1,5-6-4577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40 165 17264,'0'0'7399,"-8"-10"-5605,-21-30-321,28 40-1451,1-1 0,0 0-1,0 0 1,-1 0-1,1 1 1,0-1 0,0 0-1,0 0 1,0 0-1,0 1 1,0-1-1,0 0 1,0 0 0,0 0-1,1 1 1,-1-1-1,0 0 1,0 0 0,1 1-1,-1-1 1,1 0-1,-1 0 1,0 1 0,1-1-1,-1 0 1,1 1-1,-1-1 1,1 1 0,0-1-1,-1 1 1,1-1-1,0 1 1,-1-1-1,1 1 1,0 0 0,0-1-1,-1 1 1,1 0-1,0 0 1,0-1 0,0 1-1,36-9 347,-34 8-361,16-2-11,0 1 1,-1 1-1,1 1 0,0 1 1,0 0-1,0 1 1,-1 1-1,1 1 1,-1 0-1,0 2 0,0 0 1,-1 1-1,0 1 1,20 11-1,-33-17 111,-1-1 0,1 1 0,0-1 1,0 0-1,-1 0 0,1-1 0,0 1 0,0-1 0,0 0 0,-1 0 0,1 0 0,0 0 0,0-1 0,0 0 0,-1 1 0,1-1 0,0-1 0,-1 1 0,1 0 1,-1-1-1,1 0 0,-1 0 0,0 0 0,1 0 0,-1 0 0,0-1 0,-1 0 0,5-3 0,0-1-66,-1 0 0,1-1 0,-1 0 0,0 0 0,-1 0 0,0-1 0,0 1 0,-1-1 0,0-1 0,3-10 0,-6 13 599,-1 5-3072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72 22838,'0'0'5925,"75"0"-4708,-28-8-320,7-1-512,3-1-289,0-1-32,-1 0-32,-6 2-577,-10 0-512,-13 4-448,-11 5-1794,-23 0-2050,-25 10 1569,-9 2-3267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14061,'0'0'8841,"68"32"-6759,-23-32-641,6 0-544,5-4-417,2-6-384,0 1-64,-4-1-1761,-6-3-4325,-3 0-8584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18738,'0'0'1537,"-7"52"-288,-10-10 641,-1 8-545,-1 6-288,1 2 193,5-2-546,7-2-415,5-6-33,1-9-160,0-6 32,4-9-96,7-9-320,-4-8-929,1-6-1026,-5-1-671,-3-4-1346,-2-14-6182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1 198 19026,'0'0'9033,"83"-19"-7752,-10 9-384,18-2-545,12-6-224,9-1-64,4-2-32,-6 0-64,-4 2-705,-11 4-480,-13 1-769,-15 0-3779,-11-1-1506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238 171 11691,'15'-14'2915,"27"-27"-1414,30-29 1836,-24 25 2053,-62 75-3335,-64 77-1701,-162 169 0,167-196-1328,64-70-5984,21-25 2513,7-8-349,12-19-5632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15054,'0'0'2520,"6"-8"-289,19-27-175,-25 35-2023,0 0 1,0-1 0,0 1 0,0 0-1,0 0 1,1-1 0,-1 1 0,0 0-1,0 0 1,1-1 0,-1 1-1,0 0 1,0 0 0,1 0 0,-1-1-1,0 1 1,0 0 0,1 0 0,-1 0-1,0 0 1,1 0 0,-1 0-1,0-1 1,0 1 0,1 0 0,-1 0-1,0 0 1,1 0 0,-1 0 0,0 0-1,1 0 1,-1 0 0,0 1-1,1-1 1,-1 0 0,0 0 0,1 0-1,-1 0 1,0 0 0,0 0 0,1 1-1,-1-1 1,0 0 0,0 0-1,1 0 1,-1 1 0,0-1 0,0 0-1,1 0 1,-1 1 0,0-1 0,0 0-1,0 0 1,0 1 0,0-1-1,1 0 1,-1 1 0,0-1 0,0 0-1,0 1 1,0-1 0,0 0 0,0 1-1,0-1 1,0 0 0,0 0-1,0 1 1,0 0 0,2 24 489,-2-24-362,21 266 3240,-2-43-4595,-14-75-7692,-5-149 8697,0 0 0,0 1 0,1-1 0,-1 1 0,0-1 0,0 1-1,0-1 1,0 0 0,0 1 0,0-1 0,0 1 0,0-1 0,0 1 0,-1-1-1,1 0 1,0 1 0,0-1 0,0 1 0,0-1 0,0 0 0,-1 1 0,1-1 0,0 0-1,0 1 1,-1-1 0,1 0 0,0 1 0,-1-1 0,1 0 0,0 0 0,-1 1 0,1-1-1,0 0 1,-1 0 0,1 0 0,-1 1 0,1-1 0,0 0 0,-1 0 0,1 0-1,-1 0 1,1 0 0,-1 0 0,1 0 0,0 0 0,-1 0 0,-18 1-8571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0 102 16976,'0'0'5221,"59"8"-3267,-13-8 320,10-6-384,9-6-1025,4-3-673,1-1-160,-6-2-1313,-9-1-3684,-13-5-7975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17969,'0'0'3716,"10"0"-2168,9-2-824,0 0 0,0-1 0,0 0 1,35-13-1,85-37 122,-68 25-818,302-119-1561,-372 147 1420,18-11-3103,-19 10 2921,0 1 0,1 0 0,-1 0 0,0-1-1,0 1 1,1-1 0,-1 1 0,0 0 0,0-1-1,0 1 1,0 0 0,0-1 0,1 1 0,-1-1 0,0 1-1,0 0 1,0-1 0,0 1 0,0-1 0,0 1 0,0 0-1,-1-1 1,1 1 0,0-1 0,0 1 0,0 0 0,0-1-1,0 1 1,-1 0 0,1-1 0,0 0 0,-11-8-13126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14382,'8'-4'3966,"11"-5"-3042,-1 1 0,1 1 0,1 1-1,-1 1 1,1 0 0,32-3 0,-13 5-26,0 1 0,67 6 0,-100-3-866,1 0 0,-1 0 1,0 0-1,1 1 1,-1-1-1,0 1 0,0 1 1,0 0-1,0-1 0,0 2 1,-1-1-1,1 1 1,-1-1-1,0 2 0,5 4 1,-8-6 11,1 0 1,-1 1-1,0-1 1,0 1 0,0 0-1,-1 0 1,1-1 0,-1 1-1,0 0 1,0 0-1,0 1 1,0-1 0,-1 0-1,0 0 1,1 0 0,-2 0-1,1 0 1,0 1 0,-1-1-1,0 0 1,0 0-1,0 0 1,0 0 0,-4 6-1,-1 3 170,-1-1 0,0 1 0,0-2 0,-2 1 0,1-1 0,-17 16-1,-69 59 577,46-45-648,-14 22 85,27-27-1854,0-3-5738,22-24-3526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4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17424,'0'0'4784,"3"13"-3476,14 66 90,4-1 1,56 135 0,-77-212-1337,1 0 1,-1 0-1,0 0 0,0 0 1,1-1-1,-1 1 1,0 0-1,1 0 1,-1 0-1,1-1 1,-1 1-1,1 0 1,-1 0-1,1-1 1,-1 1-1,1-1 1,0 1-1,-1 0 1,1-1-1,0 1 1,0-1-1,-1 0 1,1 1-1,0-1 0,0 0 1,0 1-1,0-1 1,-1 0-1,3 0 1,-2 0-9,0-1 1,0-1-1,0 1 1,0 0-1,0 0 1,-1 0-1,1 0 1,0-1-1,-1 1 1,1 0-1,-1-1 1,1 1-1,-1 0 1,1-1-1,-1-2 1,8-61 311,-7 34-313,0-70-264,-2 91 143,0-1-1,-1 1 1,1-1 0,-2 1-1,0 0 1,0 0 0,-6-12-1,9 21 63,0 1 0,0-1 0,0 0 0,0 1 0,-1-1 0,1 0 0,0 1 0,0-1 0,-1 1 0,1-1 0,-1 1 0,1-1 0,0 0 0,-1 1 0,1-1 0,-1 1 0,1-1 0,-1 1 0,1 0 0,-1-1 0,0 1 0,1 0 0,-1-1 0,1 1 0,-1 0 0,0 0-1,1-1 1,-1 1 0,0 0 0,0 0 0,-6 18-120,8 34 103,-1-48 35,1 1 1,1 0-1,-1-1 1,1 1 0,0-1-1,0 1 1,0-1-1,0 0 1,1 0-1,0 0 1,0 0-1,0 0 1,0-1-1,1 1 1,-1-1-1,1 0 1,0 0-1,0 0 1,0-1 0,0 1-1,0-1 1,0 0-1,1 0 1,-1-1-1,1 1 1,0-1-1,-1 0 1,1 0-1,0-1 1,0 1-1,0-1 1,-1 0-1,1 0 1,0-1-1,0 1 1,0-1 0,-1 0-1,1 0 1,0-1-1,-1 0 1,1 1-1,-1-1 1,0-1-1,0 1 1,4-4-1,4-3 43,-2-1 0,1 0-1,-1-1 1,-1-1-1,0 1 1,-1-1 0,0-1-1,-1 1 1,0-1-1,-1-1 1,0 1 0,-1-1-1,-1 0 1,0 0-1,-1-1 1,-1 1 0,0-1-1,-1 1 1,0-1-1,-1 0 1,-4-23 0,4 35-31,0 1 1,-1-1 0,0 1 0,0-1 0,0 1 0,0 0 0,0-1 0,0 1 0,0 0 0,-1 0 0,1 0 0,-1 0 0,1 0 0,-1 0 0,0 0 0,0 1-1,0-1 1,0 1 0,0-1 0,-3 0 0,4 1-20,0 1-1,-1 0 1,1-1 0,0 1-1,-1 0 1,1 0 0,0 0-1,-1 0 1,1 0-1,0 0 1,-1 1 0,1-1-1,0 0 1,-1 1 0,1-1-1,0 1 1,0-1-1,0 1 1,-1 0 0,1-1-1,0 1 1,0 0 0,0 0-1,0 0 1,0 0-1,0 0 1,1 0 0,-1 0-1,0 0 1,0 0 0,1 0-1,-1 1 1,0-1-1,1 0 1,0 0 0,-1 1-1,0 1 1,-6 22 12,0 1 1,2 0-1,0 0 1,2 0 0,1 0-1,2 45 1,0-68-17,0 0 1,0 1-1,0-1 1,1 0-1,-1 0 1,1 0 0,0 0-1,0 0 1,0-1-1,0 1 1,0 0-1,1 0 1,-1 0 0,1-1-1,0 1 1,0-1-1,0 0 1,0 1-1,0-1 1,0 0-1,4 3 1,-3-4 3,0 0 0,-1 0 0,1 0 0,0 0 0,0-1 0,0 1 0,0-1 0,0 0 0,0 0 0,0 0 0,0 0 0,0 0 0,-1-1 0,1 1 0,0-1 0,0 0 0,0 0 0,0 0 0,-1 0 0,1 0 0,0 0 0,-1-1 0,4-2 0,4-3-12,1-1 0,-1-1-1,-1 0 1,0 0 0,14-19-1,27-26-311,-50 53 315,1 1-1,-1 0 1,1-1-1,-1 1 0,1-1 1,-1 1-1,1 0 1,-1-1-1,1 1 0,0 0 1,-1-1-1,1 1 1,-1 0-1,1 0 0,0 0 1,-1-1-1,1 1 1,0 0-1,-1 0 0,1 0 1,0 0-1,-1 0 1,1 0-1,0 1 0,-1-1 1,1 0-1,-1 0 1,1 0-1,0 1 0,0-1 1,11 20-102,-1 42 154,-10-50 78,3 17 66,-4-19-159,1 0 0,0-1 0,1 1 0,0-1 0,0 1 0,1-1 0,0 0 0,1 0 0,0 0 0,7 11 0,-11-19-30,1 1 1,0-1-1,0 0 1,0 0-1,-1 0 1,1 0-1,0 0 0,0-1 1,0 1-1,1 0 1,-1 0-1,0-1 1,0 1-1,0 0 0,0-1 1,1 1-1,-1-1 1,0 0-1,0 1 1,1-1-1,-1 0 1,0 0-1,1 0 0,-1 0 1,0 0-1,1 0 1,-1 0-1,0 0 1,1 0-1,-1-1 1,0 1-1,1-1 0,-1 1 1,0-1-1,0 1 1,0-1-1,0 0 1,1 1-1,-1-1 0,0 0 1,1-1-1,0 0-120,0-1-1,0 1 1,0-1-1,0 0 1,0 0 0,0 0-1,-1 0 1,1 0-1,-1 0 1,0-1-1,0 1 1,0 0-1,-1-1 1,2-6-1,-2 5-745,0 1-1,0-1 1,-1 0-1,1 0 0,-1 0 1,0 0-1,-1 1 1,1-1-1,-1 0 1,0 1-1,0-1 0,-5-7 1,-7-5-6264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5.0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1 214 9289,'0'0'4617,"11"-10"-1264,-1 1-3108,12-12 3243,30-37-1,-46 52-2927,-1 0 1,-1 0 0,1-1 0,-1 0 0,-1 0-1,1 0 1,-1-1 0,0 1 0,-1-1-1,0 1 1,0-1 0,1-12 0,-3 19-543,0 0 1,0 1-1,0-1 1,0 1 0,0-1-1,0 1 1,-1 0-1,1-1 1,0 1 0,0-1-1,-1 1 1,1-1-1,0 1 1,0-1 0,-1 1-1,1 0 1,-1-1-1,1 1 1,0 0-1,-1-1 1,1 1 0,-1 0-1,1 0 1,-1-1-1,1 1 1,0 0 0,-1 0-1,1 0 1,-1 0-1,1-1 1,-1 1 0,1 0-1,-1 0 1,1 0-1,-1 0 1,0 0-1,1 0 1,-1 0 0,1 0-1,-1 1 1,1-1-1,-1 0 1,1 0 0,0 0-1,-1 1 1,1-1-1,-1 0 1,0 1-1,-25 12 54,18-6-70,0 1 0,1 0 1,-1 0-1,2 1 0,-1 0 0,1 0 1,1 1-1,-6 10 0,8-14-2,1 0-1,-1 0 1,1 0 0,0 0 0,0 0-1,1 1 1,0-1 0,0 1 0,1-1-1,-1 0 1,1 1 0,1-1 0,-1 1-1,1-1 1,2 9 0,-1-13 0,-1 1 0,1 0 0,0-1 0,0 0 0,0 1 0,0-1 0,0 0 0,0 0 0,0 0 0,1 0 0,-1-1 0,1 1 0,0-1 0,-1 1 0,1-1 0,0 0 0,0 0 0,0 0 0,-1 0 0,1-1 0,0 1 0,0-1 0,5 0 0,5 1 0,1 0 0,-1-2 0,0 1 0,15-4 0,-16 2-178,-1-1 0,1-1 1,-1 1-1,11-7 0,22-14-3273,9-13-5566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6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46 12780,'1'-2'197,"-1"1"0,0-1 0,0 0-1,0 1 1,0-1 0,0 0 0,-1 1 0,1-1-1,0 0 1,-1 1 0,1-1 0,-1 1 0,1-1-1,-1 0 1,0 1 0,0 0 0,0-1 0,0 1 0,0 0-1,0-1 1,0 1 0,0 0 0,0 0 0,-1 0-1,1 0 1,0 0 0,-1 0 0,1 0 0,-1 0-1,1 1 1,-1-1 0,1 1 0,-1-1 0,0 1 0,1-1-1,-1 1 1,0 0 0,1 0 0,-1 0 0,0 0-1,1 0 1,-1 0 0,0 0 0,1 0 0,-3 1-1,-1 1-69,-1-1-1,1 1 0,0 0 0,-1 0 0,1 0 0,0 1 0,0 0 0,0 0 0,1 0 1,-1 0-1,1 1 0,-7 6 0,5 0-56,-1 0-1,1 0 1,1 0-1,0 1 1,1-1 0,-1 1-1,2 0 1,0 1 0,0-1-1,1 0 1,-1 19 0,3-24-13,0-1 0,0 0 1,0 0-1,1 0 1,0 0-1,0 0 1,0 0-1,1 0 0,-1 0 1,1 0-1,0 0 1,4 5-1,-4-7-46,1 0 0,-1-1 0,0 1 1,1-1-1,0 0 0,-1 0 0,1 1 0,0-2 0,0 1 0,0 0 0,1-1 0,-1 1 0,0-1 1,1 0-1,-1 0 0,0 0 0,1-1 0,-1 1 0,7-1 0,-3 0 9,0-1 0,1 0 0,-1 0 0,0-1 0,0 0 0,-1 0 1,1-1-1,0 0 0,-1 0 0,0 0 0,1-1 0,-1 0 0,-1 0 0,1-1 0,0 0 0,-1 0 0,0 0 0,0 0 0,3-7 0,3-1 5,-1 0 1,-1-1-1,0 0 0,-1-1 1,-1 0-1,0 0 0,5-20 0,-10 30 7,-1 0 0,0 0-1,0 0 1,0 0-1,0-1 1,-1 1-1,0 0 1,0-1-1,0 1 1,-2-6-1,-3 11 538,-2 11-368,-4 11-100,8-4 104,0-1 1,2 1-1,-1-1 1,2 1-1,4 34 1,-4-50-165,0 0 0,1 0 0,0-1 0,-1 1 0,1 0 0,0 0 0,0 0 0,0-1 0,0 1 0,0 0 0,0-1 0,1 1 0,-1-1 0,0 1 0,1-1 0,-1 0 0,1 0 0,0 1 0,-1-1 0,1 0 0,0-1 0,0 1 0,-1 0 0,1 0 0,0-1 0,0 1 0,0-1 0,0 1 1,0-1-1,0 0 0,0 0 0,0 0 0,0 0 0,0 0 0,0-1 0,0 1 0,2-1 0,4 0 83,0-1 0,0 0 0,-1-1 0,1 1 0,0-1 0,-1-1 0,13-8 1,11-12 36,-1-1 1,47-53 0,-61 61-108,-15 16-56,-1 0 0,0 1 1,1-1-1,-1 0 0,1 1 1,-1-1-1,1 1 0,-1-1 1,1 1-1,-1-1 0,1 1 1,-1-1-1,1 1 1,0 0-1,-1-1 0,1 1 1,0 0-1,-1-1 0,1 1 1,0 0-1,0 0 0,-1 0 1,1-1-1,0 1 0,-1 0 1,1 0-1,0 0 0,0 0 1,-1 0-1,1 1 0,0-1 1,0 0-1,-1 0 0,1 0 1,0 1-1,-1-1 0,1 0 1,0 1-1,-1-1 0,1 0 1,0 1-1,-1-1 0,1 1 1,-1-1-1,1 1 0,-1-1 1,1 1-1,-1 0 0,1-1 1,-1 1-1,0-1 0,1 1 1,-1 0-1,0 0 1,0-1-1,1 1 0,-1 1 1,11 52 6,-9-41 48,-2-8-34,2 1 0,-1 0-1,1 0 1,-1 0-1,2-1 1,-1 1 0,1-1-1,-1 0 1,5 6-1,-6-10-3,0 0 0,-1 0 0,1 0 0,0-1 0,0 1 0,0 0 0,0-1 0,0 1 0,0 0 0,0-1 0,0 1 0,0-1 0,0 0 0,1 1 0,-1-1 0,0 0 0,0 0 0,0 0 0,0 1 0,2-2 0,-1 1 5,1-1 0,-1 1 1,0-1-1,0 0 0,1 0 1,-1 0-1,0 0 0,0 0 1,0-1-1,0 1 0,0-1 1,0 1-1,2-4 0,3-2-519,23-22 124,-19 20-3319,-1-1-4006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7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15439,'0'0'9262,"3"14"-7768,15 105 866,13 72-91,-24-161-2000,1-1 0,1 0 0,1 0 0,17 33 0,-25-60-257,-1 1 0,0-1 0,1 0 0,-1 0 0,1 0 0,0 1 0,0-2 0,0 1 0,0 0-1,0 0 1,0-1 0,1 1 0,-1-1 0,5 3 0,-7-4-6,1 0 0,0 0 0,-1 0 0,1 0 0,0 0-1,-1 0 1,1 0 0,-1 0 0,1 0 0,0 0 0,-1 0 0,1 0 0,0 0-1,-1 0 1,1-1 0,-1 1 0,1 0 0,0 0 0,-1-1 0,1 1 0,-1 0-1,1-1 1,0 0 0,0 0 5,0 0-1,0-1 0,-1 1 0,1-1 1,0 1-1,-1-1 0,1 1 1,0-1-1,-1 1 0,0-1 1,1 1-1,-1-1 0,0-2 1,1-18-50,-2 1 0,0 0 0,-1-1 0,-1 1 0,-1 0 1,-1 0-1,-1 0 0,0 1 0,-2 0 0,-14-29 0,21 47 31,0 0 0,0 0 0,0 0 0,0 0 0,0 1-1,-1-1 1,1 0 0,0 0 0,-1 1 0,1-1-1,-1 1 1,0-1 0,0 1 0,-2-2 0,4 7-30,-1 0 0,1 0 0,0 0 0,1 0 0,-1 0-1,0 0 1,3 5 0,-1-4 40,0-1-1,0 0 0,0 0 0,1 0 0,0 0 1,0 0-1,0 0 0,0-1 0,1 1 0,-1-1 0,1 0 1,0 0-1,0-1 0,0 1 0,0-1 0,0 0 1,1 0-1,-1 0 0,1 0 0,-1-1 0,1 0 1,0 0-1,-1 0 0,1 0 0,0-1 0,0 0 1,8-1-1,-5 1 8,1-1 0,-1 0 0,0 0 1,1-1-1,-1 0 0,0-1 1,0 1-1,-1-2 0,1 1 0,0-1 1,-1 0-1,0-1 0,0 1 0,0-2 1,6-6-1,-6 4 13,0-1 1,-1 0-1,0 0 1,-1-1-1,0 1 1,-1-1-1,0 0 1,0 0-1,-1-1 0,3-15 1,-5 18-4,1-1 1,-1 0-1,-1 0 0,1 1 1,-2-1-1,1 0 0,-1 0 1,0 0-1,-1 1 0,0-1 1,-1 1-1,1-1 0,-5-8 1,6 15-17,0 1 0,0-1-1,1 0 1,-1 1 0,0-1 0,0 0 0,-1 1 0,1-1 0,0 1 0,0 0 0,-1-1 0,1 1 0,-1 0-1,1 0 1,-1 0 0,1 0 0,-1 0 0,0 0 0,-1 0 0,2 1-2,0 0-1,0 0 1,0 1 0,0-1 0,0 0 0,0 1-1,0-1 1,0 1 0,0-1 0,0 1-1,0-1 1,1 1 0,-1 0 0,0-1 0,0 1-1,1 0 1,-1 0 0,0-1 0,1 1-1,-1 0 1,1 0 0,-1 0 0,1 0 0,-1 1-1,-3 8 7,0 0 0,1 0 0,0 1 0,-2 18 0,2-12 10,1-1-1,1 1 1,1 0 0,0 0-1,4 31 1,-3-44-15,0 0 1,0 0 0,0-1-1,1 1 1,-1 0-1,1 0 1,0-1-1,0 1 1,0-1-1,0 1 1,1-1-1,-1 0 1,1 0-1,0 0 1,0 0-1,0-1 1,1 1 0,-1-1-1,0 0 1,1 0-1,-1 0 1,1 0-1,0-1 1,0 1-1,0-1 1,0 0-1,0 0 1,0 0-1,6 0 1,2 0-3,0-1 0,0 0 0,-1 0 0,1-1 0,0-1 0,-1 0 0,1 0 0,-1-1 0,1-1 0,-1 0 0,15-8 0,-20 9 0,-1 0 0,0 0 0,0-1 0,0 1 0,-1-1 0,1-1 0,-1 1 0,0 0 0,0-1 0,0 0 0,-1 0 0,1 0 0,-1-1 0,-1 1 0,1-1 0,-1 1 0,0-1 0,0 0 0,0 0 0,-1 0 0,0 0 0,0 0 0,-1-11 0,1 17 0,-1-1 0,0 0 0,0 0 0,0 0 0,0 0 0,0 1 0,0-1 0,0 0 0,0 0 0,-1 0 0,1 1 0,0-1 0,0 0 0,-1 0 0,1 0 0,0 1 0,-1-1 0,1 0 0,-1 1 0,1-1 0,-1 0 0,1 1 0,-1-1 0,1 1 0,-1-1 0,0 1 0,1-1 0,-1 1 0,0-1 0,1 1 0,-1-1 0,0 1 0,0 0 0,1 0 0,-1-1 0,0 1 0,0 0 0,0 0 0,0 0 0,1 0 0,-1 0 0,0 0 0,0 0 0,0 0 0,1 0 0,-1 0 0,0 0 0,0 1 0,0-1 0,1 0 0,-3 1 0,0 1 0,-1-1 0,0 1 0,1 0 0,-1 0 0,1 0 0,0 1 0,0-1 0,0 1 0,-5 5 0,4-2 0,0-1 0,0 1 0,1 0 0,0 1 0,0-1 0,0 0 0,1 1 0,0 0 0,0-1 0,1 1 0,0 0 0,0 0 0,0 0 0,1 11 0,1-15 0,-1 1 0,1-1 0,0 1 0,0-1 0,0 0 0,0 1 0,0-1 0,1 0 0,-1 0 0,1 0 0,0 0 0,0 0 0,0 0 0,0-1 0,1 1 0,-1-1 0,1 1 0,0-1 0,-1 0 0,1 0 0,0 0 0,0 0 0,0-1 0,1 1 0,-1-1 0,0 0 0,0 0 0,1 0 0,-1 0 0,5 0 0,11 2-767,1-1-1,0-1 1,0 0-1,-1-1 1,1-2 0,0 0-1,35-8 1,-11-8-5394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8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60 122 7815,'5'-9'4960,"-2"4"-4510,20-47 2865,-14 7 1910,-9 44-5152,-1 1 1,1-1-1,0 1 0,0-1 1,0 1-1,-1-1 1,1 1-1,0-1 1,-1 1-1,1-1 1,0 1-1,-1-1 1,1 1-1,0 0 1,-1-1-1,1 1 0,-1 0 1,1-1-1,-1 1 1,1 0-1,-1 0 1,1-1-1,-1 1 1,1 0-1,-1 0 1,1 0-1,-1 0 0,1 0 1,-1 0-1,0 0 1,1 0-1,-1 0 1,1 0-1,-1 0 1,1 0-1,-1 0 1,1 0-1,-1 0 1,1 0-1,-1 1 0,1-1 1,-1 0-1,1 0 1,-1 1-1,1-1 1,-1 0-1,1 1 1,-1 0-1,-27 17 310,21-7-200,0 0 0,1 1 0,1-1 0,0 1 0,1 0 0,0 0 0,1 0 0,0 1 0,1-1 0,0 1 0,1 0 0,0-1 0,3 23 0,-3-33-162,1 0-1,0 0 0,0 1 1,1-1-1,-1 0 0,0 1 0,1-1 1,-1 0-1,1 0 0,0 1 0,-1-1 1,1 0-1,0 0 0,0 0 1,1 0-1,-1 0 0,0 0 0,1-1 1,-1 1-1,1 0 0,0-1 1,-1 1-1,1-1 0,0 1 0,0-1 1,0 0-1,0 0 0,0 0 0,0 0 1,0 0-1,0 0 0,1-1 1,-1 1-1,0-1 0,0 1 0,1-1 1,-1 0-1,0 0 0,0 0 1,1 0-1,-1 0 0,0-1 0,1 1 1,-1-1-1,0 1 0,3-2 1,5-2 18,0 1 0,0-2 1,-1 1-1,0-1 1,1-1-1,-2 1 0,1-2 1,13-11-1,-12 7-13,0 0 0,0-1 0,-1 0 0,12-22-1,-18 29 5,0 0 0,-1 0-1,0 0 1,0 0 0,0-1-1,0 1 1,-1-1 0,0 1-1,0-1 1,-1 1-1,0-1 1,0 0 0,0 1-1,0-1 1,-3-8 0,2 11-3,0 1 0,0 0 0,0 0 0,0 0 0,-1 0 0,1 0 0,-1 0 0,1 1 0,-1-1 0,0 0 0,1 1 0,-1-1 1,0 1-1,0 0 0,0-1 0,-1 1 0,1 0 0,0 0 0,0 1 0,0-1 0,-1 0 0,1 1 0,0-1 0,-1 1 0,1 0 1,-1 0-1,1 0 0,0 0 0,-1 0 0,-2 1 0,1-1-19,0 0-1,0 1 1,0 0-1,0 0 1,0 0 0,0 0-1,1 1 1,-1-1 0,0 1-1,1 0 1,-1 0 0,1 0-1,-1 0 1,1 1 0,0 0-1,0-1 1,-3 5 0,3-2 3,0 1 1,0-1 0,1 1 0,0 0 0,0 0 0,0 0 0,1 0 0,0 0 0,0 0 0,0 10-1,1-14-4,0 0 0,0 0-1,0 0 1,0 0 0,0 0-1,1 0 1,-1 0 0,1 0-1,-1 0 1,1 0 0,0 0-1,0 0 1,0-1 0,0 1-1,0 0 1,0 0 0,0-1-1,1 1 1,-1-1 0,1 1-1,-1-1 1,1 1 0,0-1-1,-1 0 1,1 0 0,0 0 0,0 0-1,0 0 1,-1 0 0,1-1-1,0 1 1,0-1 0,4 1-1,3 0 32,1-1 0,0 0-1,0-1 1,-1 0 0,1 0 0,-1-1-1,1-1 1,-1 1 0,0-2 0,12-4 0,34-23-2738,-10-6-7075,-35 26 433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17232,'0'0'4180,"9"-4"-2173,0-1-1606,1 2-1,-1-1 1,1 1-1,0 0 1,0 1-1,0 1 0,0-1 1,1 1-1,12 1 1,-19 0-361,0 1 0,0-1 0,-1 0 0,1 1 0,0 0 0,-1 0 0,1 0 0,-1 0 0,1 1 0,-1 0 0,0-1 0,1 1 0,-1 0 0,0 1 0,0-1 0,0 0 0,-1 1 0,1 0 0,0-1 0,-1 1 0,0 0 0,0 0 0,0 0 0,0 1 0,0-1 0,-1 1 0,1-1 0,-1 1 0,0-1 0,0 1 0,1 5 0,-1 8 302,1 0-1,-3 29 1,0-31 18,1 0 1,0 0-1,5 28 1,-5-42-346,0 0 0,0 0 1,1 0-1,-1 0 0,0-1 0,1 1 0,-1 0 1,0 0-1,1-1 0,-1 1 0,1 0 1,-1 0-1,1-1 0,-1 1 0,1 0 1,-1-1-1,1 1 0,0-1 0,-1 1 1,1-1-1,0 1 0,0-1 0,-1 1 0,1-1 1,0 0-1,0 1 0,1-1 0,0 0 10,0 0-1,0 0 0,0 0 0,0-1 0,0 1 1,0 0-1,0-1 0,0 0 0,0 1 0,0-1 1,2-2-1,4-1 46,-1-1 0,0 0 0,0-1 0,9-9 0,-8 7-44,-1-1-1,1 0 1,-2 0-1,1-1 0,-1 0 1,-1 0-1,0 0 0,0-1 1,-1 0-1,0 0 0,-1 0 1,-1 0-1,1 0 1,-2-1-1,1-13 0,-2 24-23,1 0 0,-1 0 0,0 0 0,0 1 0,0-1 0,0 0 0,0 0-1,-1 0 1,1 0 0,0 0 0,0 0 0,-1 0 0,1 0 0,0 0 0,-1 0 0,1 1 0,-1-1-1,1 0 1,-1 0 0,1 0 0,-1 1 0,0-1 0,1 0 0,-1 1 0,0-1 0,0 1 0,1-1-1,-1 1 1,0-1 0,0 1 0,0-1 0,0 1 0,0 0 0,1-1 0,-1 1 0,0 0 0,0 0 0,0 0-1,0 0 1,0 0 0,0 0 0,0 0 0,0 0 0,0 0 0,0 0 0,-1 1 0,1-1-2,0 1 1,0 0 0,0-1 0,0 1 0,0 0 0,0-1 0,0 1-1,0 0 1,0 0 0,0 0 0,0 0 0,1 0 0,-1 0 0,0 0-1,1 0 1,-1 0 0,1 0 0,-1 1 0,1-1 0,0 0 0,-1 0-1,1 0 1,0 1 0,0-1 0,0 0 0,0 0 0,0 1 0,0-1-1,0 0 1,0 0 0,0 1 0,1-1 0,-1 0 0,0 0 0,1 0-1,-1 0 1,1 1 0,1 1 0,0 0-1,1-1 0,-1 1 0,1 0 0,0-1 0,0 1 0,0-1 0,0 0 0,0 0 0,1 0 0,-1 0 0,1 0 0,-1-1 0,1 0 0,0 0 0,-1 0 0,1 0 0,0 0 0,0-1 0,-1 0 0,1 1 0,4-2 0,11 2 0,-1-2 0,1 0 0,18-3 0,-23 0 0,0 1 0,0-2 0,0 1 0,-1-2 0,24-13 0,-32 16 0,0 0 0,0-1 0,-1 1 0,0-1 0,1 0 0,-1 0 0,-1-1 0,5-4 0,-7 7 0,0-1 0,0 1 0,0 0 0,0 0 0,0 0 0,0-1 0,0 1 0,-1 0 0,0-1 0,1 1 0,-1 0 0,0-1 0,0 1 0,0 0 0,0-1 0,0 1 0,-1-1 0,1 1 0,-2-4 0,1 3 0,-1 1 0,1 0 0,0 0 0,-1 0 0,1 0 0,-1 0 0,0 0 0,0 0 0,1 0 0,-1 1 0,0-1 0,-1 1 0,1-1 0,0 1 0,0 0 0,0 0 0,-1 0 0,1 0 0,-1 0 0,1 1 0,-1-1 0,1 1 0,-1 0 0,1-1 0,-1 1 0,1 0 0,-1 0 0,-4 1 0,2 0 0,0-1 0,0 1 0,-1 0 0,1 1 0,0-1 0,0 1 0,1 0 0,-1 0 0,0 0 0,1 1 0,-1 0 0,-7 6 0,6-4 0,1 1 0,0 0 0,0 0 0,1 1 0,0-1 0,0 1 0,0 0 0,1 0 0,0 0 0,1 0 0,-1 1 0,1-1 0,1 1 0,-2 12 0,3-19 0,0 1 0,0-1 0,0 1 0,0-1 0,1 0 0,-1 1 0,1-1 0,-1 1 0,1-1 0,-1 0 0,1 0 0,0 1 0,-1-1 0,1 0 0,0 0 0,0 0 0,0 0 0,0 0 0,0 0 0,0 0 0,0 0 0,0 0 0,1 0 0,-1 0 0,0-1 0,0 1 0,1-1 0,-1 1 0,0-1 0,1 1 0,-1-1 0,3 1 0,55 2 0,-45-3 0,23-2-70,52-9 1,-56 6 10,0 1 1,45 1-1,-76 3 67,-1 0 0,1 0 0,0 0 0,0 0 0,-1 0 0,1 1 1,0-1-1,-1 0 0,1 1 0,-1 0 0,1-1 0,-1 1 0,1 0 0,-1 0 0,1 0 0,-1 0 0,1 0 0,-1 0 0,0 0 1,0 0-1,0 1 0,0-1 0,0 0 0,0 1 0,0-1 0,0 1 0,0-1 0,-1 1 0,1 0 0,0-1 0,-1 1 0,1 0 1,-1-1-1,0 1 0,0 0 0,0-1 0,0 1 0,0 3 0,0-31-8,0 0 0,-2 0 0,-2 1 0,0-1 0,-9-30 0,13 55-55,-1 0 1,1 1-1,0-1 1,0 0-1,-1 1 1,1-1-1,0 0 1,0 0-1,0 1 1,0-1-1,0 0 1,0 1-1,0-1 1,1 0-1,-1 1 1,0-1-1,0 0 1,0 0-1,1 1 0,-1-1 1,0 1-1,1-1 1,-1 0-1,0 1 1,1-1-1,-1 1 1,1-1-1,0 0 1,23-6-3862,47 14-5951,-37-3 5975,6-3-330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9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127 296 3908,'0'0'21786,"-10"-4"-19491,-37-12-827,44 16-1422,1 0 1,-1 0-1,1 0 0,-1 0 0,1 1 1,0-1-1,-1 0 0,1 1 0,-1 0 1,1 0-1,0 0 0,0 0 0,-1 0 0,1 0 1,0 0-1,0 1 0,0-1 0,0 1 1,1-1-1,-1 1 0,0 0 0,1 0 1,-1 0-1,1 0 0,-1 0 0,1 0 1,0 0-1,0 0 0,0 1 0,0-1 0,0 3 1,-1-2 8,1 0 0,-1 1 0,1-1 1,0 1-1,1-1 0,-1 1 0,1-1 0,-1 1 1,1 0-1,0-1 0,0 1 0,1-1 0,-1 1 1,1-1-1,-1 1 0,1-1 0,1 1 1,-1-1-1,2 5 0,0-6-40,1 1-1,-1-1 1,0 0-1,1 0 1,0 0-1,-1 0 1,1-1 0,0 0-1,0 0 1,0 0-1,0 0 1,0 0-1,0-1 1,0 1 0,0-1-1,5-1 1,6 1-41,0-1 0,0-1 0,17-4 0,-23 4-25,0-1 0,0 0 0,0 0 0,-1-1 0,0 0 0,1-1 0,-2 0 0,1 0 0,0-1 0,-1 0 0,0 0 0,-1 0 0,1-1 0,-1 0 0,-1 0 0,1-1 0,-1 0 0,-1 0 0,1 0 0,-1 0 0,-1-1 0,1 0 0,-1 0 0,-1 0 0,0 0 0,0 0 0,-1 0 0,1-11 0,-2 20 49,-1 1 0,1-1 0,0 0 0,0 0 0,0 0 0,0 0 0,0 0-1,0 0 1,0 0 0,0 0 0,0 0 0,-1 0 0,1 0 0,0 0 0,0 0 0,0 0-1,0 0 1,0 0 0,0 0 0,0 0 0,-1 0 0,1 0 0,0 0 0,0 0 0,0 0-1,0 0 1,0 0 0,0 0 0,0 0 0,0 0 0,0 0 0,-1 0 0,1 0-1,0-1 1,0 1 0,0 0 0,0 0 0,0 0 0,0 0 0,0 0 0,0 0 0,0 0-1,0 0 1,0 0 0,0 0 0,0-1 0,0 1 0,0 0 0,0 0 0,0 0 0,0 0-1,0 0 1,-1 0 0,1 0 0,1 0 0,-1-1 0,0 1 0,0 0 0,0 0-1,0 0 1,0 0 0,0 0 0,0 0 0,0 0 0,0 0 0,0-1 0,0 1 0,0 0-1,-8 11-140,-6 17 16,10-16 130,1 0 0,0 1 0,0-1 0,2 0 1,-2 24-1,3-33 0,0-1 0,0 1 0,0 0 0,1-1 0,-1 1 0,0-1 0,1 1 0,0 0 0,0-1 0,0 1 0,0-1 0,0 1 1,0-1-1,0 0 0,1 0 0,0 1 0,-1-1 0,1 0 0,0 0 0,0-1 0,0 1 0,0 0 0,0 0 0,0-1 0,0 0 0,1 1 0,-1-1 0,1 0 0,-1 0 1,1 0-1,-1 0 0,1-1 0,3 1 0,1 0-81,-1 0 0,1-1-1,0 0 1,0 0 0,0-1 0,0 0 0,0 0 0,-1-1 0,1 1-1,0-2 1,-1 1 0,0-1 0,1 0 0,-1 0 0,7-5 0,-4 1-103,0-1-1,0 1 1,-1-2 0,0 1 0,0-1 0,-1 0 0,0-1-1,8-14 1,-3 0 78,-1 0-1,-2-1 0,0 0 0,-1 0 1,-1-1-1,-2 0 0,3-33 1,-7 53 76,0-29 176,-4 31 191,-6 20 233,-1 10-165,2 0 0,0 0-1,2 1 1,1-1 0,1 2 0,1-1-1,2 36 1,1-59-381,0 0 0,0-1 0,0 1 1,1 0-1,-1 0 0,1-1 0,0 1 0,1 0 0,-1-1 1,0 1-1,1-1 0,0 0 0,0 1 0,0-1 0,0 0 0,0 0 1,1 0-1,-1 0 0,1-1 0,0 1 0,0-1 0,0 1 1,0-1-1,0 0 0,1 0 0,-1-1 0,1 1 0,-1-1 1,1 1-1,-1-1 0,1 0 0,0-1 0,-1 1 0,1-1 0,0 1 1,0-1-1,0 0 0,-1 0 0,1-1 0,0 1 0,0-1 1,-1 0-1,1 0 0,0 0 0,3-2 0,2-1-25,0 0 0,-1-1 0,0 0 0,1 0 0,-2-1 0,1 0 0,-1-1 0,0 1 0,0-1-1,-1-1 1,0 1 0,0-1 0,-1 0 0,7-13 0,1-3-25,-1-1 0,-2 1-1,16-53 1,-22 60 14,-1 0-1,0 0 1,0-29 0,-14 56-29,4 3 93,1 0-1,1 1 1,0 0-1,1 0 0,1 0 1,0 0-1,1 1 1,-1 16-1,3-24-131,-1 0-1,1 0 1,0 0 0,1-1-1,-1 1 1,1 0 0,1 0-1,-1-1 1,1 1 0,0-1-1,1 1 1,0-1 0,0 0-1,0 0 1,0 0 0,1 0-1,0-1 1,0 1 0,8 6-1,20 4-4315,4-14-4074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84 483 5381,'0'0'8520,"-10"6"-4591,7-5-3757,-45 34 4111,46-33-4030,0 0 1,1-1-1,-1 1 1,0 0-1,1 0 1,-1-1-1,1 1 1,0 0-1,-1 1 1,1-1-1,0 0 1,0 0-1,1 0 1,-1 1-1,0-1 1,1 0-1,-1 1 1,1-1-1,0 1 1,0-1-1,0 0 1,0 1-1,0-1 1,1 0-1,-1 1 1,1-1-1,0 3 0,0-4-200,0 0 0,0 0-1,0 0 1,0 0 0,0 0-1,0 0 1,0-1 0,1 1-1,-1 0 1,0-1-1,1 1 1,-1-1 0,0 1-1,1-1 1,-1 1 0,0-1-1,1 0 1,-1 0 0,1 0-1,-1 0 1,0 0-1,1 0 1,-1 0 0,1 0-1,-1-1 1,0 1 0,1 0-1,-1-1 1,0 1 0,1-1-1,-1 0 1,2-1-1,42-22 758,-34 14-766,0 1 0,0-2 0,-1 0 0,0 0 0,-1 0 1,-1-2-1,1 1 0,-2-1 0,0 0 0,0 0 0,-2-1 0,1 0 0,-2 0 0,0 0 1,0 0-1,-2-1 0,0 0 0,1-16 0,-8 13-44,-5 16 0,8 4 0,1-1 0,-1 0 0,1 0 0,-1 0 0,1 1 0,-1-1 0,1 1 0,0-1 0,0 1 0,0 0 0,0-1 0,0 1 0,0 0 0,0 0 0,0 3 0,-3 8 0,1 0 0,1 1 0,0 0 0,0-1 0,2 1 0,0 0 0,0 0 0,1-1 0,1 1 0,0 0 0,6 17 0,-6-27 0,-1 1 0,1 0 0,0-1 0,1 0 0,-1 0 0,1 1 0,0-1 0,0-1 0,0 1 0,0 0 0,1-1 0,-1 0 0,1 0 0,0 0 0,0 0 0,0 0 0,0-1 0,1 0 0,-1 0 0,1 0 0,-1 0 0,1-1 0,0 0 0,-1 1 0,1-2 0,0 1 0,0-1 0,0 0 0,0 0 0,0 0 0,-1 0 0,1-1 0,0 0 0,9-3 0,-1 1 0,-1-2 0,1 0 0,-1 0 0,1-2 0,-2 1 0,1-1 0,-1-1 0,0 0 0,0 0 0,-1-1 0,-1-1 0,1 0 0,-1 0 0,8-13 0,-3 4 0,-2-1 0,0 0 0,-1 0 0,-1-1 0,-1-1 0,0 1 0,7-33 0,-13 37 0,0 1 0,0-1 0,-2 1 0,0-27 0,-1 43 0,0-1 0,0 1 0,0 0 0,-1-1 0,1 1 0,0 0 0,0-1 0,0 1 0,0 0 0,0 0 0,-1-1 0,1 1 0,0 0 0,0 0 0,0-1 0,-1 1 0,1 0 0,0 0 0,0 0 0,-1-1 0,1 1 0,0 0 0,0 0 0,-1 0 0,1 0 0,0 0 0,-1 0 0,1-1 0,0 1 0,-1 0 0,1 0 0,0 0 0,-1 0 0,1 0 0,0 0 0,-1 0 0,1 0 0,0 0 0,0 1 0,-1-1 0,1 0 0,0 0 0,-1 0 0,1 0 0,0 0 0,0 0 0,-1 1 0,1-1 0,0 0 0,0 0 0,-1 0 0,1 1 0,0-1 0,0 0 0,-1 0 0,1 1 0,0-1 0,0 0 0,0 1 0,0-1 0,0 0 0,-1 0 0,1 1 0,0-1 0,0 0 0,0 1 0,0-1 0,0 1 0,-7 12 0,1 1 0,0-1 0,0 1 0,2 1 0,-6 22 0,0 2 0,-48 189 8,51-192-16,2 1 0,2 0 0,1 1 0,4 47 0,-2-83-114,0 1 1,0 0-1,0-1 0,1 1 1,0-1-1,-1 1 0,1-1 1,0 1-1,0-1 0,0 1 1,1-1-1,-1 0 0,0 1 1,1-1-1,0 0 0,-1 0 1,3 2-1,-3-4 16,0 0 0,-1 1 0,1-1 0,-1 0 0,1 1 0,0-1 0,-1 0 0,1 0 0,0 0 0,-1 0 0,1 0 0,0 0 0,-1 0 0,1 0 0,0 0 0,-1 0 0,1 0 0,0 0 0,-1 0 0,1 0 0,0-1 0,-1 1 0,1 0 0,0-1 0,16-21-1503,55-129-1211,81-210 3387,-60 99 1035,-103 285-1421,-68 166 2413,68-159-1941,2 1 1,0 0 0,2 0-1,-2 51 1,7-65-572,-3 67 254,3 0-1,12 89 1,-10-168-336,0-7 0,2-14 0,0-24 0,-2 21 0,-2-24 0,0 43-84,1 0 0,-1-1-1,1 1 1,0 0 0,-1 0 0,1 0-1,-1 0 1,1 0 0,0 0 0,-1 0 0,1 0-1,-1 0 1,1 0 0,-1 0 0,1 0-1,-1 0 1,1 0 0,0 0 0,-1 0-1,1 1 1,-1-1 0,1 0 0,0 0 0,-1 0-1,1 1 1,0-1 0,-1 0 0,1 1-1,0-1 1,-1 0 0,1 1 0,-1-1 0,-9 5-3129,12-19 1528,6-2 1731,1-1-1,1 2 0,0-1 1,1 1-1,14-15 0,22-30 1354,5-30 648,-48 81-1902,0-1-1,0 1 1,-1-1-1,0 0 1,-1 0-1,0 0 1,1-20-1,-7 25 316,-5 12-377,-6 11-65,8-8 139,1 0 0,0 0 0,1 1 0,0-1 0,1 1 0,0 0 1,1 1-1,0-1 0,1 1 0,0-1 0,0 1 0,1-1 0,2 19 0,-1-29-151,0 1 0,0-1 0,0 1-1,1-1 1,-1 1 0,1-1 0,-1 1 0,1-1-1,0 0 1,-1 1 0,1-1 0,0 0-1,0 1 1,0-1 0,0 0 0,0 0 0,0 0-1,0 0 1,1 0 0,-1 0 0,0 0-1,3 1 1,-1-1-78,1 1 1,0-1-1,0 0 0,0 0 0,0-1 1,0 1-1,0-1 0,7 1 0,-1-2-644,0 0-1,1 0 0,-1-1 0,0 0 0,0-1 1,13-5-1,16-12-4333,0-3-1111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45 13164,'-8'-9'8702,"-8"5"-4783,-20 4-1975,29 0-942,1 1-945,-1-1 0,1 2 0,-1-1 0,1 1 0,0 0 1,0 0-1,0 0 0,0 1 0,0 0 0,0 0 0,1 1 0,0-1 0,-1 1 0,1 1 0,1-1 0,-1 1 0,1-1 0,-1 1 0,1 1 0,1-1 0,-1 0 0,1 1 0,0 0 0,0 0 1,1 0-1,-1 0 0,1 0 0,1 0 0,-1 1 0,1-1 0,-1 10 0,3-14-59,-1 0 1,0 0-1,0-1 1,1 1-1,-1 0 0,1-1 1,-1 1-1,1-1 1,-1 1-1,1-1 0,0 1 1,0-1-1,0 1 1,0-1-1,0 0 0,0 1 1,0-1-1,1 0 1,-1 0-1,0 0 0,1 0 1,2 1-1,1 1-14,0-1 0,0 0 0,0 0 0,0-1 0,1 0 0,-1 0 0,8 1-1,1-1-90,0-1-1,0-1 0,0 0 1,0 0-1,17-5 0,-20 3-534,-1-1 0,0-1 0,0 1 0,0-2 0,0 1 0,-1-1 0,0-1 0,-1 1 0,11-11 0,-4 2-2540,-1-1 0,-1 0 0,22-36 0,-5 1-6102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0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1 12011,'0'0'8723,"-6"11"-6534,-5 12-1411,1 0 0,1 1 0,2-1 0,0 2-1,1-1 1,-4 36 0,9-40-528,1-1-1,1 1 1,1-1 0,0 1-1,1-1 1,1 0 0,13 35-1,-7-30-809,1 0-1,2-1 0,14 21 1,-47-66-9560,-10-5 4039,-47-32 3713,-16-14 11653,92 73-9196,1 0 0,-1 0 1,1-1-1,-1 1 0,1 0 0,-1-1 0,1 1 0,-1 0 0,1-1 0,0 1 1,-1 0-1,1-1 0,0 1 0,-1-1 0,1 1 0,0-1 0,-1 1 0,1-1 1,0 1-1,0-1 0,-1 0 0,1 1 0,0-1 0,0 1 0,0-1 0,0 1 1,0-1-1,0 1 0,0-1 0,0 0 0,0 1 0,0-1 0,0 1 0,0-1 0,1 1 1,-1-1-1,0 0 0,0 1 0,0-1 0,1 1 0,-1-1 0,0 1 0,1-1 1,-1 1-1,1 0 0,-1-1 0,0 1 0,1-1 0,-1 1 0,1 0 0,-1-1 1,1 1-1,-1 0 0,1 0 0,-1-1 0,1 1 0,-1 0 0,1 0 0,-1 0 1,1 0-1,0 0 0,-1-1 0,1 1 0,0 0 0,51-7-274,-37 6 508,91-16-1420,-35-1-4255,-9-4-5474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121 0 13261,'0'0'16602,"-9"5"-15796,-2 2-717,1 1-1,0 0 1,1 0 0,0 1 0,0 0-1,-8 11 1,13-16-91,0 1 1,1 0-1,-1 1 0,1-1 1,0 1-1,0-1 0,1 1 1,0 0-1,0 0 0,0 0 1,1 0-1,0 0 0,0 0 1,0 0-1,1 1 0,0 8 1,0-14 0,1-1 1,-1 1 0,1 0-1,-1 0 1,1-1-1,0 1 1,-1 0 0,1-1-1,0 1 1,-1 0 0,1-1-1,0 1 1,0-1 0,0 1-1,-1-1 1,1 0 0,0 1-1,0-1 1,0 0-1,0 0 1,0 1 0,0-1-1,0 0 1,0 0 0,-1 0-1,1 0 1,0 0 0,0 0-1,2-1 1,28-4 75,-18-1-68,0 0 0,0-1 0,-1 0 0,0-1 0,-1 0 0,13-12 0,-13 10-37,0 1 1,1 1 0,0 0 0,0 0 0,1 1 0,14-5 0,-26 11 29,0 1 1,1-1-1,-1 1 0,0 0 1,1-1-1,-1 1 0,0 0 1,1 0-1,-1 0 0,1 0 1,-1 0-1,0 1 0,1-1 1,-1 0-1,1 0 0,-1 1 1,0-1-1,0 1 0,1-1 1,-1 1-1,0 0 0,0 0 1,1-1-1,-1 1 0,0 0 1,0 0-1,0 0 0,0 0 1,0 0-1,-1 0 0,1 0 1,0 1-1,0-1 0,-1 0 1,1 0-1,-1 1 0,1 0 1,3 9 71,-1-1 0,-1 1 1,1 0-1,0 13 0,5 19 291,-7-40-355,-1-1 1,1 0 0,1 1 0,-1-1-1,0 0 1,1 0 0,-1 0 0,1 0-1,-1 0 1,1 0 0,0 0 0,0-1-1,0 1 1,0-1 0,0 1 0,0-1 0,0 0-1,0 0 1,1 0 0,-1 0 0,4 1-1,-1-1 19,0-1-1,0 1 0,0-1 0,0 0 1,0-1-1,0 1 0,-1-1 1,1 0-1,0 0 0,6-3 0,9-4 69,-1-1-1,0-1 1,33-22-1,-24 11-94,-21 15 0,0 0 0,0 1 0,0 0 0,1 0 0,-1 1 0,1 0 0,15-5 0,-22 9 0,-1 0 0,1 0 0,0 1 0,-1-1 0,1 0 0,0 1 0,-1-1 0,1 0 0,-1 1 0,1-1 0,-1 0 0,1 1 0,-1-1 0,1 1 0,-1-1 0,1 1 0,-1 0 0,1-1 0,-1 1 0,0-1 0,1 1 0,-1 0 0,0-1 0,0 1 0,0-1 0,1 1 0,-1 0 0,0-1 0,0 1 0,0 0 0,0 0 0,0-1 0,0 1 0,0 0 0,-1 1 0,1 34 0,0-28 0,0-6 2,-1-1-1,1 1 1,0 0 0,0 0-1,1-1 1,-1 1-1,0 0 1,1 0 0,-1-1-1,0 1 1,1 0 0,0-1-1,0 1 1,-1-1-1,1 1 1,0-1 0,2 3-1,-2-4-8,1 1 0,-1 0-1,1-1 1,-1 1 0,1-1-1,-1 0 1,1 1 0,0-1-1,-1 0 1,1 0 0,-1 0-1,1 0 1,0 0 0,-1 0-1,1-1 1,0 1 0,-1 0-1,1-1 1,1 0 0,0 0-356,-1 0 0,1-1 1,-1 1-1,0 0 0,1-1 1,-1 1-1,0-1 0,0 0 1,0 0-1,0 0 0,0 0 1,0 0-1,-1 0 0,2-3 1,11-15-8527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4 8712,'0'0'19704,"-11"-2"-18914,6 1-769,0 1 1,0 0-1,0-1 0,0 2 0,1-1 0,-1 0 0,0 1 0,0 0 1,0 0-1,1 1 0,-1-1 0,1 1 0,-1 0 0,1 0 1,-1 0-1,1 1 0,0 0 0,0-1 0,0 1 0,1 1 0,-1-1 1,1 0-1,0 1 0,0 0 0,-3 5 0,-2 0-11,1 0 1,0 1-1,1 0 0,0 1 1,1 0-1,0-1 0,1 1 1,0 1-1,1-1 0,0 1 1,1-1-1,0 1 0,0 0 1,1 14-1,2-24-15,-1 0 0,1-1-1,-1 1 1,1 0 0,0-1 0,-1 1-1,1-1 1,0 1 0,0-1 0,0 0 0,0 1-1,0-1 1,1 0 0,-1 0 0,0 0-1,1 0 1,-1 0 0,0 0 0,1 0 0,-1 0-1,1 0 1,-1-1 0,1 1 0,0-1-1,-1 1 1,1-1 0,0 0 0,-1 1 0,1-1-1,0 0 1,3 0 0,4 0-180,1 0 1,-1 0 0,1-1-1,14-3 1,-12 1-566,-1-1-1,1 0 1,-1 0 0,19-11-1,40-32-7418,-25 12-1173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29 15535,'-8'10'2023,"0"0"-1636,-1 0 550,1 0 1,0 0-1,0 1 1,1 0-1,1 0 1,0 1-1,0-1 1,-3 15-1,9-26-901,0 1-1,0-1 0,0 1 0,0-1 1,0 1-1,1-1 0,-1 1 0,0-1 1,0 1-1,1-1 0,-1 1 0,0-1 1,1 0-1,-1 1 0,1-1 0,-1 1 1,0-1-1,1 0 0,-1 1 0,1-1 1,-1 0-1,1 0 0,-1 1 0,1-1 1,-1 0-1,1 0 0,-1 0 0,1 0 1,-1 1-1,1-1 0,-1 0 0,1 0 1,0 0-1,-1 0 0,1 0 0,-1 0 1,1-1-1,-1 1 0,1 0 0,-1 0 0,1 0 1,-1 0-1,1-1 0,-1 1 0,1 0 1,0-1-1,31-9 59,-2-6-329,0-1-1,34-25 1,25-16-1317,-57 46 1368,-31 12 188,-1 0-1,1 0 1,0 0 0,0 0 0,0 0 0,-1 0 0,1 0 0,0 1 0,0-1-1,-1 0 1,1 0 0,0 1 0,0-1 0,-1 0 0,1 1 0,0-1-1,-1 1 1,1-1 0,-1 1 0,1-1 0,1 2 0,-1 1 55,1 1 1,-1-1-1,0 1 1,0 0-1,0-1 1,-1 1-1,1 0 1,-1 0-1,0 0 1,0 5-1,4 35 545,-3-42-584,-1 0 0,1 0 0,-1 0 0,1 0 0,0-1-1,0 1 1,0 0 0,0 0 0,0-1 0,0 1 0,0-1 0,0 1 0,1-1 0,-1 0 0,1 1 0,-1-1 0,1 0 0,2 2 0,0-2-4,0 0 1,0 1 0,0-1-1,0-1 1,0 1 0,0-1 0,1 1-1,-1-1 1,0 0 0,0-1 0,0 1-1,1-1 1,-1 0 0,0 0-1,0 0 1,0 0 0,0-1 0,0 0-1,3-1 1,11-7 44,0-1 1,27-21-1,-20 13-206,-7 6-276,42-26-556,-56 37 455,0 0 0,0 1 1,0-1-1,0 1 0,0 0 1,0 0-1,0 0 1,0 0-1,1 1 0,-1 0 1,0-1-1,1 2 0,6 0 1,-2 3-2826,-3 5-1629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4.5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1 19923,'0'0'8846,"-8"14"-8617,-10 26 208,2 1-1,1 0 1,3 1 0,-9 53 0,12-44 91,2 1 0,0 64 1,7-115-529,0-1 0,0 0 0,0 0 0,0 1 0,-1-1 0,1 0 0,0 1 0,0-1 0,0 0 0,1 1 0,-1-1 0,0 0 0,0 1 0,0-1 0,0 0 0,0 0 0,0 1 0,0-1 0,0 0 0,1 1 0,-1-1 0,0 0 0,0 0 0,0 1 0,1-1 0,-1 0 0,0 0 0,0 0 0,1 1 0,-1-1 0,0 0 0,0 0 0,1 0 0,-1 0 0,0 0 0,0 1 0,1-1 0,-1 0 0,1 0 0,13-7 0,10-19 0,-13 6 0,-1-1 0,13-35 0,-16 36 0,2-1 0,0 1 0,14-21 0,-22 38-11,1 1 0,-1-1-1,1 1 1,0 0 0,0 0 0,-1 0 0,2 0-1,-1 0 1,0 0 0,0 1 0,0-1 0,1 1-1,-1-1 1,1 1 0,-1 0 0,1 0 0,0 0-1,-1 0 1,1 1 0,0-1 0,0 1 0,-1-1-1,1 1 1,0 0 0,0 0 0,0 0 0,-1 1-1,1-1 1,0 1 0,0-1 0,-1 1 0,6 2-1,-5-1-5,1 0 0,-1 0 0,0 1 0,1-1 0,-1 1 0,0 0-1,0-1 1,-1 2 0,1-1 0,-1 0 0,1 0 0,-1 1 0,0-1 0,0 1 0,-1 0-1,1 0 1,-1-1 0,0 1 0,0 0 0,0 0 0,0 0 0,0 5 0,-1-1 18,0-1 0,-1 1 1,0-1-1,0 0 1,-1 0-1,0 1 0,-3 8 1,-5 16 131,10-31-132,0-1-1,1 0 1,-1 1 0,0-1 0,0 0 0,0 1-1,0-1 1,0 0 0,0 1 0,0-1 0,1 0-1,-1 1 1,0-1 0,0 0 0,1 1 0,-1-1-1,0 0 1,0 1 0,1-1 0,-1 0 0,0 0-1,1 0 1,-1 1 0,0-1 0,1 0 0,-1 0 0,0 0-1,1 0 1,-1 0 0,0 1 0,1-1 0,-1 0-1,1 0 1,-1 0 0,0 0 0,1 0 0,-1 0-1,0 0 1,1 0 0,-1-1 0,1 1 0,-1 0-1,0 0 1,1 0 0,-1 0 0,0 0 0,1-1-1,-1 1 1,0 0 0,1 0 0,-1 0 0,1-1-1,6-3-47,0-1-1,1 1 0,-2-2 0,1 1 0,0-1 0,-1 0 0,0 0 0,-1 0 0,9-13 0,41-74-223,-36 57 359,-17 37-72,-1 0 0,0 0 0,-1 0 0,1 0 0,0 0-1,0 0 1,0 0 0,0 0 0,-1 0 0,1 0-1,-1 1 1,1-1 0,-1 0 0,1 0 0,-1 1 0,0-1-1,1 0 1,-1 1 0,0 1 0,14 30 255,-11-30-260,0 0 0,1 0 0,-1 0 0,1-1 0,-1 1 0,1-1 0,0 0 0,0 0 1,0-1-1,0 1 0,0-1 0,0 1 0,0-1 0,1-1 0,-1 1 0,0-1 0,1 1 0,-1-1 0,0-1 0,1 1 1,-1 0-1,0-1 0,1 0 0,-1 0 0,6-2 0,3-2 21,0 1 0,0-2 0,0 0 0,-1 0 0,0-1 0,18-14 0,25-28-203,-52 46 151,1 0 1,-2 0-1,1-1 0,0 1 0,0-1 0,-1 0 0,0 1 0,0-1 0,0 0 0,0-1 0,-1 1 0,0 0 0,1 0 0,-1-6 0,-16 31-615,8-5 649,0 1 0,2 1 0,0-1 0,0 1 0,2-1 0,1 1 0,0 1 0,1-1 0,0 0 0,2 0-1,0 0 1,2 0 0,-1 0 0,2 0 0,1-1 0,0 1 0,15 31 0,-15-39-91,9 20-745,17 45 0,-28-65 701,0 0 1,-1 0-1,0 0 0,0 1 0,-1-1 0,-1 1 1,0-1-1,-2 20 0,1-26 182,0-1 0,0 0 0,0 0 0,0 0 0,-1 0 0,1 0 0,-1 0 0,1 0 1,-1 0-1,0-1 0,0 1 0,-1-1 0,1 1 0,0-1 0,-1 0 0,0 0 0,1 0 0,-1 0 0,0-1 0,0 1 0,0-1 0,0 1 0,0-1 0,0 0 0,0 0 0,-1-1 0,1 1 0,0 0 0,0-1 0,-6 0 1,3 0 44,0 0 0,0 0 0,0 0 0,1-1 0,-1 0 0,0 0 0,1-1 0,-1 0 0,1 1 0,-1-2 0,1 1 0,0-1 0,0 0 0,0 0 0,0 0 0,1 0 0,-6-6 0,4 2-146,-1-1-1,2 0 1,-1-1-1,1 1 1,0-1-1,1 0 1,0 0 0,0-1-1,1 1 1,1-1-1,-1 0 1,1 1 0,1-1-1,0 0 1,0 0-1,1 0 1,1 0-1,-1 0 1,2 0 0,1-10-1,0 8-62,1-1 0,0 1 0,0 0 0,2 0 0,-1 1 0,1 0 0,1 0-1,0 0 1,1 0 0,0 1 0,0 1 0,1-1 0,0 2 0,1-1 0,11-7 0,40-22-3473,-18 16-3514,7-5-10239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23 19410,'6'-4'91,"38"-14"3351,-43 18-3370,-1 0 1,1 0 0,-1 0-1,0 0 1,1 0 0,-1 0-1,1 0 1,-1 0 0,0 0-1,1 0 1,-1 0 0,1 0-1,-1 0 1,0 0 0,1 0-1,-1 0 1,1 1 0,-1-1-1,0 0 1,1 0 0,-1 1-1,0-1 1,1 0 0,-1 0-1,0 1 1,0-1 0,1 0-1,-1 1 1,0-1 0,0 0-1,1 1 1,-1-1 0,0 1-1,-6 26 2008,-13 9-1009,-1 0-1,-2-2 1,-49 59 0,14-19-491,42-54-510,7-11-72,1 0 1,1 1-1,-10 18 1,39-42-2860,19-32 73,-2-2 0,-2-2 0,61-104 0,-98 152 2777,15-18 466,-16 20-426,0 0-1,0 0 1,1 0 0,-1 0-1,0 0 1,0 0 0,0 0-1,1 0 1,-1 0 0,0 0-1,0 0 1,0 0 0,1 0-1,-1 0 1,0 0 0,0 0-1,0 0 1,1 0 0,-1 0-1,0 0 1,0 0 0,0 0-1,0 0 1,1 0 0,-1 0-1,0 0 1,0 0 0,0 1-1,0-1 1,1 0 0,-1 0-1,0 0 1,0 0 0,0 0-1,0 1 1,0-1 0,0 0-1,1 0 1,-1 0 0,0 0-1,0 1 1,0-1 0,0 0-1,0 0 1,0 0 0,0 1-1,0-1 1,0 0 0,0 0-1,0 45 1778,-10 34-863,5-49-423,1 0 1,2 1-1,2 58 0,0-82-506,1 0 1,0 0-1,1 0 1,0 0-1,0 0 1,0 0-1,1 0 1,0-1-1,0 1 1,0-1-1,1 0 0,0 0 1,1 0-1,-1-1 1,1 1-1,0-1 1,0 0-1,1-1 1,-1 1-1,1-1 1,11 6-1,-17-10-45,0 0 0,0 0 0,0 0 0,0 0 0,0 0 0,0-1 0,0 1 0,0 0 0,0 0 0,0 0 0,0 0 0,0 0 0,0 0 0,0 0 0,0-1 0,0 1 0,0 0 0,0 0 0,0 0 0,0 0 0,0 0 0,0 0 0,0 0 0,1 0 0,-1 0 0,0-1 0,0 1 0,0 0 0,0 0 0,0 0 0,0 0 0,0 0 0,0 0 0,1 0 0,-1 0 0,0 0 0,0 0 0,0 0 0,0 0 0,0 0 0,0 0 0,0 0 0,1 0 0,-1 0 0,0 0 0,0 0 0,0 0 0,0 0 0,0 0 0,0 0 0,0 0 0,0 0 0,1 0 0,-1 0 0,0 0 0,0 0 0,0 0 0,0 1 0,0-1 0,0 0 0,0 0 0,0 0 0,0 0 0,1 0 0,-1 0 0,0 0 0,0 0 0,0 1 0,-7-14-683,-14-16 193,-58-48-44,-14-17 2983,91 93-2255,1 0 1,0 0-1,0 0 1,0 0-1,1-1 0,-1 1 1,0 0-1,0 0 1,1-1-1,-1 1 1,1-1-1,-1 1 1,1 0-1,-1-1 1,1 1-1,0-1 1,0-2-1,0 3-102,0 0 0,1 1 0,-1-1 0,0 0 0,1 1 0,-1-1 0,1 0 0,-1 1 0,1-1 0,0 0 0,-1 1 0,1-1 0,-1 1 0,1-1 0,0 1 0,0-1 0,-1 1 0,1 0 1,0-1-1,0 1 0,-1 0 0,1 0 0,1-1 0,8 0 65,0 0 0,0 0 0,1 1 0,12 1 0,-3-1 15,27 0-190,84-6-5673,-69-2-2286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16848,'0'0'4837,"-24"59"-4069,14-21 578,7 4-322,3 3-415,0 1-161,4-4-319,6-4-97,3-9-1057,0-5-641,-3-10-416,-3-12-1185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20019,'0'0'3235,"70"-10"-3171,-43 10-384,3 0-2883,3-4-3428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5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1 16496,'-6'10'2263,"-4"7"-819,-1-1 0,-1 0 0,-1-1 0,0 0 0,-1-1 0,0-1 0,-20 14 0,47-34-1614,0 0 0,0 1-1,0 0 1,1 1-1,0 1 1,27-5 0,-9 4-1132,65-2 1,-93 7 1245,12 0-242,-1 0 0,0 1 0,0 0 0,26 7 0,-38-8 362,-1 1-1,0-1 1,0 1 0,0 0-1,1 0 1,-1-1-1,0 2 1,0-1 0,0 0-1,0 0 1,0 1-1,0-1 1,-1 1 0,1-1-1,0 1 1,-1 0 0,0-1-1,1 1 1,-1 0-1,0 0 1,0 0 0,0 0-1,0 1 1,0-1-1,0 0 1,0 0 0,-1 0-1,1 1 1,-1-1-1,0 0 1,0 1 0,0-1-1,0 0 1,0 1-1,0-1 1,-1 0 0,1 1-1,-1-1 1,1 0 0,-2 4-1,-2 1 184,1-1 0,-1 1-1,0-1 1,0 1 0,-1-1-1,0-1 1,0 1 0,0-1-1,-1 0 1,1 0 0,-13 8 0,-4 1 189,0-1 1,-27 12 0,41-21-468,-45 18 668,50-21-803,0 0 0,0 0-1,0 0 1,-1 0 0,1-1 0,0 1 0,0-1 0,-1 0 0,1 0 0,0 0 0,-1-1 0,1 1 0,-6-2 0,4-7-3913,5-12-2754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143 76 17200,'-1'-8'2008,"1"4"-1744,0 1 1,0 0 0,-1-1-1,1 1 1,-1 0 0,0-1-1,0 1 1,0 0 0,-1 0-1,1 0 1,-3-4 0,3 6-129,-1-1 0,1 1 0,-1-1 1,1 1-1,-1 0 0,0 0 0,0 0 1,0 0-1,0 0 0,0 0 0,0 0 1,0 1-1,0-1 0,0 1 0,0-1 1,0 1-1,0 0 0,0 0 0,0 0 1,0 0-1,0 0 0,0 0 0,-1 1 0,-2 0 1,1 0-88,0 1-1,1-1 1,-1 1 0,1 0 0,-1 0 0,1 0-1,0 1 1,0-1 0,0 1 0,0-1 0,1 1-1,-1 0 1,1 0 0,-1 0 0,1 1 0,0-1-1,0 0 1,1 1 0,-1 0 0,1-1 0,-1 1-1,0 4 1,-2 7 78,0 1 0,1-1-1,0 1 1,0 18 0,3-32-132,-1 1 0,1-1 0,0 0 0,0 0 0,0 0 0,0 1 0,1-1 0,-1 0 0,0 0 0,1 0 0,0 0-1,-1 0 1,1 0 0,0 0 0,0 0 0,0 0 0,0 0 0,1 0 0,-1 0 0,0-1 0,1 1 0,3 2 0,-3-3-8,0 0 0,0-1-1,0 0 1,1 1 0,-1-1 0,0 0 0,1 0 0,-1 0-1,0 0 1,0-1 0,1 1 0,-1 0 0,0-1-1,0 0 1,0 1 0,1-1 0,-1 0 0,0 0 0,0-1-1,0 1 1,-1 0 0,1 0 0,2-3 0,14-11-380,-2 1 1,0-2-1,-1 0 0,14-20 1,10-10-80,-39 46 481,0 0-1,1-1 0,-1 1 1,0 0-1,0-1 0,1 1 1,-1 0-1,0-1 0,1 1 1,-1 0-1,0 0 1,1-1-1,-1 1 0,0 0 1,1 0-1,-1 0 0,1-1 1,-1 1-1,0 0 0,1 0 1,-1 0-1,1 0 0,-1 0 1,0 0-1,1 0 0,-1 0 1,1 0-1,-1 0 0,0 0 1,1 0-1,0 0 1,4 13 258,-4 34 313,-2-32-275,2-1-104,0-1-1,0 1 1,1 0-1,1 0 0,0-1 1,7 20-1,-9-30-149,1 0-1,-1-1 0,0 1 0,1 0 0,0-1 1,-1 1-1,1-1 0,0 0 0,0 0 1,0 0-1,1 0 0,-1 0 0,0 0 1,1 0-1,0-1 0,-1 1 0,1-1 1,0 0-1,-1 0 0,1 0 0,0 0 1,0 0-1,0 0 0,0-1 0,0 0 0,0 1 1,0-1-1,0 0 0,0-1 0,0 1 1,0 0-1,0-1 0,0 0 0,0 1 1,-1-1-1,6-2 0,3-2 11,0 0-1,-1-1 1,1 0-1,-1-1 1,0 0-1,0 0 1,14-15-1,59-70-245,-54 58 126,-8 15 47,-21 19 9,1-1-1,-1 1 1,0 0 0,1 0-1,-1 0 1,0 0-1,1-1 1,-1 1 0,0 0-1,1 0 1,-1 0 0,1 0-1,-1 0 1,0 0-1,1 0 1,-1 0 0,0 0-1,1 0 1,-1 0-1,1 0 1,-1 1 0,0-1-1,1 0 1,-1 0-1,0 0 1,1 0 0,-1 1-1,0-1 1,1 0 0,-1 0-1,0 0 1,0 1-1,1-1 1,-1 0 0,0 1-1,0-1 1,1 0-1,-1 1 1,0-1 0,0 0-1,0 1 1,0-1-1,1 0 1,-1 1 0,0-1-1,0 0 1,0 1 0,0-1-1,0 1 1,0-1-1,0 0 1,0 1 0,0-1-1,0 1 1,0-1-1,0 0 1,0 1 0,-1-1-1,1 0 1,0 1-1,0 23 254,-1-15-124,1 1 1,0-1-1,1 0 1,0 1 0,4 13-1,-5-22-109,1 0-1,-1 0 0,1 0 0,-1 0 0,1-1 0,-1 1 0,1 0 0,-1 0 0,1-1 0,0 1 0,-1 0 0,1-1 1,0 1-1,0 0 0,0-1 0,-1 1 0,1-1 0,0 0 0,0 1 0,0-1 0,0 0 0,0 1 0,0-1 0,0 0 1,0 0-1,0 0 0,0 0 0,0 0 0,0 0 0,0 0 0,0 0 0,-1 0 0,1 0 0,0-1 0,0 1 0,0 0 1,0-1-1,1 0 0,34-19 627,15-26-361,-21 17-245,36-24 0,-56 47-38,-1-1 1,1 1 0,0 1-1,1 0 1,-1 0-1,1 1 1,0 1 0,17-4-1,-26 6-2,0 1 0,1-1 0,-1 1 0,0 0 0,1 0 0,-1 0 0,0 0-1,0 0 1,1 0 0,-1 1 0,0-1 0,0 1 0,1-1 0,-1 1 0,0 0-1,0 0 1,0 0 0,0 0 0,0 0 0,0 1 0,0-1 0,0 1 0,-1-1 0,1 1-1,-1-1 1,1 1 0,-1 0 0,2 2 0,0 3 75,0 0 1,0 1-1,-1 0 0,0-1 1,0 1-1,0 13 0,-1-13-44,0 0 0,1 0-1,-1 0 1,2 0 0,3 10-1,4-8-1100,-1-16-4927,-2-11-1778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19314,'0'0'1773,"0"14"-417,-9 233 5615,9-245-6960,-1-1 0,1 1 0,0 0 0,0 0-1,0 0 1,0-1 0,0 1 0,0 0-1,1 0 1,-1 0 0,0-1 0,1 1-1,0 0 1,-1 0 0,1-1 0,0 1-1,0-1 1,0 1 0,0-1 0,0 1-1,0-1 1,0 1 0,1-1 0,-1 0-1,0 0 1,1 0 0,-1 0 0,1 0-1,-1 0 1,1 0 0,0 0 0,-1 0-1,1-1 1,0 1 0,0-1 0,-1 1 0,1-1-1,0 0 1,0 0 0,0 0 0,-1 0-1,1 0 1,0 0 0,0 0 0,0 0-1,-1-1 1,1 1 0,0-1 0,2 0-1,12-5-24,-1 0 0,1 0 0,-1-2 0,19-12-1,-19 11-190,-5 4-76,0 0-1,0 0 1,22-6-1,-31 11 265,0-1-1,1 0 0,-1 1 1,1-1-1,-1 1 0,1 0 1,-1-1-1,1 1 0,-1 0 1,1 0-1,-1 0 0,1 0 0,-1 0 1,1 1-1,-1-1 0,1 0 1,-1 1-1,0-1 0,1 1 1,-1-1-1,1 1 0,-1-1 1,0 1-1,1 0 0,-1 0 1,0 0-1,0 0 0,0 0 1,0 0-1,0 0 0,0 0 1,0 0-1,0 1 0,0-1 1,0 0-1,-1 1 0,1-1 1,0 2-1,1 5 155,-1 0-1,0 0 1,-1 1-1,1-1 1,-2 0-1,1 0 1,-1 0-1,0 1 1,-1-1-1,0 0 1,0 0-1,-1-1 1,0 1-1,0 0 1,-1-1-1,0 0 1,-5 7-1,6-9-42,0-1 0,-1 1 1,0-1-1,0 0 0,0 0 0,0-1 0,-1 1 1,0-1-1,1 0 0,-1 0 0,0-1 0,-1 1 1,1-1-1,0 0 0,-1-1 0,1 1 0,-1-1 0,1 0 1,-1-1-1,0 1 0,1-1 0,-1 0 0,0 0 1,1-1-1,-10-1 0,13 1-267,0 0 0,0 1 0,0-1 1,0 0-1,0 0 0,0 0 0,0 0 0,0-1 0,0 1 0,1 0 1,-1-1-1,0 1 0,1-1 0,-1 0 0,1 1 0,0-1 1,0 0-1,-1 0 0,1 0 0,0 0 0,1 0 0,-1 0 0,0 0 1,1 0-1,-1 0 0,1 0 0,-1-1 0,1-1 0,0 1-171,0 1-1,-1-1 0,2 0 1,-1 0-1,0 1 0,1-1 1,-1 0-1,1 1 0,0-1 1,-1 1-1,1-1 0,1 1 0,-1-1 1,0 1-1,1 0 0,-1-1 1,1 1-1,-1 0 0,1 0 1,0 0-1,0 0 0,3-2 1,23-11-5998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34 163 21877,'0'0'4388,"-14"60"-2530,11-29-1154,2-2-287,1-2-1,0-6-288,10-7-96,5-6-768,1-8-1186,-1 0-705,-5-8-448,-5-10-896,-5-6-4229</inkml:trace>
  <inkml:trace contextRef="#ctx0" brushRef="#br0" timeOffset="1">1 0 10602,'0'0'12876,"10"50"-15662,16-39-1186,6-3-5733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15919,'0'0'8146,"-11"1"-7702,6-1-383,-52 6 543,54-5-562,0-1 0,0 1 0,-1 0 0,1 0 0,0 0 0,0 0 0,0 0 0,1 1 0,-1-1 0,0 1 0,0 0 0,1 0 0,-1 0 0,1 0-1,0 1 1,-1-1 0,1 0 0,-2 4 0,4-6-60,0 0 1,1 1-1,-1-1 0,0 0 0,0 1 0,0-1 1,0 0-1,0 1 0,0-1 0,0 0 0,1 0 1,-1 1-1,0-1 0,0 0 0,0 0 0,1 1 1,-1-1-1,0 0 0,0 0 0,1 0 0,-1 0 1,0 1-1,1-1 0,-1 0 0,0 0 0,0 0 1,1 0-1,-1 0 0,0 0 0,1 0 0,-1 0 1,0 0-1,1 0 0,-1 0 0,0 0 0,1 0 0,-1 0 1,0 0-1,0 0 0,1 0 0,-1 0 0,0 0 1,1 0-1,-1 0 0,1-1 0,17-1-465,6-8-294,24-7-1539,-46 17 2271,0-1 0,-1 1 0,1 0 0,0 0 0,-1 0 0,1 0 0,0 0 0,-1 1 0,1-1 0,0 0 0,-1 1 0,1-1 0,-1 1 0,1 0 0,-1-1 0,1 1 0,-1 0 0,1 0 0,-1 0 0,0 0 0,1 0 0,-1 0 0,0 1 0,0-1 0,0 0 0,1 2 0,7 13 207,-1 0-1,-1 1 1,0 0 0,-1 0 0,-1 1 0,-1 0 0,0-1 0,1 25 0,-1 12 1754,-4 82 1,-1-119-1373,-1 0-1,-1 0 1,-1-1 0,0 1-1,-9 20 1,10-27-462,-1-1 0,-1 1 1,0-1-1,0 1 0,-1-2 0,0 1 0,-1-1 0,0 0 1,-13 12-1,19-18-50,0-1 0,-1 1 0,1-1 1,-1 1-1,0-1 0,0 0 0,1 0 1,-1 0-1,0 0 0,0 0 0,0-1 0,0 1 1,0 0-1,0-1 0,0 1 0,0-1 0,0 0 1,0 0-1,0 0 0,-1 0 0,1 0 1,0 0-1,0-1 0,0 1 0,0 0 0,0-1 1,0 0-1,0 0 0,0 1 0,0-1 1,1 0-1,-1 0 0,0-1 0,0 1 0,1 0 1,-1-1-1,1 1 0,-1-1 0,1 1 1,0-1-1,-1 0 0,1 1 0,0-1 0,-1-2 1,-2-5-43,-1 0 0,2 0 0,-1-1 0,1 1 0,1-1 1,0 1-1,0-1 0,0-10 0,1 4-320,1-1 1,1 1-1,0 1 0,1-1 1,1 0-1,1 0 0,0 1 0,8-21 1,-2 14-912,1-1 0,2 1 0,0 1 1,26-32-1,-19 27-2240,-3 1-1927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9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83 13229,'0'0'13991,"-5"-10"-11738,4 7-2168,-1-1 33,0 0 0,1 0-1,-1 0 1,-1 0 0,1 1-1,0-1 1,-1 1 0,0 0 0,0 0-1,0 0 1,0 0 0,0 0 0,0 0-1,-1 1 1,1 0 0,-1 0-1,0 0 1,0 0 0,0 0 0,-8-2-1,5 3-112,0-1-1,-1 1 1,0 0 0,1 1-1,-1 0 1,1 0-1,-1 1 1,0-1-1,1 2 1,0-1 0,-1 1-1,1 0 1,-12 5-1,15-4-5,0-1 0,0 1-1,0 0 1,1 0 0,-1 0-1,1 0 1,0 0 0,0 1-1,0 0 1,0 0 0,1-1-1,-1 2 1,1-1 0,0 0-1,0 0 1,0 1 0,1-1-1,0 1 1,0-1 0,0 1-1,0-1 1,1 1 0,-1 5-1,1-5 3,0-1 0,0 0 0,0 0 0,0 0 0,0 0 0,1 0 0,0 0 0,0 0 0,0 0 1,0 0-1,1 0 0,0 0 0,0-1 0,0 1 0,0-1 0,0 1 0,0-1 0,1 0 0,0 0 0,3 4 0,-1-4 0,0 0 1,1 0-1,-1 0 1,1 0-1,-1-1 1,1 0-1,0 0 1,0-1-1,0 1 1,0-1-1,0-1 1,0 1 0,7-1-1,2 0-27,0 0 1,0-1-1,-1-1 1,18-4-1,-29 6 27,0-1 0,0 1 0,0-1 0,-1 0 0,1 0 0,0 0 0,0 0 1,-1 0-1,1 0 0,-1-1 0,0 1 0,1-1 0,-1 0 0,0 0 0,0 0 0,0 0 0,0 0 0,0 0 0,0-1 0,-1 1 0,1 0 0,-1-1 0,0 1 1,1-1-1,-1 0 0,0 0 0,-1 1 0,1-1 0,0-4 0,-1 5 6,0 1 0,-1-1 0,1 1-1,-1 0 1,1-1 0,-1 1 0,1-1 0,-1 1 0,0 0 0,0-1-1,0 1 1,0 0 0,0 0 0,0 0 0,0 0 0,0 0 0,0 0-1,-1 0 1,1 0 0,0 0 0,-1 1 0,-1-2 0,-40-15 18,20 8-998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94 11275,'17'-37'11644,"2"16"-9558,-65 8-1856,39 12 135,-1 1-1,0-1 1,1 1 0,-1 1 0,1-1 0,-1 1 0,1 1 0,-1-1 0,1 1 0,0 1 0,-1-1 0,1 1 0,1 1 0,-11 5 0,12-5-276,0 0 0,1 0 0,-1 1 0,1-1 0,0 1 0,1 0 0,-1 0-1,1 0 1,0 0 0,0 1 0,1 0 0,-1-1 0,1 1 0,0 0 0,1 0 0,0 0 0,0 0 0,-1 10 0,2-14-80,-1 1 1,1-1 0,0 1 0,0-1 0,0 1-1,0 0 1,1-1 0,-1 1 0,1-1 0,-1 1-1,1-1 1,0 1 0,0-1 0,0 0 0,0 1 0,0-1-1,1 0 1,-1 0 0,1 0 0,-1 0 0,1 0-1,0 0 1,0 0 0,0-1 0,0 1 0,0 0-1,0-1 1,3 2 0,0-1-4,0-1 0,0 0 0,1 0 0,-1 0 0,0 0 0,0-1 0,1 0 0,-1 0 0,0-1 0,0 1 0,1-1 0,-1 0 0,8-3 0,-3 1-6,0-1 0,0-1 0,-1 0 0,1 0 0,-1-1 0,0 0 0,-1 0 0,0-1 0,0 0 0,8-9 0,-11 11 0,-1 0 0,1 0 0,-1-1 0,-1 1 0,1-1 0,-1 0 0,0 0 0,0 0 0,0-1 0,-1 1 0,0-1 0,0 1 0,-1-1 0,0 0 0,0 0 0,0-12 0,-1 18 0,-1 0 0,1 0 0,0 1 0,0-1 0,-1 0 0,1 0 0,0 1 0,-1-1 0,1 0 0,-1 0 0,1 1 0,0-1 0,-1 0 0,0 1 0,1-1 0,-1 1 0,1-1 0,-1 1 0,0-1 0,1 1 0,-1 0 0,0-1 0,0 1 0,1 0 0,-1-1 0,0 1 0,0 0 0,1 0 0,-1 0 0,0-1 0,0 1 0,0 0 0,0 0 0,1 0 0,-1 0 0,0 1 0,0-1 0,0 0 0,1 0 0,-1 0 0,0 1 0,-1-1 0,0 1 0,0 0 0,-1-1 0,1 1 0,0 0 0,0 0 0,0 1 0,0-1 0,0 0 0,0 1 0,0-1 0,0 1 0,0-1 0,-2 4 0,3-4 0,0 1 0,-1 0 0,1 0 0,0 0 0,0 0 0,0 0 0,0 0 0,1 0 0,-1 0 0,1 1 0,-1-1 0,1 0 0,0 0 0,0 0 0,0 1 0,0-1 0,0 0 0,0 0 0,0 1 0,1-1 0,0 0 0,1 4 0,-1-4 0,1 0 0,-1 0 0,1-1 0,0 1 0,0 0 0,0-1 0,0 0 0,0 1 0,0-1 0,0 0 0,1 0 0,-1 0 0,0 0 0,1 0 0,-1-1 0,0 1 0,4-1 0,2 2 0,0-2 0,1 1 0,-1-1 0,0-1 0,1 1 0,-1-1 0,0-1 0,0 0 0,0 0 0,0 0 0,11-6 0,-6 0 0,0-2 0,0 0 0,-1-1 0,0 0 0,14-18 0,-10 12 0,-16 16 0,1 1 0,-1 0 0,0 0 0,0-1 0,0 1 0,0 0 0,1 0 0,-1-1 0,0 1 0,0 0 0,1 0 0,-1-1 0,0 1 0,0 0 0,1 0 0,-1 0 0,0 0 0,1 0 0,-1-1 0,0 1 0,1 0 0,-1 0 0,0 0 0,1 0 0,-1 0 0,0 0 0,1 0 0,-1 0 0,0 0 0,1 0 0,-1 0 0,0 0 0,0 1 0,1-1 0,-1 0 0,0 0 0,1 0 0,-1 0 0,0 0 0,0 1 0,1-1 0,-1 0 0,0 0 0,0 0 0,1 1 0,-1-1 0,0 0 0,0 0 0,0 1 0,1-1 0,-1 0 0,0 1 0,0-1 0,0 0 0,0 0 0,0 1 0,0-1 0,1 0 0,-1 1 0,0 0 0,6 33 0,3 10 0,-7-42 0,0 1 0,0-1 0,0 0 0,0 1 0,0-1 0,1 0 0,-1 0 0,1-1 0,-1 1 0,1 0 0,-1-1 0,1 0 0,0 1 0,0-1 0,0 0 0,0 0 0,0-1 0,0 1 0,0-1 0,0 1 0,0-1 0,0 0 0,0 0 0,0 0 0,0-1 0,0 1 0,0-1 0,4-1 0,9-2 0,1-1 0,-1-1 0,27-13 0,-31 13 0,-7 3 0,1 1 0,0-1 0,0 1 0,0 0 0,0 1 0,0 0 0,0 0 0,8-1 0,-13 3-89,0 1 0,-1-1-1,1 1 1,-1-1 0,1 0 0,-1 1-1,0-1 1,1 1 0,-1-1 0,0 1-1,0-1 1,0 1 0,0-1 0,0 1-1,-1-1 1,1 1 0,-1 2 0,1-3-152,-1 1 0,1 0 1,0 0-1,0-1 0,0 1 1,0 0-1,0 0 0,0-1 1,0 1-1,1 0 1,-1 0-1,0-1 0,2 4 1,7-5-4949,3 0-2456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2 23702,'0'0'4282,"-9"-1"-2814,8 1-1468,-65 0 2095,62 1-2011,0-1 0,1 1-1,-1 0 1,0 0 0,1 0 0,-1 1-1,1-1 1,-4 3 0,6-3-121,0-1-1,0 1 0,0 0 1,0 0-1,0 0 1,0 0-1,0 0 1,1-1-1,-1 1 1,0 1-1,1-1 1,-1 0-1,1 0 1,-1 0-1,1 0 1,0 0-1,-1 0 1,1 1-1,0-1 1,0 0-1,0 0 1,0 0-1,0 1 1,0-1-1,0 2 1,1-2-2,-1 0 1,1 1-1,-1-1 1,1 0-1,0 1 1,0-1-1,0 0 1,0 0-1,0 0 1,0 0-1,0 0 1,0 0 0,0 0-1,0 0 1,1 0-1,-1-1 1,0 1-1,1 0 1,2 0-1,31 11-374,-27-10 218,45 11-1084,-38-10 1039,-1 0 1,1 1-1,-1 0 1,25 12-1,-38-15 316,-1-1-1,1 0 0,-1 0 0,1 0 0,-1 1 1,0-1-1,1 0 0,-1 0 0,1 1 0,-1-1 1,0 0-1,1 1 0,-1-1 0,0 1 0,1-1 1,-1 0-1,0 1 0,0-1 0,1 1 0,-1-1 1,0 1-1,0-1 0,0 1 0,0-1 0,1 1 1,-1-1-1,0 1 0,0-1 0,0 1 0,0-1 1,0 2-1,-13 11 1337,-31 6-377,38-17-940,-32 12-301,0-1-1,-73 12 1,70-19-3641,1-3-3373,7-3-6980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6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40 323 11082,'0'0'17873,"-4"15"-17670,0-2-226,-4 14 259,1 0 0,1 0 0,2 1 0,0 0 0,2-1-1,1 31 1,2-56-207,-1 0 0,0-1-1,1 1 1,-1 0-1,1 0 1,-1-1-1,1 1 1,0-1-1,0 1 1,0 0-1,0-1 1,0 1-1,0-1 1,0 0-1,0 1 1,0-1-1,1 0 1,-1 0 0,1 0-1,-1 0 1,1 0-1,-1 0 1,1 0-1,-1 0 1,1-1-1,0 1 1,0 0-1,-1-1 1,1 0-1,0 1 1,0-1-1,-1 0 1,1 0-1,0 0 1,0 0 0,0 0-1,-1-1 1,5 0-1,0 0 22,1-1-1,0 1 0,-1-1 1,0-1-1,1 0 1,-1 1-1,0-2 0,0 1 1,5-5-1,8-7-39,-2-1 0,0 0 0,-1-1 0,0-1-1,-2-1 1,0 0 0,-1 0 0,-1-2 0,-1 0 0,-1 0-1,0-1 1,-2 0 0,0 0 0,-2-1 0,-1 0 0,0 0-1,-2 0 1,1-25 0,-3 43-13,0-1-1,0 1 1,1-1 0,0 1-1,0 0 1,0 0 0,1 0-1,-1 0 1,1 0-1,4-4 1,13-27-264,-17 28 240,-1 0 0,0 0 1,0 0-1,0-1 0,-1 1 1,-1-17-1,-2 24-231,-5 8 203,-3 10 160,4 21 152,5-30-178,0-1-1,-1 1 1,0 0-1,0-1 1,0 1 0,-1-1-1,-7 13 1,-5 9-79,0 1 0,2 1 0,1 0 0,-11 44 0,-19 132 0,24-37 0,14-108 0,-21 100 0,27-176 0,-2-1 0,0 0 0,-2-16 0,0-15 0,1 3 0,-1 24 0,2-1 0,0 1 0,1 0 0,1 0 0,0 0 0,9-30 0,-9 46 0,0 0 0,-1 0 0,1 0 0,0 0 0,1 0 0,-1 1 0,0-1 0,1 1 0,-1 0 0,1 0 0,0 0 0,0 0 0,0 0 0,0 1 0,0-1 0,0 1 0,5-2 0,67-14 0,-20 5 0,-51 10-363,0 1-1,0-1 1,0 1-1,-1-1 1,1 0 0,0-1-1,-1 1 1,0-1-1,0 1 1,1-1 0,-2 0-1,1 0 1,3-5 0,-4 6-48,-2 0 0,1 0 0,0-1 0,0 1 0,-1-1 1,1 1-1,-1 0 0,0-1 0,1 1 0,-1-1 0,0 1 1,-1-1-1,1 1 0,0-1 0,-1 1 0,1 0 0,-1-1 1,0 1-1,0 0 0,0-1 0,0 1 0,0 0 0,-3-4 1,-15-22-10972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7.2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19154,'0'0'12780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96 7751,'10'-4'3876,"3"-1"-2682,54-22 3870,-63 25-4546,0 1 0,-1-1 0,1 0 1,-1 0-1,1-1 0,-1 1 0,0-1 0,0 1 0,0-1 0,0 0 0,0 0 0,-1 0 0,1-1 0,1-3 0,-3 6-435,-1 1 0,0-1-1,0 0 1,0 1 0,0-1 0,0 1-1,0-1 1,0 0 0,0 1 0,-1-1-1,1 0 1,0 1 0,0-1 0,0 1-1,-1-1 1,1 1 0,0-1 0,0 1-1,-1-1 1,1 1 0,-1-1 0,1 1-1,0-1 1,-1 1 0,1-1-1,-1 1 1,1 0 0,-1-1 0,1 1-1,-1 0 1,0-1 0,1 1 0,-1 0-1,1 0 1,-1 0 0,0-1 0,1 1-1,-1 0 1,1 0 0,-1 0 0,0 0-1,1 0 1,-1 0 0,-1 0-1,-34 2-73,32-2 140,-6 2-76,0 0 1,0 0-1,-1 1 0,2 1 0,-1 0 0,0 0 1,1 1-1,0 0 0,0 0 0,0 1 0,0 0 1,1 1-1,0 0 0,1 0 0,0 1 0,0 0 0,0 0 1,1 0-1,0 1 0,1 0 0,0 0 0,0 1 1,1 0-1,0-1 0,1 1 0,0 0 0,0 1 1,1-1-1,1 0 0,-1 18 0,2-25-74,1 0 0,0 1 1,0-1-1,0 0 0,0 0 0,0 1 0,1-1 1,-1 0-1,1 0 0,0 0 0,0-1 0,0 1 1,0 0-1,0-1 0,1 1 0,-1-1 0,1 0 1,0 0-1,-1 0 0,1 0 0,0 0 0,0-1 1,0 1-1,0-1 0,1 0 0,-1 0 0,0 0 1,1 0-1,6 0 0,8 2-971,0 0 0,0-2 0,0 0 0,23-3-1,-37 2 406,0 0-1,0-1 0,0 1 0,0-1 0,0 0 0,0 0 0,0-1 0,0 1 0,-1-1 0,1 0 0,0 0 0,5-4 0,13-14-5069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0 243 15471,'0'0'4591,"4"-9"-2445,0 1-1796,0-1 0,1 2 1,1-1-1,-1 0 0,1 1 0,0 0 1,1 1-1,0-1 0,0 1 0,0 0 1,1 1-1,15-9 0,142-73 1705,-143 77-1865,1 2 1,0 0-1,0 1 1,0 2-1,42-6 1,-63 11-168,-1 0-1,0 0 1,0 0-1,1 1 1,-1-1-1,0 0 1,0 0-1,1 1 1,-1-1-1,0 1 1,0-1-1,0 1 1,0 0 0,0-1-1,0 1 1,0 0-1,0 0 1,0 0-1,0 0 1,0 0-1,0 0 1,0 0-1,-1 0 1,1 0-1,0 0 1,-1 0 0,1 0-1,-1 0 1,1 1-1,-1-1 1,0 0-1,1 0 1,-1 1-1,0 1 1,2 61 693,-3-56-602,1-1 0,0 1 0,0 0 0,1 0 0,1 7 0,-1-12-104,1-1 0,-1 0 0,0 0 0,0 0 1,1 0-1,-1 0 0,1 0 0,0 0 0,0 0 0,-1-1 0,1 1 1,0-1-1,0 1 0,1-1 0,-1 0 0,0 0 0,0 0 1,1 0-1,-1 0 0,0 0 0,1-1 0,-1 1 0,1-1 1,-1 1-1,1-1 0,-1 0 0,1 0 0,-1 0 0,1-1 0,-1 1 1,0 0-1,1-1 0,-1 0 0,1 0 0,1-1 0,5 0 19,0-1-1,-1-1 0,1 1 0,-1-1 0,0-1 0,0 0 1,-1 0-1,10-8 0,-12 9-518,0-1 0,-1 1 0,0-1 0,0 0 0,0 0 0,0 0 0,-1-1 0,0 0 1,0 1-1,0-1 0,-1 0 0,0 0 0,0 0 0,-1-1 0,1 1 0,-1 0 0,0-7 0,-1-6-6322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6983,'0'0'15636,"11"0"-14035,20 0-566,95-3 751,211 24 0,-325-19-1778,37 7-6,-47-8-9,1-1 1,-1 1-1,0 0 0,1 0 1,-1 0-1,0 0 1,0 0-1,0 1 0,0-1 1,0 1-1,0-1 1,0 1-1,-1 0 0,1-1 1,2 5-1,-3-5 8,-1 0-1,0 0 1,0-1-1,0 1 0,0 0 1,0 0-1,0 0 1,0 0-1,0 0 1,0 0-1,0-1 1,-1 1-1,1 0 1,0 0-1,-1 0 1,1-1-1,0 1 0,-1 0 1,1 0-1,-1-1 1,1 1-1,-1 0 1,0-1-1,1 1 1,-1 0-1,0-1 1,1 1-1,-1-1 0,0 1 1,1-1-1,-1 0 1,0 1-1,0-1 1,-1 1-1,-35 14 144,30-13-117,-111 38 266,67-24 326,0 1 1,2 3-1,-79 43 1,126-62-654,0 1 1,0-1 0,0 0-1,0 1 1,0-1 0,0 1-1,1-1 1,-1 1 0,0 0-1,1 0 1,0 0-1,-1 0 1,1 0 0,-1 2-1,7 5-2924,17-6-2696,4-3-4430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12139,'0'0'7399,"0"62"-6790,-4-21 736,0 9-288,2 2-128,2 0-192,0-3-513,0-6-224,0-6-352,6-7-801,-1-8-449,-5-10-320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18481,'0'0'6930,"14"-4"-5713,31-5-804,0 2 1,1 2-1,-1 2 0,1 2 1,0 2-1,58 9 0,-94-9-421,0 1-1,-1 0 0,1 1 0,-1-1 1,13 7-1,-21-8 3,0-1 0,0 1 0,0-1 0,0 1-1,0 0 1,0 0 0,0-1 0,0 1 0,0 0 0,0 0 0,-1 0 0,1 0 0,0 0 0,-1 0 0,1 0-1,0 0 1,-1 0 0,1 0 0,-1 0 0,0 1 0,1 0 0,-1 0-1,-1 0 1,1 0-1,-1 0 1,1 0-1,-1 0 1,0-1-1,0 1 1,0 0-1,0-1 1,0 1-1,0 0 1,0-1 0,0 1-1,-1-1 1,1 0-1,0 1 1,-1-1-1,-2 2 1,-28 21 154,-54 32 0,56-39 222,1 2-1,-50 42 0,77-59-359,0-1-1,1 0 1,-1 1 0,1-1 0,0 0 0,-1 1 0,1 0 0,0-1 0,0 1 0,0 0-1,0 0 1,0-1 0,1 1 0,-1 0 0,1 0 0,-2 3 0,3-4-9,-1 0 0,0 0 1,0 0-1,1 0 0,-1-1 1,1 1-1,-1 0 1,1-1-1,-1 1 0,1 0 1,-1-1-1,1 1 0,-1 0 1,1-1-1,0 1 0,-1-1 1,1 1-1,0-1 0,0 1 1,-1-1-1,1 0 0,0 1 1,0-1-1,0 0 0,0 0 1,0 0-1,11 2-69,-1 0-1,1-1 1,0-1 0,15-1-1,-12 1-130,8 0-224,-1 0-1,0 2 0,0 1 0,41 10 0,-58-12 384,0 1-1,0 0 0,0 0 1,-1 0-1,1 1 1,-1-1-1,0 1 0,0 0 1,0 1-1,0-1 0,0 1 1,3 4-1,-5-5 41,0 0 0,-1 0 0,1 0 0,-1 0 0,0 1 0,0-1 0,0 1 0,0-1 0,0 1 0,-1-1 0,1 1 0,-1-1 0,0 1 0,0-1 0,-1 1 0,1-1 0,-1 1 0,0-1-1,-1 6 1,0-3 179,-1-1-1,0 1 0,0-1 0,0 0 0,-1 1 0,0-1 0,0-1 0,0 1 0,0-1 0,-1 1 0,0-1 0,0-1 0,0 1 0,0-1 0,0 0 0,-1 0 0,-9 4 0,-4 1 195,0-2-1,0 1 0,-1-2 0,-22 3 1,26-5-326,0-1 0,1-1 0,-29-1 0,41 0-92,1 0-1,-1-1 1,0 1-1,1 0 1,-1-1-1,0 1 1,1-1-1,-1 0 1,1 0-1,-1 0 1,1 0-1,-1 0 1,1-1-1,0 1 1,0-1-1,0 1 0,0-1 1,0 0-1,0 0 1,0 0-1,0 0 1,1 0-1,-1 0 1,1-1-1,-1 1 1,1 0-1,0-1 1,0 1-1,0-1 1,0-3-1,1 3-454,0 1-1,0-1 1,1 0 0,-1 1-1,1-1 1,-1 1 0,1-1-1,0 1 1,0-1-1,0 1 1,1-1 0,-1 1-1,0 0 1,1 0 0,0 0-1,-1 0 1,1 0-1,0 0 1,0 0 0,0 0-1,0 1 1,1-1 0,-1 1-1,0-1 1,5-1-1,27-15-8163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19923,'0'0'7175,"2"56"-5670,-7-20-800,0 5-161,0 0-416,3-3-64,2-2-64,0-5-320,5-5-577,0-7-704,3-7-737,-5-6-1058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15695,'0'0'8168,"60"21"-6759,-17-19-96,6-2-544,2 0-609,5-7-640,-3-10-2467,-5-4-2306,-5-7-4196</inkml:trace>
  <inkml:trace contextRef="#ctx0" brushRef="#br0" timeOffset="1">697 0 18033,'0'0'3043,"0"66"352,0-23-608,-5 6-865,3 3-449,-4-2-704,4-1-481,2-6-224,0-4-32,0-9-192,8-7-513,-3-9-832,-3-7-1826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3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65 14382,'0'0'2594,"-1"-9"364,0 6-2729,1 1 1,0 0-1,-1-1 1,1 1-1,0 0 1,0-1 0,1 1-1,-1 0 1,0-1-1,1 1 1,-1 0 0,1-1-1,0 1 1,0 0-1,1-2 1,0 2-35,0 0 1,1 0-1,-1 1 1,1 0-1,-1-1 0,1 1 1,-1 0-1,1 0 1,0 0-1,-1 1 0,1-1 1,0 1-1,0-1 1,0 1-1,-1 0 0,1 0 1,5 1-1,235 9 2118,-210-5-2309,1 0 0,-1 2 1,0 2-1,0 1 0,35 16 1,-62-24 14,-1 1 1,0-1-1,-1 1 1,1 0-1,0 0 1,-1 1 0,1-1-1,-1 1 1,0 0-1,-1 0 1,1 1 0,-1-1-1,1 1 1,-1-1-1,-1 1 1,1 0 0,-1 0-1,1 1 1,-2-1-1,1 0 1,1 6 0,-3-4 109,1-1 0,-1 0 1,-1 1-1,1-1 0,-1 0 0,0 0 1,-1 0-1,1 0 0,-1 0 1,0 0-1,-1 0 0,1 0 1,-1-1-1,0 1 0,-1-1 1,1 0-1,-1 0 0,-8 7 1,-3 4-85,-2-1 0,0 0 0,-1-2 0,0 0 0,-1-1 0,-1-1 0,-38 17 0,41-21-39,-1-1-1,0 0 1,0-2-1,0 0 1,-1 0 0,1-2-1,-1-1 1,0 0-1,-32-3 1,49 2-112,1 0-1,-1-1 1,0 1 0,0-1 0,1 1-1,-1-1 1,0 1 0,1-1 0,-1 0-1,0 0 1,1 0 0,-1 0-1,1 0 1,0 0 0,-1 0 0,1-1-1,0 1 1,-2-2 0,2 0-493,0 1-1,-1-1 1,1 0 0,0 0 0,0 0-1,1 0 1,-1 1 0,1-1 0,-1 0-1,1-4 1,0-23-10649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 17168,'0'0'9898,"80"1"-9482,-27-1-352,9 0-32,4 0-833,-1-11-1985,-11-3-1634,-14-4-2083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8 8552,'0'0'6892,"9"-1"-4666,9-2-1660,-1 1-1,1 1 1,-1 1 0,1 1 0,0 0-1,-1 1 1,1 1 0,17 5 0,-31-7-452,0 0 1,0 0 0,1 0 0,-1 1 0,0 0-1,0 0 1,-1 0 0,1 0 0,0 1 0,-1-1-1,1 1 1,-1 0 0,0 0 0,0 1 0,0-1-1,0 0 1,-1 1 0,1 0 0,-1-1 0,0 1 0,0 0-1,0 0 1,-1 0 0,1 1 0,-1-1 0,0 0-1,0 0 1,0 1 0,-1-1 0,0 1 0,0-1-1,0 0 1,0 1 0,-1-1 0,1 1 0,-1-1-1,0 0 1,-1 0 0,-2 8 0,-1 0 65,-1 0 0,0 0 1,0 0-1,-2-1 0,1 0 0,-1 0 1,-13 12-1,-76 70 316,63-62-464,4-3-183,-16 14-1367,15-14-3460,11-14-2549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335 1 18834,'0'0'7826,"-7"13"-6326,-70 115 192,-173 220 1,298-417-10163,47-86 0,-41 63 5452,2 4 5658,-56 87-2391,1 1 0,-1-1-1,0 0 1,0 1 0,1-1 0,-1 0 0,0 1 0,1-1 0,-1 1-1,1-1 1,-1 1 0,0-1 0,1 0 0,0 1 0,-1 0 0,1-1-1,-1 1 1,1-1 0,-1 1 0,1 0 0,0-1 0,-1 1 0,1 0 0,0 0-1,-1-1 1,1 1 0,0 0 0,-1 0 0,3 0 0,-1 20 2634,-12 36-1200,5-37-1324,1 1 0,1-1 0,1 1-1,0-1 1,2 1 0,0 0 0,4 29-1,-2-38-580,0-1-1,1 0 0,0 0 1,1 0-1,0-1 0,9 16 0,-8-18-787,0 0-1,0 0 0,1 0 0,-1-1 0,1 0 0,1 0 0,-1-1 1,1 0-1,8 5 0,-7-7-7835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6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16624,'0'0'11018,"88"-24"-10922,-35 24-192,4-4-1890,-4-1-2722,-4-6-6791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9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125 1 9289,'0'0'12598,"7"11"-10564,-2 0-1695,0 0 0,0 0 0,-1 1-1,-1-1 1,1 1 0,-2 0 0,0 0 0,0 0-1,-1 0 1,-1 0 0,0 0 0,-2 13-1,-15 74 835,11-69-701,1 0 0,-3 60 1,8-89-478,0 1-1,0-1 1,0 1 0,1 0 0,-1-1 0,1 1 0,-1-1 0,1 1 0,-1-1 0,1 0 0,0 1 0,0-1 0,-1 0 0,1 1 0,0-1 0,0 0 0,0 0-1,1 0 1,-1 0 0,0 0 0,0 0 0,1 0 0,-1 0 0,0 0 0,1 0 0,-1-1 0,1 1 0,-1-1 0,1 1 0,-1-1 0,1 0 0,-1 1 0,1-1-1,-1 0 1,1 0 0,0 0 0,2-1 0,10 1-754,0-1 1,0-1-1,22-6 0,-2 1-2131,-33 7 2884,1 0 0,-1-1-1,0 1 1,1 0 0,-1 0 0,0 0 0,1 0 0,-1 0-1,0 0 1,1 0 0,-1 0 0,0 1 0,1-1 0,-1 0 0,0 1-1,1-1 1,-1 1 0,0-1 0,0 1 0,0 0 0,0 0 0,0 0-1,0-1 1,0 1 0,0 0 0,0 0 0,0 0 0,0 0 0,0 0-1,-1 1 1,1-1 0,0 0 0,-1 0 0,1 0 0,-1 1 0,1-1-1,-1 0 1,0 1 0,1-1 0,-1 0 0,0 1 0,0-1 0,0 0-1,0 1 1,0-1 0,0 0 0,-1 1 0,0 1 0,0 2 270,0 0 0,0 0 0,-1-1 0,0 1 1,0 0-1,-1-1 0,1 1 0,-1-1 1,0 0-1,0 0 0,0 0 0,-5 4 0,-2-1-61,1-1-1,-1 0 0,0-1 0,-1 0 0,1-1 0,-1 0 1,0 0-1,0-1 0,0-1 0,0 0 0,-18 1 1,23-2-192,0 0 0,0-1 0,0 0 0,0 0 0,0-1 0,0 1 0,0-1 0,1 0 0,-1-1 0,0 1 0,0-1 0,1-1 0,-1 1 0,1-1 0,0 0 0,0 0 0,0 0 0,0-1 0,0 1 0,1-1 0,0 0 0,-1-1 0,-3-5 0,6 8-255,1-1-1,0 1 1,0 0 0,0 0-1,1-1 1,-1 1-1,0-1 1,1 1 0,0-1-1,-1 1 1,1 0 0,0-1-1,0 1 1,1-5 0,0 4-325,0 0 0,0 0 1,0 0-1,0 1 0,1-1 1,-1 0-1,1 0 0,0 1 1,0-1-1,0 1 0,0 0 1,0 0-1,0-1 0,1 1 1,-1 1-1,1-1 0,3-2 1,27-13-7664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3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9 134 16432,'0'0'15977,"11"-11"-15667,-1 2-289,2-1-134,-1 0 0,0-1 1,-1-1-1,0 0 0,-1 0 0,0-1 1,9-18-1,-22 29-245,-7 8 259,-11 9 150,14-6-14,0 0-1,0 0 1,1 1-1,0 0 0,1 1 1,0-1-1,1 1 0,0 0 1,0 0-1,1 1 0,1 0 1,0-1-1,0 1 1,1 0-1,0 19 0,2-29-29,0 0 0,0 0-1,0 0 1,0 0 0,0-1-1,1 1 1,-1 0 0,1 0-1,-1 0 1,1-1 0,0 1-1,0 0 1,0-1 0,0 1-1,0-1 1,0 1 0,0-1-1,0 1 1,0-1 0,1 0 0,-1 0-1,1 1 1,1 0 0,1 0 9,-1-1 0,1 0 0,-1 1 0,1-1 1,0-1-1,0 1 0,-1 0 0,1-1 0,0 0 1,7 0-1,2-1-131,-1-1 0,0-1 1,0 1-1,0-2 0,0 0 1,15-7-1,-15 5-866,0 0 0,0-2 0,16-12 0,6-19-6407,-19 10-1768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0 18481,'0'0'7117,"-5"10"-5345,-1-1-1435,1 1 0,1-1 1,0 1-1,0 0 0,1 1 0,1-1 0,-1 0 1,1 1-1,1 0 0,0-1 0,1 19 0,0-28-318,0 0-1,1 0 1,-1 1-1,0-1 0,0 0 1,1 0-1,-1 0 1,1 0-1,-1 0 0,1 0 1,-1 0-1,1 0 0,-1 0 1,1 0-1,0 0 1,0-1-1,-1 1 0,1 0 1,0 0-1,0-1 1,0 1-1,0 0 0,0-1 1,0 1-1,0-1 1,0 1-1,1-1 0,2 1 5,-1-1 0,0 1 0,0-1 1,1 0-1,-1 0 0,0 0 0,0-1 0,1 1 0,4-3 0,1 1 13,0-1 0,0-1 0,0 0-1,-1 0 1,16-10 0,-9 0-36,-1 1 0,21-28 0,6-4 134,-49 86 122,2-23-256,2-9 0,1 0 0,0 0 0,1 0 0,0 1 0,0 0 0,1-1 0,0 1 0,0 0 0,2 13 0,-1-23-47,0 1 0,1-1 0,-1 1 0,0-1 0,0 1 0,1-1 0,-1 1 0,1-1 1,-1 0-1,0 1 0,1-1 0,-1 0 0,1 1 0,-1-1 0,0 0 0,1 1 0,-1-1 0,1 0 0,-1 0 0,1 1 0,0-1 0,-1 0 0,1 0 0,-1 0 1,1 0-1,-1 0 0,1 0 0,-1 0 0,1 0 0,-1 0 0,1 0 0,0 0 0,-1 0 0,1 0 0,-1-1 0,1 1 0,-1 0 0,1 0 0,-1 0 0,1-1 1,-1 1-1,1 0 0,-1-1 0,0 1 0,1 0 0,0-1 0,21-17-4714,-13 2-1121,-2-6-1416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3587,'0'0'27557,"9"7"-27050,-3-2-463,-4-3-33,0 0 0,1 1 1,-1-1-1,1 0 1,-1 0-1,1-1 0,0 1 1,0 0-1,0-1 1,0 0-1,0 0 0,0 0 1,0 0-1,0 0 0,0 0 1,1-1-1,-1 0 1,0 1-1,0-1 0,1 0 1,-1-1-1,0 1 1,0-1-1,1 1 0,-1-1 1,0 0-1,0 0 1,5-3-1,-4 2-12,0 0-1,0-1 1,0 1 0,0-1 0,0 0-1,0 0 1,-1-1 0,1 1 0,-1-1-1,0 1 1,0-1 0,-1 0-1,1 0 1,-1-1 0,0 1 0,0 0-1,0-1 1,0 1 0,-1-1 0,2-8-1,-4 13-1,1-1 1,0 0-1,0 1 0,-1-1 0,1 1 1,0-1-1,-1 1 0,1-1 0,-1 1 0,1-1 1,0 1-1,-1 0 0,1-1 0,-1 1 1,1-1-1,-1 1 0,1 0 0,-1 0 0,0-1 1,1 1-1,-1 0 0,1 0 0,-1 0 0,0-1 1,1 1-1,-1 0 0,1 0 0,-1 0 1,0 0-1,1 0 0,-1 0 0,0 0 0,1 1 1,-1-1-1,1 0 0,-1 0 0,1 0 1,-1 1-1,0-1 0,1 0 0,-1 1 0,1-1 1,-1 0-1,1 1 0,-1-1 0,0 1 0,-28 15-143,24-10 147,-1 0 0,1 0 0,0 0 0,0 1 0,0 0 0,1 0 0,0 0 0,1 1 0,0-1 0,0 1 0,0-1 0,1 1 0,0 0 0,1 0 0,-2 16 0,3-23-6,0 0-1,0 0 1,0 0 0,0 0 0,0 0 0,1 0 0,-1 0 0,0 0 0,0 0-1,1 0 1,-1 0 0,1 0 0,-1 0 0,0 0 0,1 0 0,0 0 0,-1 0 0,1 0-1,0-1 1,-1 1 0,1 0 0,0 0 0,0-1 0,0 1 0,-1-1 0,1 1-1,0 0 1,0-1 0,0 0 0,2 1 0,0 0-121,0-1 0,1 1 0,-1-1 0,0 0 0,1 0 1,-1-1-1,0 1 0,0-1 0,1 0 0,3-1 0,3-1-959,0-1-1,0 0 1,0-1 0,-1 0-1,15-10 1,7-16-4381,0-6-1667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9001,'0'0'11231,"-5"14"-8988,-56 172 3246,51-148-4818,2 1 0,1 0 0,-2 55 0,8-66-625,0-19-44,0 0 1,1 0 0,0 0-1,0-1 1,1 1-1,0 0 1,1 0-1,2 11 1,-3-19 1,-1-1 0,0 1 0,0 0 0,0-1 0,1 1 0,-1-1 0,0 1 0,1-1 0,-1 1 0,0 0 0,1-1 0,-1 1 0,1-1 0,-1 0 0,1 1 0,-1-1 0,1 1 0,-1-1 0,1 0 0,0 1 0,-1-1 0,1 0 0,-1 0 0,1 1 0,0-1 0,-1 0 0,1 0 0,0 0 0,-1 0 0,1 0 0,0 0 0,0 0 0,16-16 326,6-35 286,-22 48-594,17-47 170,18-86 0,-38 150-140,0-4 5,1 0 0,0 0 0,1 0 0,0 17 0,0-25-50,1 0-1,-1-1 1,0 1 0,1 0-1,-1 0 1,1-1 0,-1 1-1,1 0 1,0 0 0,0-1-1,0 1 1,0-1 0,0 1-1,0-1 1,0 1 0,1-1-1,-1 0 1,0 0 0,1 1-1,-1-1 1,1 0-1,-1 0 1,1-1 0,-1 1-1,1 0 1,0 0 0,0-1-1,-1 1 1,1-1 0,0 1-1,3-1 1,0 0-2,-1 0 0,1 0 0,0 0 0,-1-1 0,1 0 0,-1 1 0,1-2 0,-1 1 0,1-1 0,-1 1 0,0-1 0,0 0 0,0-1 0,0 1 0,0-1 0,-1 0 0,1 0 0,-1 0 0,1 0 0,-1 0 0,0-1 0,0 0 0,4-7 0,-3 5-96,0-1 1,-1 0 0,0 0 0,0 0 0,-1 0 0,0-1-1,0 1 1,-1-1 0,1 1 0,-2-1 0,1 1-1,-1-1 1,0 0 0,-2-8 0,-5 25-1864,7-8 1851,0-1-1,-1 0 1,1 1-1,0-1 1,0 0-1,0 0 1,0 1-1,0-1 1,0 0-1,0 1 1,0-1-1,0 0 0,0 1 1,0-1-1,0 0 1,0 1-1,0-1 1,0 0-1,0 1 1,0-1-1,0 0 1,0 0-1,0 1 1,1-1-1,-1 0 1,0 0-1,0 1 0,0-1 1,1 0-1,-1 0 1,0 1-1,0-1 1,0 0-1,1 0 1,-1 0-1,0 1 1,1-1-1,-1 0 1,0 0-1,0 0 1,1 0-1,-1 0 0,0 0 1,1 0-1,-1 1 1,0-1-1,1 0 1,-1 0-1,0 0 1,1 0-1,-1 0 1,0 0-1,0-1 1,1 1-1,0 0 0,1 0-741,0 0-1,0 0 0,0 0 0,0 0 0,0 0 0,1-1 0,-1 1 0,0-1 0,0 1 0,0-1 0,0 0 0,3-1 0,12-13-8496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8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56 8840,'0'0'3705,"0"-9"507,0-29-363,0 38-3784,0 0-1,0-1 1,0 1-1,0 0 1,0 0 0,0-1-1,0 1 1,0 0-1,0 0 1,0-1-1,0 1 1,0 0 0,0 0-1,0-1 1,0 1-1,0 0 1,0 0-1,0-1 1,0 1 0,0 0-1,0 0 1,0-1-1,-1 1 1,1 0-1,0 0 1,0 0 0,0-1-1,0 1 1,-1 0-1,1 0 1,0 0-1,0 0 1,0 0-1,-1-1 1,1 1 0,0 0-1,0 0 1,-1 0-1,1 0 1,0 0-1,0 0 1,0 0 0,-1 0-1,1 0 1,0 0-1,-1 0 1,1 0-1,0 0 1,0 0 0,-1 0-1,1 0 1,0 0-1,0 0 1,0 0-1,-1 0 1,1 0 0,0 0-1,0 0 1,-1 1-1,-8 8 1507,0 6-1072,0 0-1,1 0 0,1 0 0,1 1 1,0 0-1,1 1 0,1-1 0,-3 20 1,1 8 208,-1 86 0,7-126-792,1 26-134,-1-29 147,0 0 0,0 0 1,0-1-1,0 1 0,0 0 0,0 0 0,0-1 1,1 1-1,-1 0 0,0 0 0,0 0 0,1-1 1,-1 1-1,0 0 0,1-1 0,-1 1 0,1 0 1,-1-1-1,1 1 0,-1-1 0,1 1 0,0 0 1,-1-1-1,1 0 0,0 1 0,-1-1 1,1 1-1,1-1 0,-2 0-179,1-1-1,0 1 1,-1-1-1,1 0 1,-1 1-1,1-1 1,-1 0-1,0 1 1,1-1-1,-1 0 1,0 0-1,1 1 1,-1-1-1,0 0 1,0 0 0,0 0-1,1 0 1,-1 1-1,0-1 1,0 0-1,0 0 1,0 0-1,-1-1 1,0-26-1601,1 27 1566,-2-10 138,0 0 1,-1 0-1,0 0 1,-1 1-1,0 0 1,-1-1-1,0 2 1,-8-13-1,7 13 955,0 1 0,0-1 0,-1 1 0,-15-14-1,28 26-214,0 1-1,0-2 0,1 1 1,-1 0-1,10 2 0,43 10-2165,-41-13-981,0-1 1,0-1-1,0-1 1,35-4-1,-47 3 2138,0 0 0,0-1 0,-1 0 1,1 0-1,0 0 0,9-6 0,5-10 2280,-12-5 5513,-8 23-7194,0-1 0,0 1 0,0 0 0,0-1 0,0 1 0,0 0 0,-1-1 0,1 1 0,0 0 0,0 0 0,0-1 0,0 1 0,-1 0 0,1-1 0,0 1 0,0 0 0,-1 0 0,1-1 0,0 1 0,0 0 0,-1 0 0,1 0 0,0 0 0,-1-1 0,1 1 1,0 0-1,0 0 0,-1 0 0,1 0 0,0 0 0,-1 0 0,1 0 0,-1 0 0,-17 1 2050,-15 9-948,25-4-958,0-1 0,0 1 1,0 1-1,1-1 0,-9 10 1,14-14-260,0 1 1,0-1-1,0 0 1,1 1-1,-1-1 1,0 1-1,1-1 1,0 1-1,-1 0 1,1 0-1,0-1 1,1 1-1,-1 0 1,0 0-1,1 0 1,-1 0-1,1 0 1,0 0-1,0 0 1,0 0-1,1 4 1,0-6-89,0 0 1,0 0-1,0 0 0,0-1 0,0 1 1,0 0-1,0 0 0,0-1 1,0 1-1,0 0 0,1-1 1,-1 1-1,0-1 0,0 0 0,0 1 1,1-1-1,-1 0 0,0 0 1,1 0-1,-1 0 0,2 0 0,37 0-1078,-29-1 524,6 1-874,43-1-2093,-58 1 3521,-1 0 0,1 0 0,-1 0 1,1 0-1,-1 0 0,0 1 0,1-1 0,-1 0 0,1 1 0,-1-1 1,0 1-1,1-1 0,-1 1 0,0-1 0,0 1 0,1 0 1,-1 0-1,0 0 0,0 0 0,0 0 0,0 0 0,0 0 0,0 0 1,0 0-1,0 0 0,-1 0 0,1 1 0,0-1 0,-1 0 1,1 2-1,-1-1 202,0 0 1,-1-1 0,1 1 0,-1 0-1,1-1 1,-1 1 0,0-1-1,0 1 1,1-1 0,-1 1 0,0-1-1,0 0 1,-1 1 0,1-1-1,0 0 1,0 0 0,-1 0 0,1 0-1,0 0 1,-1 0 0,1 0-1,-4 1 1,-41 17 1593,36-16-1569,-15 6 135,-51 11-1,31-16-9514,31-4-7728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9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88 11627,'0'0'4895,"-2"-10"-2759,1 5-1845,0 1 1,-1-1 0,0 0-1,0 0 1,0 1 0,0-1-1,0 1 1,-1 0 0,0 0-1,0 0 1,-7-7 0,8 9-202,-1 0 0,1 0 0,0 1 1,-1-1-1,1 1 0,-1 0 1,1 0-1,-1-1 0,0 2 0,1-1 1,-1 0-1,0 1 0,0-1 0,0 1 1,1 0-1,-1 0 0,0 0 0,0 0 1,0 0-1,0 0 0,1 1 1,-1 0-1,0-1 0,0 1 0,1 0 1,-1 1-1,1-1 0,-5 3 0,-1 1 34,0 1-1,0 1 0,0 0 0,1 0 0,0 0 0,0 1 0,1 0 0,0 0 0,1 1 0,0-1 1,0 1-1,-5 13 0,2-3 91,1 0-1,0 1 1,2 0 0,0 0-1,-2 22 1,6-35-185,1-1-1,-1 1 1,1 0-1,0-1 0,0 1 1,1-1-1,2 11 1,-2-15-24,0-1 0,0 1-1,0 0 1,0-1 0,0 1 0,0-1 0,0 0 0,0 1 0,1-1 0,-1 0-1,1 0 1,-1 0 0,1 0 0,-1 0 0,1 0 0,-1 0 0,1 0 0,0-1 0,0 1-1,-1-1 1,1 1 0,0-1 0,0 0 0,0 0 0,-1 1 0,1-1 0,0-1 0,0 1-1,0 0 1,3-1 0,5-1-21,-1 0-1,1 0 0,0-1 1,-1-1-1,1 1 0,-1-2 1,0 1-1,0-1 1,-1-1-1,1 1 0,-1-1 1,13-14-1,-7 7-27,0-1 0,-2 0 0,0-1 0,0-1 0,17-32 0,-25 42 52,-2 0 1,1 0 0,-1 0 0,1-1-1,-2 1 1,1-1 0,-1 1 0,0-1-1,0 1 1,-1-13 0,0 19-5,0-1 0,0 1-1,0 0 1,0-1 0,0 1 0,0-1 0,0 1 0,0 0 0,0-1-1,0 1 1,0 0 0,0-1 0,0 1 0,0-1 0,-1 1 0,1 0-1,0-1 1,0 1 0,0 0 0,-1-1 0,1 1 0,0 0 0,0 0-1,-1-1 1,1 1 0,0 0 0,-1 0 0,1-1 0,0 1 0,-1 0-1,1 0 1,0 0 0,-1 0 0,1 0 0,-1-1 0,1 1 0,0 0-1,-1 0 1,-15 10 129,-8 21 134,19-19-151,1 1 0,0 0 0,0 0 1,1 0-1,1 0 0,0 1 0,1-1 1,0 15-1,1-26-72,1 0-1,-1 0 1,0-1-1,0 1 1,1 0-1,-1 0 1,1-1-1,-1 1 1,1 0-1,0 0 1,0-1-1,0 1 1,0-1-1,0 1 1,0-1-1,0 1 1,0-1-1,1 0 1,-1 0-1,0 1 1,1-1-1,-1 0 1,4 1 0,-1 0 8,1 0 0,-1-1 1,1 1-1,-1-1 1,1-1-1,0 1 1,-1-1-1,1 1 0,6-2 1,4 0-7,-1 0 1,0-2-1,0 0 0,0 0 1,21-9-1,-11 0-65,-1-1 1,0-1-1,35-29 0,-34 25-34,-22 70-262,-2-51 305,0 1 0,0-1 1,0 0-1,1 0 0,-1 1 0,0-1 1,1 0-1,-1 0 0,1 0 0,-1 0 1,1 1-1,-1-1 0,1 0 0,0 0 1,0 0-1,-1 0 0,1 0 0,0-1 1,0 1-1,0 0 0,0 0 0,0-1 0,0 1 1,2 1-1,0-1-99,-1-1-1,1 1 1,0-1-1,-1 0 1,1 1-1,0-1 1,0 0 0,-1-1-1,1 1 1,0 0-1,2-1 1,6-2-800,0-1 0,-1 0 0,1 0 0,13-8 0,53-40-8214,-38 22 1927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71 11723,'0'0'8563,"-10"6"-6145,-5 5-1686,1 1 0,0 1 0,1 0 0,-13 17 0,21-25-467,0 1 1,1 0 0,0 0 0,0 0-1,0 0 1,1 1 0,0-1 0,0 1-1,1 0 1,-1 0 0,2 0 0,-1 0-1,1 1 1,0-1 0,0 11 0,2-17-256,-1 1 0,1-1 0,0 0 0,0 0 0,0 1 1,-1-1-1,1 0 0,1 0 0,-1 0 0,0 0 0,0 0 0,0 0 1,0 0-1,1-1 0,-1 1 0,0 0 0,1-1 0,-1 1 0,0-1 1,1 1-1,-1-1 0,1 0 0,-1 1 0,1-1 0,-1 0 0,1 0 1,-1 0-1,1 0 0,-1 0 0,0-1 0,1 1 0,-1 0 1,1-1-1,1 0 0,6 0 19,0-1 0,0 0 1,0 0-1,12-6 0,-7 1-114,-1-1 0,-1 0 0,1-1-1,-1 0 1,0 0 0,-1-2-1,-1 1 1,1-1 0,10-16 0,-14 18 16,-1-1 0,1 0 1,-2-1-1,0 0 0,0 1 1,0-1-1,-2-1 0,1 1 1,-2-1-1,1 1 0,-1-1 0,0-15 1,-5 19 52,-5 15-15,-5 17 8,8-7 101,0 1 0,0-1 0,2 1 0,0 0 0,0 22 0,3-33-164,1 0 0,-1 0-1,1-1 1,0 1 0,1-1 0,-1 1-1,6 10 1,-6-13-199,1-1 0,0 0 1,0 0-1,0 1 0,1-1 0,-1-1 0,1 1 0,-1 0 1,1 0-1,0-1 0,0 0 0,0 0 0,0 0 0,6 3 0,21 4-6265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2 138 64,'0'0'27242,"0"9"-26591,-1 19-21,0 53 370,1-74-969,1-1 0,-1 1 1,1-1-1,0 0 1,1 1-1,0-1 0,0 0 1,0 0-1,6 10 0,-7-14-13,1 0-1,0 0 1,0 0-1,0 0 1,0 0 0,1 0-1,-1-1 1,0 1-1,1-1 1,-1 1-1,1-1 1,0 0-1,-1 0 1,1 0-1,0 0 1,0-1 0,-1 1-1,1-1 1,0 0-1,0 0 1,0 0-1,0 0 1,0 0-1,-1 0 1,1-1-1,0 1 1,0-1 0,0 0-1,-1 0 1,1 0-1,-1 0 1,5-3-1,3-1 4,-1 0 0,1-1 0,-1 0 0,0-1 1,-1 0-1,0 0 0,9-11 0,-8 8-65,-1-1 0,0 0 0,-1-1 0,0 1 0,-1-2 0,0 1 0,-1 0 0,6-23 0,-6 11 47,-1 0 0,-1 0 0,0-46-1,-5 56-71,-4 19-103,-4 25 50,-1 29 175,2 1-1,4 0 0,2 1 1,8 105-1,-4-155-65,1-1 0,0 0 0,1 0-1,0 0 1,1-1 0,0 1 0,0-1 0,1 0 0,0 0 0,11 15 0,-15-24-510,-3-11 194,-1 0 1,1 0 0,-2 1 0,0-1-1,0 1 1,0 0 0,-2 0 0,-9-15-1,2 0 262,-1 1 97,8 14 239,0-1 0,1 1 1,0-1-1,0 0 0,1 0 0,1 0 0,-3-15 0,6 25-231,0 0 0,0 0 0,1-1 0,-1 1 0,0 0 0,1 0 0,-1 0 0,1 0-1,-1 0 1,1 0 0,-1 0 0,1 0 0,0 0 0,0 0 0,-1 0 0,1 1-1,0-1 1,0 0 0,0 0 0,0 1 0,0-1 0,0 0 0,0 1 0,0-1 0,0 1-1,0 0 1,0-1 0,0 1 0,1 0 0,-1 0 0,0-1 0,0 1 0,2 0 0,49-3 40,-38 3 29,-4-1-260,60-7 52,-40-6-2267,-28 13 1931,-1 0 0,1 0-1,-1-1 1,0 1 0,1-1-1,-1 1 1,0-1 0,0 1-1,0-1 1,0 0 0,0 1-1,0-1 1,1-3 0,0-20-7528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12748,'0'0'12556,"75"26"-16015,-36-9-2275,-2 0-7366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234 76 20467,'0'0'2814,"2"-9"-455,8-29 449,-9 37-2721,-1 0 0,0 0 0,0 0 1,0 0-1,0 0 0,0 0 0,0 0 0,0 0 0,0 0 0,0 0 0,0 0 0,0 0 0,0 0 0,-1 1 0,1-1 0,0 0 0,-1 0 0,1 0 1,-1 0-1,1 1 0,-1-1 0,1 0 0,-1 0 0,0 1 0,1-1 0,-1 0 0,0 1 0,0-1 0,1 1 0,-1-1 0,0 1 0,0-1 0,0 1 1,0-1-1,0 1 0,1 0 0,-1 0 0,0-1 0,0 1 0,0 0 0,0 0 0,0 0 0,-2 0 0,-2 0-21,0 0 0,-1 0 0,1 1 0,-1 0 0,1 0-1,-7 2 1,1 1-63,1 1-1,-1 0 0,1 1 1,0 1-1,0-1 1,1 1-1,0 1 0,0 0 1,1 0-1,0 1 1,0 0-1,1 0 0,-8 14 1,9-15-4,0 1 1,1 0-1,1 0 1,0 1 0,0 0-1,0-1 1,2 1-1,-1 0 1,1 1-1,0-1 1,1 0 0,0 0-1,1 1 1,0-1-1,3 15 1,-3-22-4,1 1 0,0-1-1,1 0 1,-1 0 0,0 0 0,1 0-1,0 0 1,0-1 0,0 1 0,0 0 0,0-1-1,0 1 1,1-1 0,-1 0 0,1 0-1,-1 0 1,4 2 0,0-1-33,1 0 1,-1 0-1,1 0 1,0-1-1,-1 0 1,1-1-1,13 2 1,-4-2-195,-1 0 0,1-1-1,0-1 1,-1-1 0,1 0 0,26-7 0,-28 4-1135,-1-1 1,0 0-1,0 0 0,-1-1 0,20-14 1,9-13-4951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0 257 16784,'0'0'7890,"1"-11"-6054,-1 10-1798,0-2 48,0 0 0,0 0 0,0-1 0,0 1-1,1 0 1,-1 0 0,1 0 0,0 0 0,0 0-1,0 0 1,0 0 0,1 0 0,-1 1 0,1-1-1,-1 0 1,1 1 0,0-1 0,0 1 0,1 0-1,-1-1 1,0 1 0,1 0 0,-1 0 0,1 1-1,4-3 1,58-31 376,76-27 0,-140 61-437,1 0 1,0 1-1,0-1 0,-1 0 1,1 1-1,0-1 0,0 1 1,-1 0-1,1-1 1,0 1-1,0 0 0,0 0 1,0 0-1,0 0 0,-1 1 1,1-1-1,0 0 1,0 1-1,0-1 0,-1 1 1,1 0-1,0 0 0,-1-1 1,1 1-1,1 2 1,0 0 83,0 1 1,-1-1 0,0 1 0,0 0 0,0 0 0,-1 0 0,1 0 0,1 7 0,14 31 413,-14-37-491,1 0 0,0 0 0,0 0 0,0-1 0,1 0 0,-1 0 0,1 0 0,0 0 0,0-1 0,1 0-1,-1 0 1,1 0 0,-1-1 0,1 1 0,0-2 0,0 1 0,0 0 0,0-1 0,0 0 0,0-1 0,0 1-1,0-1 1,1 0 0,-1-1 0,0 0 0,0 0 0,0 0 0,6-2 0,-6 1-67,0 1 1,0-1-1,0 0 1,-1-1-1,1 1 1,-1-1-1,0 0 1,0-1-1,0 1 1,0-1 0,-1 0-1,1 0 1,-1 0-1,0-1 1,0 0-1,0 1 1,-1-1-1,0-1 1,0 1-1,0 0 1,-1-1-1,1 1 1,-1-1-1,0 0 1,-1 0-1,0 0 1,0 0-1,1-8 1,-5-21-3996,-6 1-5799,3 13-2828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2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356 35 11627,'0'0'5055,"9"-6"-2044,27-18-37,-22 20 1891,-12 13-3098,-9 11-653,-1-8-915,0 0 0,-1-1 1,0 0-1,-1-1 0,0 0 0,-17 13 1,-73 48 294,100-71-493,-216 131 431,215-131-431,1 0 0,-1 0 0,0 1 1,1-1-1,-1 0 0,0 1 0,1-1 0,-1 1 0,1-1 0,-1 0 0,0 1 1,1 0-1,0-1 0,-1 1 0,1-1 0,-1 1 0,1-1 0,0 1 1,-1 0-1,1-1 0,0 1 0,-1 0 0,1-1 0,0 1 0,0 1 1,15 5 8,42-6-17,-46-1 6,46 0-281,112 0-3308,85-15-6391,-206 10-3488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3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9449,'0'0'10410,"5"83"-8617,-5-34 129,0 6-961,0 5 64,0-1-448,0-5-417,3-4-96,1-8-801,4-10-1505,-7-10-1345,-1-12-1346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2 171 13100,'0'-14'3235,"0"4"-2631,-1 5-361,0 0-1,1 1 1,0-1-1,0 0 0,1 0 1,-1 0-1,1 0 1,0 0-1,0 0 1,1 1-1,-1-1 1,1 1-1,0-1 0,0 1 1,1-1-1,-1 1 1,1 0-1,4-4 1,1 2 164,0 0 0,0 0 1,1 1-1,0 0 0,0 1 0,1 0 1,-1 0-1,1 1 0,0 0 1,-1 0-1,1 1 0,1 1 0,16-1 1,-19 1-352,1 1 0,0 0 0,0 1 0,0 0 0,0 0 0,-1 1 0,1 0 0,-1 0 0,1 1 0,-1 0 0,0 1 0,0 0 0,0 0 0,-1 0 0,14 12 0,-18-14-55,0 1 0,0 0 0,0 0 0,-1 0 0,0 1 0,1-1 0,-1 1 0,0-1-1,-1 1 1,1 0 0,-1-1 0,1 1 0,-1 0 0,-1 0 0,1 0 0,0 0 0,-1 0 0,0 0 0,0 0 0,0 0 0,0 1 0,-1-1 0,1 0 0,-1 0 0,0-1 0,0 1-1,-1 0 1,1 0 0,-1 0 0,0-1 0,0 1 0,0-1 0,0 1 0,-1-1 0,-3 3 0,-8 11 280,-1 0 1,-1-2-1,-1 0 1,-34 24-1,37-24 64,16-5-388,27 4-544,-12-8 371,-9-3 100,0 1 1,-1 0 0,1 1 0,-1-1 0,0 2 0,0-1 0,-1 1 0,0 0 0,0 0 0,0 0 0,7 11 0,-11-14 145,-1 0 0,1 0 0,-1 0 0,1 0 0,-1 0 0,0 1 0,0-1 0,-1 0 0,1 0 0,-1 1 0,1-1 0,-1 1 0,0-1 0,-1 0 0,1 1 0,0-1 1,-1 0-1,0 0 0,0 1 0,0-1 0,0 0 0,0 0 0,0 0 0,-1 0 0,0 0 0,0 0 0,1 0 0,-2-1 0,1 1 0,0-1 0,0 1 0,-5 2 0,-3 3 195,-1 1 1,0-2-1,-1 0 0,0 0 1,0-1-1,0-1 1,-1 0-1,0 0 0,0-1 1,0-1-1,0 0 1,-1-1-1,1-1 0,-1 0 1,1-1-1,-1 0 1,-20-3-1,33 3-361,-1-1 1,0 1-1,0-1 0,0 1 1,1-1-1,-1 1 1,0-1-1,1 0 0,-1 0 1,0 0-1,1 0 0,-1 0 1,1-1-1,0 1 0,-1 0 1,1-1-1,-2-2 1,3 3-108,-1 0 1,1 0-1,0 0 0,0 1 1,0-1-1,0 0 1,-1 0-1,2 0 1,-1 0-1,0 0 1,0 0-1,0 0 0,0 0 1,0 0-1,1 0 1,-1 0-1,1 0 1,-1 0-1,0 1 1,1-1-1,-1 0 0,1 0 1,0 0-1,-1 1 1,1-1-1,0 0 1,-1 1-1,1-1 1,0 1-1,0-1 1,0 0-1,-1 1 0,1 0 1,0-1-1,1 0 1,25-13-6282,5-6-3405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17104,'0'0'10570,"8"79"-9289,-8-41-544,0 2-545,2-1-160,6-4 0,2-4-192,5-4-801,-3-5-1441,-4-8-1089,-5-6-2051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4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0 331 14125,'0'0'13645,"72"-43"-12171,-33 39-513,4 0-705,1 3-224,0 1-833,-6-2-2050,-7-3-2370,-5-1-4099</inkml:trace>
  <inkml:trace contextRef="#ctx0" brushRef="#br0" timeOffset="1">572 1 22325,'0'0'3299,"-10"57"-1057,10-23-1057,0 6-95,0 4-578,0 3-480,6 2-64,3 0-833,1-3-800,-2-6-1699,-3-4-1248,-5-10-1057,-3-11-1794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14830,'4'-8'1965,"-2"4"-1708,0 1 1,0-1 0,1 0 0,-1 1 0,1 0 0,0-1 0,0 1 0,0 0 0,0 1-1,1-1 1,-1 0 0,1 1 0,0 0 0,-1 0 0,1 0 0,0 0 0,0 1-1,0-1 1,0 1 0,1 0 0,-1 1 0,0-1 0,0 1 0,1-1 0,4 1 0,17 0 301,0 1 0,-1 2 0,1 0 0,0 1 1,49 16-1,-35-6-414,-1 2 0,70 39 0,-102-51-135,1 1 0,-1 0 0,-1 0 0,1 0 0,-1 1 1,1 0-1,9 13 0,-15-17 67,1 0 1,-1 1-1,1-1 1,-1 0 0,0 1-1,0-1 1,0 1-1,0 0 1,-1-1-1,1 1 1,-1 0-1,0-1 1,1 1 0,-1 0-1,0 0 1,-1-1-1,1 1 1,0 0-1,-1-1 1,1 1-1,-1 0 1,0-1 0,0 1-1,0-1 1,0 1-1,-1-1 1,1 1-1,-1-1 1,-2 3-1,-4 4 184,0-1-1,0 0 0,-1 0 0,-1-1 1,1 0-1,-1 0 0,-19 8 0,-82 32 541,90-38-683,-128 42 82,129-45-459,-1-2-1,1 0 1,-1-1-1,0-1 1,-30-1 0,51-1 42,-1-1 0,1 1 0,0 0 0,0-1 0,0 1 0,0-1 1,0 1-1,0 0 0,0-1 0,0 1 0,0-1 0,0 1 0,0-1 0,0 1 1,0 0-1,0-1 0,0 1 0,0-1 0,1 1 0,-1 0 0,0-1 0,0 1 1,0-1-1,1 1 0,-1 0 0,0-1 0,0 1 0,1 0 0,-1 0 1,0-1-1,1 1 0,21-16-7615,10-3-5279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 16367,'0'0'8841,"49"17"-6567,-9-13-672,6-2-930,10-2-512,-2 0-128,3 0-96,-7-2-1185,-8-7-1762,-4-3-1569,-12-4-1954,-10 0-5189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4 16400,'0'0'2658,"12"0"-1275,9-2-729,16 0 1032,53 4 0,-82-2-1471,0 1-1,0 0 0,0 0 0,0 1 0,0 0 0,0 0 1,-1 1-1,1 0 0,-1 0 0,0 1 0,1 0 1,-2 0-1,12 9 0,-16-10-148,0-1 1,0 1-1,0 0 1,-1 0-1,1 0 1,-1 0-1,0 0 1,0 0-1,0 0 0,0 0 1,-1 0-1,1 0 1,-1 0-1,1 1 1,-1-1-1,0 0 1,-1 0-1,1 0 1,-1 1-1,1-1 0,-2 4 1,-1 2 63,0 1 0,-1-1 0,0 0 0,0 0 0,-10 14 0,-20 26-54,-2-2-1,-3-2 1,-49 46 0,-65 40-7020,93-89-1998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 10250,'0'0'11579,"4"15"-9604,-2-11-1850,0 2 25,0 1 0,0-1 0,-1 1 0,0-1 0,0 1 0,0 0 0,-1 0 0,0-1 0,-1 1 0,1 0 0,-1 0 0,0-1 0,-1 1-1,0 0 1,0-1 0,-4 10 0,-203 336 507,182-310-1527,28-54-7063,10-17 1292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18033,'0'0'3139,"-5"61"-897,1-26-608,-4 5 95,2 4-512,2 4-768,2 1-321,2 1-128,0-2 32,5-7-480,4-6-930,1-8-287,2-11-609,-7-8-1186</inkml:trace>
  <inkml:trace contextRef="#ctx0" brushRef="#br0" timeOffset="1">1 310 13068,'0'0'9161,"59"-47"-8552,-13 43-417,11-1-96,2 0-961,2-1-2754,-5-6-6215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1 17681,'0'0'3374,"-9"5"-1618,2 1-1566,0-1 1,1 1-1,0 0 1,0 1-1,0-1 0,1 1 1,0 0-1,0 0 1,1 1-1,0 0 0,0-1 1,1 1-1,0 1 1,-2 8-1,-1 3 110,1 1 0,1-1 0,0 1-1,2 0 1,1 0 0,0 0 0,4 29 0,-3-44-288,1 0-1,0 0 1,0 0 0,0-1 0,1 1 0,0 0 0,0-1-1,0 1 1,1-1 0,0 0 0,0 0 0,0 0-1,0 0 1,1-1 0,0 1 0,0-1 0,0 0 0,1 0-1,-1 0 1,1-1 0,0 0 0,0 0 0,0 0 0,0 0-1,1-1 1,-1 0 0,1 0 0,-1 0 0,1-1-1,11 2 1,-7-2-834,0 0-1,0-1 1,0 0-1,0-1 0,16-2 1,-20 1-179,0 1-1,0-1 1,1-1 0,-2 1 0,1-1 0,0 0-1,0 0 1,-1-1 0,8-6 0,16-18-7551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4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18 10954,'0'0'4132,"-11"-2"-795,8 0-3110,-1 1-1,0 0 1,0 0 0,1 0 0,-1 0 0,0 1-1,0-1 1,0 1 0,0 0 0,0 0 0,0 1-1,0-1 1,0 1 0,1 0 0,-1 0 0,0 0-1,0 0 1,1 1 0,-1 0 0,1-1 0,-1 1-1,1 1 1,0-1 0,0 0 0,0 1 0,0-1-1,0 1 1,0 0 0,1 0 0,-1 0 0,1 1-1,-4 6 1,4-5-2,-1 0 1,1 1-1,0 0 0,0 0 1,0-1-1,1 1 0,0 0 1,-1 8-1,2-12-186,0 0-1,0-1 1,0 1 0,0 0-1,0 0 1,0-1-1,1 1 1,-1-1 0,1 1-1,-1 0 1,1-1 0,-1 1-1,1-1 1,0 1 0,0-1-1,0 1 1,0-1 0,0 0-1,0 0 1,0 1 0,0-1-1,0 0 1,1 0-1,-1 0 1,0 0 0,1 0-1,-1 0 1,1-1 0,-1 1-1,1 0 1,0-1 0,-1 1-1,4 0 1,2 0-9,1-1 1,-1 0-1,0 0 0,1 0 1,-1-1-1,1 0 0,-1 0 1,0-1-1,1 0 1,-1 0-1,0-1 0,-1 0 1,1 0-1,7-5 0,-10 5-22,1 1 0,-1-1 0,0 0 0,0-1 0,0 1 0,-1-1 0,1 1 0,-1-1 0,0 0 0,0 0 0,0-1 0,-1 1 0,1 0-1,-1-1 1,0 0 0,0 1 0,-1-1 0,0 0 0,1 0 0,-2 0 0,2-8 0,-2 12-9,0-1 1,-1 1-1,1 0 1,0 0-1,0-1 1,-1 1-1,1 0 1,-1 0-1,1 0 1,-1-1-1,0 1 1,1 0-1,-1 0 0,0 0 1,0 0-1,1 0 1,-1 0-1,0 1 1,0-1-1,0 0 1,0 0-1,0 1 1,-2-2-1,-35-9-243,25 9-102,1 2 0,0 0 1,-1 0-1,-15 3 0,24-2 58,1 1 1,-1-1-1,1 1 1,0 0-1,-1 0 0,1 0 1,0 0-1,-4 5 0,6-7 102,0 1-1,1-1 1,-1 0-1,0 1 0,1 0 1,-1-1-1,0 1 0,1-1 1,-1 1-1,1 0 1,-1-1-1,1 1 0,0 0 1,-1 0-1,1-1 1,-1 1-1,1 0 0,0 0 1,0-1-1,0 1 0,-1 0 1,1 0-1,0 0 1,0 0-1,0-1 0,0 1 1,0 0-1,0 0 0,1 0 1,-1 0-1,0-1 1,0 1-1,1 0 0,-1 0 1,0-1-1,1 1 0,-1 0 1,1 0-1,-1-1 1,1 1-1,-1 0 0,1-1 1,-1 1-1,1-1 0,1 2 1,13 3-5227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7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16 14318,'0'0'9908,"-11"-4"-8376,7 2-1460,1 1 0,-1-1 0,0 1 1,0-1-1,0 1 0,0 0 0,0 1 0,-1-1 1,1 1-1,0 0 0,0 0 0,0 0 1,0 0-1,0 1 0,-1-1 0,1 1 1,0 0-1,0 1 0,1-1 0,-1 1 0,0-1 1,0 1-1,1 0 0,-1 1 0,1-1 1,-1 1-1,1-1 0,0 1 0,0 0 0,0 0 1,1 0-1,-1 1 0,-2 4 0,2-4-24,1-1 0,0 1 0,0 0 0,0 0 0,0 0-1,1 0 1,0 0 0,-1 0 0,2 0 0,-1 0 0,0 1-1,1-1 1,0 0 0,0 0 0,0 1 0,0-1 0,1 0-1,0 0 1,-1 1 0,2-1 0,-1 0 0,0 0 0,1 0-1,3 5 1,-2-4-35,0-1-1,1 0 0,-1-1 0,1 1 1,0 0-1,0-1 0,0 0 0,0 0 1,1 0-1,-1-1 0,1 1 1,0-1-1,0 0 0,-1-1 0,1 1 1,1-1-1,-1 0 0,0 0 0,9 0 1,-7 0 14,-1-2 0,1 1 0,-1-1 0,1 1 0,-1-2 0,1 1 0,-1-1 0,0 0 0,0 0 0,0-1 0,0 0 0,0 0 0,0 0 0,-1-1 0,1 0 0,-1 0 0,0 0 0,0 0 0,-1-1 0,1 0-1,-1 0 1,0 0 0,0-1 0,-1 1 0,0-1 0,0 0 0,0 0 0,-1 0 0,1 0 0,-1-1 0,-1 1 0,1 0 0,-1-1 0,-1 1 0,1-13 0,-1 17-23,-1-1 0,1 1-1,-1 0 1,1 0-1,-1 0 1,0 0 0,0 0-1,0 0 1,0 0-1,0 0 1,-1 0 0,1 0-1,-1 1 1,1-1-1,-1 0 1,1 1 0,-1 0-1,0-1 1,0 1-1,0 0 1,1 0 0,-1 0-1,0 0 1,-1 0-1,1 0 1,0 0 0,0 1-1,0-1 1,0 1-1,-5-1 1,-4 0-421,-1-1-1,0 1 1,1 1-1,-20 2 1,30-2 190,0 0 0,-1 0 0,1 0 0,-1 1 0,1-1 0,0 0-1,-1 1 1,1-1 0,0 1 0,0-1 0,-1 1 0,1 0 0,0 0 0,0 0 0,0-1 0,0 1 0,-1 1-1,-3 15-6046,5-5 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19 19058,'0'0'9011,"-8"-5"-7388,6 3-1588,-1 1-1,1-1 1,-1 1-1,1 0 1,-1-1-1,0 1 1,0 1 0,1-1-1,-1 0 1,0 0-1,0 1 1,0 0-1,0 0 1,0 0-1,0 0 1,0 0-1,0 0 1,0 1 0,1-1-1,-1 1 1,0 0-1,0 0 1,0 0-1,1 0 1,-1 0-1,1 1 1,-1-1 0,1 1-1,-1 0 1,1 0-1,0 0 1,0 0-1,0 0 1,0 0-1,-3 5 1,3-5-35,-1 0 0,1 0 0,0 0 1,0 0-1,0 1 0,1-1 0,-1 1 0,1-1 0,-1 1 0,1 0 1,0-1-1,0 1 0,0 0 0,0 0 0,0 0 0,1 0 0,-1 0 1,1 0-1,0 0 0,0 3 0,1-3-5,0-1 1,1 0-1,-1-1 1,0 1-1,1 0 0,0 0 1,-1-1-1,1 1 1,0-1-1,0 1 0,0-1 1,0 0-1,0 1 1,0-1-1,0 0 0,1-1 1,-1 1-1,0 0 0,0-1 1,1 1-1,-1-1 1,1 0-1,-1 1 0,5-2 1,25 4-214,-22-3 185,0 0-1,0 1 1,0 0 0,0 1 0,0 0 0,0 1 0,0 0-1,-1 0 1,14 7 0,-22-9 51,0 0 0,0 0 0,1 0 0,-2 0-1,1 0 1,0 0 0,0 0 0,0 0 0,0 0 0,-1 1 0,1-1 0,-1 0 0,1 0 0,-1 1-1,1-1 1,-1 0 0,0 1 0,1-1 0,-1 1 0,0-1 0,0 0 0,0 1 0,0-1-1,0 0 1,-1 1 0,1-1 0,0 1 0,0-1 0,-1 0 0,1 0 0,-1 1 0,0-1 0,1 0-1,-1 0 1,0 1 0,0-1 0,1 0 0,-1 0 0,0 0 0,0 0 0,-2 1 0,-4 5 168,1-1 0,-1 1 0,0-1 0,-13 7 0,9-5-143,0-2 0,0 0 0,0 0 0,-1-1 0,0 0 0,0-1 0,0 0 0,0-1 0,-1 0 0,1-1 1,-1-1-1,0 0 0,-16-1 0,28 0-217,0-1 0,-1 1 0,1-1 0,0 1 0,0-1 0,0 1 0,0-1 1,0 0-1,0 0 0,0 1 0,0-1 0,0 0 0,0 0 0,0 0 0,0 0 0,0 0 0,1 0 0,-1 0 1,1-1-1,-1 1 0,0 0 0,1 0 0,0 0 0,-1-1 0,1 1 0,0 0 0,0 0 0,0-1 1,-1 0-1,1-2-912,0 0 0,0 0 0,0-1 0,0 1 0,1 0 0,0 0 0,-1 0 1,3-5-1,14-18-8539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0 118 16239,'9'1'2584,"10"0"-469,12 2 335,0-1 0,0-2 0,33-5 0,-57 5-2345,1-1 1,-1-1-1,1 1 0,-1-1 1,0 0-1,1-1 1,-1 0-1,-1 0 0,1-1 1,0 0-1,-1 0 1,0 0-1,1-1 0,-2 0 1,1 0-1,-1 0 1,1-1-1,7-11 0,-13 17-104,1-1 0,0 0-1,-1 0 1,1 0-1,-1 0 1,1 0 0,-1 0-1,1 0 1,-1 0-1,0 0 1,1 0 0,-1 0-1,0 0 1,0-1-1,0 1 1,0 0 0,0 0-1,0 0 1,0 0-1,0 0 1,0 0 0,-1 0-1,1 0 1,0 0-1,-1-1 1,1 1 0,-1 0-1,1 0 1,-1 1 0,1-1-1,-1 0 1,0 0-1,1 0 1,-1 0 0,0 0-1,0 1 1,0-1-1,0 0 1,1 1 0,-1-1-1,0 1 1,0-1-1,0 1 1,0-1 0,0 1-1,-1 0 1,1-1-1,0 1 1,0 0 0,0 0-1,0 0 1,0 0-1,0 0 1,-2 0 0,-8-1-3,1 1 1,0 0 0,0 0-1,-18 3 1,20 0 1,0-1 0,0 1 0,-1 0 0,2 0 0,-1 1 0,0 0 0,1 0 0,0 1 0,0 0 0,0 1 0,-12 11 0,15-12 0,-1 0 0,1 0 0,0 0 0,1 0 0,-1 0 0,1 1 0,0 0 0,0 0 0,1-1 0,0 2 0,0-1 0,0 0 0,1 0 0,0 0 0,0 1 0,0 9 0,2-13-116,-1 0 0,1 0 0,0 0 0,1 0 0,-1 0 0,0-1 0,1 1-1,-1 0 1,1-1 0,0 1 0,0-1 0,0 0 0,0 0 0,0 0 0,1 0 0,-1 0 0,1 0 0,-1 0 0,1-1 0,0 1 0,-1-1 0,1 0 0,0 0-1,0 0 1,0 0 0,0 0 0,0-1 0,0 1 0,4-1 0,7 2-906,-1 0 0,1-1 0,-1-1 0,1 0 0,19-3 0,7-10-5256,-3-8-2525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1 17424,'0'0'6593,"-9"-1"-4318,3 2-1997,-1-1 0,1 1 0,-1 0 0,1 1 0,0 0 0,-1 0 0,1 0 0,-8 4 0,12-4-219,-1-1 0,0 0 0,1 1 0,-1 0 0,0 0 0,1 0 0,0 0 0,-1 0 0,1 0 0,0 0 0,0 1 0,1-1 0,-1 1 0,0 0 0,1-1 0,-1 1 0,1 0 0,0 0 0,0 0 0,0 0 0,1 0 0,-1 0 0,0 6 0,1-8-59,1 1 0,-1-1-1,1 0 1,-1 1 0,1-1 0,0 0 0,-1 0 0,1 1-1,0-1 1,0 0 0,0 0 0,0 0 0,0 0 0,0 0-1,0 0 1,0 0 0,1-1 0,-1 1 0,0 0 0,0 0-1,3 0 1,35 14-142,-28-11 64,4 2 18,-1 0 1,1 1-1,-1 1 1,23 16 0,-35-23 82,0 1 1,0 0 0,1 0 0,-1 0 0,-1 1 0,1-1 0,0 0 0,0 1 0,-1-1 0,0 1 0,1 0 0,-1-1 0,0 1 0,1 4 0,-2-5 38,0 0-1,0 0 1,0 0-1,-1 0 1,1 0 0,0 1-1,-1-1 1,0 0-1,1 0 1,-1 0 0,0-1-1,0 1 1,0 0-1,0 0 1,-1 0-1,1-1 1,0 1 0,-1-1-1,1 1 1,-1-1-1,0 1 1,-2 1-1,-17 12 78,0-1 1,-1-1-1,0-1 0,-1-2 0,-1 0 0,-36 11 0,23-11-1910,-66 10 1,52-15-3067,1-4-2471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17521,'0'0'1606,"9"1"-47,50-4 246,-1-2 0,0-2 0,86-23 0,-21 4-750,1091-164 1230,-1113 184-3940,-101 7 1515,0-1-1,0 0 1,0 0 0,0 0 0,0 0 0,0 1 0,0-1 0,0 0-1,0 0 1,0 1 0,0-1 0,0 0 0,0 0 0,0 0 0,0 1 0,0-1-1,0 0 1,0 0 0,0 0 0,0 1 0,0-1 0,0 0 0,0 0-1,0 0 1,0 1 0,0-1 0,-1 0 0,1 0 0,0 0 0,0 0 0,0 1-1,0-1 1,0 0 0,-1 0 0,1 0 0,0 0 0,0 0 0,0 0-1,-1 0 1,1 1 0,0-1 0,0 0 0,-1 0 0,-18 3-6352,-4-2-5733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80 144 10666,'0'0'2050,"-66"14"-416,52-8-97,14 3-480,3-4 128,25 0 481,10-2-257,17-3-384,17 0 160,24-10 128,30-10-256,27-3 96,24 0-512,21-3-513,8 2-480,-12 2-2499,-17 3-2786,-23 0-3492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4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5089 6278,'0'0'929,"-2"-8"-545,0-7-301,1 6 159,0 0 1,-1 0-1,0 0 1,0 1 0,-1-1-1,0 1 1,-5-12-1,7 20-170,0-1-1,0 0 1,0 0-1,0 1 1,0-1-1,0 1 1,0-1-1,0 1 1,-1-1-1,1 1 1,0 0-1,0-1 1,0 1-1,0 0 1,-1 0-1,1 0 1,0 0-1,0 0 1,0 0-1,-1 0 1,1 0-1,0 1 1,0-1-1,0 0 1,0 1-1,-1-1 1,1 1-1,0-1 1,0 1-1,0-1 1,0 1-1,0 0 1,0 0-1,1-1 1,-1 1-1,-1 2 1,-33 36 750,30-33-558,-16 25 346,16-23-393,0 0-1,0 0 0,-1-1 1,-9 9-1,19-49 761,36-60-598,4 2 0,69-106 0,-88 153-251,110-169 514,164-198 0,192-174-660,-114 150 12,740-827 116,91 90 2359,-1013 1009-2282,257-234-91,-438 382-208,-17 14-1136,-26 21-2700,14-9 2156,-46 28-7673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0 151 12396,'3'-10'2253,"10"-32"-428,-13 41-1758,0 1-1,0-1 1,0 0 0,0 1-1,1-1 1,-1 1-1,0-1 1,0 0-1,0 1 1,0-1-1,1 1 1,-1-1 0,0 1-1,1-1 1,-1 1-1,0-1 1,1 1-1,-1-1 1,1 1 0,-1-1-1,1 1 1,-1 0-1,1-1 1,-1 1-1,1 0 1,-1-1-1,1 1 1,-1 0 0,1 0-1,0-1 1,7 17 641,-1 30 28,4 143 650,-10-112-1235,5-1 1,21 116 0,-25-183-111,0-1-1,1 1 1,0-1-1,0 0 1,1 0-1,0 0 1,0 0-1,7 9 1,-8-14-18,-1-1 1,0 1-1,1-1 1,0 0-1,-1 0 0,1 0 1,0 0-1,0-1 1,0 1-1,0-1 1,0 0-1,0 1 0,0-1 1,1-1-1,-1 1 1,0 0-1,1-1 1,-1 0-1,0 0 0,1 0 1,-1 0-1,0 0 1,1-1-1,5-1 1,10-4 73,-1-2 0,0 0 0,0 0 1,-1-2-1,0 0 0,-1-1 0,0-1 1,-1 0-1,16-17 0,9-5 20,269-208 174,-205 168-760,123-65 1,-94 70-2295,-21 10-2968,-10 3-6269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12524,'0'0'10666,"10"90"-9897,-6-31-33,3 14-608,1 8-95,3-1-1,-2-5-257,4-12-1440,0-16-1570,-4-19-2307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15663,'0'0'8904,"52"2"-14797,-11 11 1857,5-4-2947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0 16303,'-11'7'2760,"-11"5"-1690,-42 26 1665,-63 48 0,101-58-2613,26-17-208,18-6-100,14-6-112,0-1-1,0-2 1,51-12-1,-55 9 150,0 1 1,1 2-1,-1 0 0,56 2 1,-81 2 154,0 0 1,-1 0 0,1 1-1,0-1 1,-1 1 0,1-1 0,0 1-1,-1 0 1,1 0 0,-1 0 0,1 0-1,-1 0 1,1 1 0,-1-1-1,0 1 1,0 0 0,0-1 0,0 1-1,0 0 1,0 0 0,0 0-1,-1 0 1,1 1 0,-1-1 0,1 0-1,-1 1 1,0-1 0,0 1 0,0-1-1,0 1 1,-1 0 0,1-1-1,-1 1 1,0 0 0,1-1 0,-1 1-1,0 0 1,0 0 0,-1-1-1,1 1 1,-1 0 0,1-1 0,-3 6-1,0 4 199,-1-1-1,0 1 1,-1-1-1,0 0 0,0 0 1,-2-1-1,1 1 1,-13 14-1,4-9 140,0-1-1,-1 0 1,-1-1-1,-20 13 1,29-22-238,-1 1 0,1-2 0,-1 1 0,0-1 0,0-1 0,-1 1 0,1-2 0,-1 1 0,1-1 0,-1-1-1,-12 1 1,20-2-156,1 0 0,0 0 0,-1 0-1,1 0 1,0-1 0,0 1 0,-1 0-1,1-1 1,0 1 0,0 0 0,-1-1-1,1 0 1,0 1 0,0-1 0,0 0-1,0 0 1,0 1 0,0-1 0,0 0-1,0 0 1,0 0 0,1 0 0,-1 0-1,0 0 1,1 0 0,-1-1 0,0 1-1,1 0 1,0 0 0,-1 0 0,1-1-1,-1-1 1,1-47-5883,1 45 5042,8-54-9850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 13389,'0'0'4623,"-3"15"-3118,-6 47-922,2 0 1,4 1-1,2 0 0,12 99 1,60 261 1053,-60-388-717,-11-35-896,0 0 1,1 0-1,-1 1 0,0-1 0,0 0 1,0 0-1,1 0 0,-1 0 0,0 0 1,0 0-1,0 0 0,1 0 0,-1 0 1,0 0-1,0 0 0,1 0 0,-1 0 1,0 0-1,0 0 0,0 0 0,1 0 1,-1 0-1,0 0 0,0 0 0,0 0 1,1-1-1,-1 1 0,0 0 0,0 0 1,0 0-1,1 0 0,-1 0 0,0 0 1,0-1-1,0 1 0,0 0 0,0 0 1,1 0-1,-1-1 0,0 1 0,0 0 1,0 0-1,0 0 0,0-1 0,0 1 0,0 0 1,0 0-1,0-1 0,0 1 0,0 0 1,0 0-1,0 0 0,0-1 0,0 1 1,0 0-1,0 0 0,0-1 0,0 1 1,7-67 1612,-5-83-1170,-32-273 0,34 439-581,1-1 0,0 1 1,1-1-1,13 23 0,-6-12 85,-1-2 34,0 0-1,24 34 1,-32-53-5,0 0 0,0 0 0,0 0 0,0 0 1,1-1-1,-1 0 0,1 0 0,0 0 0,0-1 0,1 1 0,-1-1 0,1 0 0,0-1 0,0 1 1,0-1-1,0-1 0,7 2 0,-10-3-2,1 1 0,0-2 1,-1 1-1,1 0 0,-1-1 0,1 0 1,0 0-1,-1 0 0,0 0 0,1 0 0,-1-1 1,0 1-1,1-1 0,-1 0 0,0 0 1,4-4-1,-1 1 21,0-1 0,-1-1-1,1 1 1,-1-1 0,0 0 0,7-14 0,-3 0 23,0 0 1,-1-1 0,-1 0-1,5-31 1,-7 32-20,-2 0 1,0-1-1,-1 1 0,-2-1 1,0 1-1,-1 0 0,-5-27 1,6 46-22,-1 0 1,0 0 0,1 0 0,-1 0-1,0 0 1,0 0 0,0 0 0,0 1-1,0-1 1,0 0 0,-1 0-1,1 1 1,-1-1 0,1 1 0,-1-1-1,0 1 1,1 0 0,-5-3-1,5 4-5,0 0 0,-1 0-1,1-1 1,-1 1-1,1 0 1,0 0-1,-1 0 1,1 1-1,0-1 1,-1 0 0,1 0-1,0 1 1,-1-1-1,1 1 1,0-1-1,-1 1 1,1 0-1,0 0 1,0-1-1,0 1 1,0 0 0,0 0-1,0 0 1,0 0-1,0 0 1,0 0-1,0 0 1,0 0-1,1 1 1,-1-1-1,0 2 1,-7 11-15,1 1 1,1 0-1,1 0 1,0 1-1,0-1 1,2 1-1,-3 27 1,-3 117 119,9-153-101,0-1 2,-1 20 2,2-1-1,0 1 1,1-1-1,9 36 1,-11-57-2,1 1 1,1-1-1,-1 1 1,0-1-1,1 0 1,0 1 0,0-1-1,0 0 1,1 0-1,0 0 1,-1-1-1,1 1 1,0-1-1,1 1 1,-1-1-1,1 0 1,-1 0-1,1 0 1,0-1-1,0 1 1,0-1-1,0 0 1,1 0-1,-1-1 1,0 1-1,1-1 1,-1 0-1,1 0 1,0 0-1,-1-1 1,9 0-1,-3-1 51,1-1 0,-1-1-1,1 0 1,-1 0-1,0-1 1,0 0-1,-1-1 1,1 0 0,-1-1-1,0 0 1,0 0-1,-1-1 1,0 0 0,0 0-1,12-15 1,-2 0 48,-1 0-1,0-1 1,-2 0 0,24-49 0,-30 52-74,-1-1 1,0 0-1,-2 0 1,0 0-1,4-43 1,-11 48-42,-4 17-50,-7 23-21,0 12 104,2 0 0,2 1 0,1 0 0,2 0 0,1 0 0,2 1 0,6 67 0,-4-102-30,0 0-1,1 0 1,-1 0 0,1-1 0,0 1 0,0 0-1,0-1 1,0 1 0,0 0 0,1-1-1,-1 1 1,1-1 0,0 0 0,0 0-1,-1 1 1,1-1 0,1 0 0,-1-1 0,0 1-1,5 3 1,-5-4-60,0-1-1,1 1 1,-1 0 0,0-1-1,1 0 1,-1 0-1,1 1 1,-1-1 0,0-1-1,1 1 1,-1 0 0,0 0-1,1-1 1,-1 0-1,0 1 1,1-1 0,-1 0-1,0 0 1,0 0 0,0 0-1,0 0 1,0-1-1,0 1 1,0-1 0,3-3-1,4-5-894,-1 0 0,0 0 1,-1-1-1,0-1 0,0 1 0,-1-1 0,-1 0 0,0-1 0,-1 1 0,0-1 0,4-25 0,3-41-8185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17136,'0'0'5125,"-60"67"-2242,44-32-769,3 3-1378,9-2-383,4-6-257,11-9-192,20-11-1506,5-10-1377,5-5-1505,3-17-2466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1 4036,'0'10'11323,"-3"9"-9126,0 1 1,-11 30 0,8-31-1026,1 1 0,1 0 1,0 0-1,-1 39 0,5-58-1160,0 0-1,0-1 1,0 1 0,0 0 0,0 0-1,0-1 1,1 1 0,-1 0 0,0-1-1,1 1 1,-1-1 0,0 1-1,1 0 1,-1-1 0,1 1 0,-1-1-1,1 1 1,-1-1 0,1 1 0,-1-1-1,1 0 1,-1 1 0,1-1 0,0 0-1,-1 1 1,1-1 0,0 0-1,0 1 1,27 0 63,26-16-303,-8-4-396,-28 11 170,0 1 0,0 0 0,1 1 0,27-4 0,-45 9 442,0 1-1,1 0 0,-1-1 0,1 1 0,-1 0 0,0 0 0,1 0 1,-1 0-1,0 0 0,1 0 0,-1 1 0,1-1 0,-1 0 0,0 1 1,0-1-1,1 1 0,-1-1 0,0 1 0,0 0 0,1-1 0,-1 1 0,0 0 1,0 0-1,0 0 0,0 0 0,1 2 0,-1-1 47,-1 0-1,1 0 0,-1 0 0,1 0 1,-1 0-1,0 0 0,0 0 1,0 0-1,0 1 0,0-1 1,0 0-1,-1 0 0,1 0 1,-1 0-1,0 2 1,-3 8 375,-1-1 0,0 0 0,0-1 0,-14 20 0,2-5-30,-2-1 0,-1-1 0,-1-1 0,-1 0 0,-1-2 0,-48 34 0,69-53-454,1 0 1,-1 0-1,0 0 1,1 0-1,-1 0 1,0 0-1,0 0 1,0-1-1,0 1 1,0-1-1,0 1 0,1-1 1,-1 0-1,0 1 1,0-1-1,0 0 1,0-1-1,-3 1 1,4-1-363,0 0 1,0 0 0,0-1-1,0 1 1,0 0 0,0-1 0,1 1-1,-1 0 1,0-1 0,1 1-1,-1-1 1,1 1 0,-1-1 0,1 1-1,0-1 1,0 1 0,0-1 0,0 1-1,0-1 1,0 0 0,0 1-1,1-4 1,1-36-12018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 16912,'0'0'3032,"-8"17"-1558,6-13-1387,-4 9 193,0 0-1,1 1 1,0-1 0,1 1 0,0 0-1,2 1 1,-1-1 0,0 29 0,11 41 659,3 0 1,4-1-1,47 149 1,-57-215-889,12 37 21,-15-50-64,-1-1-1,0 0 0,1 0 1,0 0-1,0 0 0,0 0 1,0-1-1,0 1 0,0-1 1,1 1-1,-1-1 0,6 4 1,-7-6 0,0 1-1,0-1 1,0 0 0,0 0-1,0 1 1,0-1 0,0 0-1,0 0 1,0 0 0,0 0-1,0 0 1,0 0 0,0 0-1,0 0 1,0-1 0,0 1-1,0 0 1,0-1 0,0 1 0,0-1-1,0 1 1,0-1 0,0 1-1,0-1 1,-1 1 0,1-1-1,0 0 1,0 0 0,-1 1-1,1-1 1,0 0 0,-1 0-1,1 0 1,-1 0 0,1 0-1,-1 0 1,1 0 0,0-1 0,13-42 315,-13 43-316,5-33 19,0 0 1,-2 0 0,-2 0 0,-1-1-1,-2 1 1,-1-1 0,-2 1-1,-12-55 1,15 89-31,0-7-49,-1 0 0,0 0 0,0 0 0,-1 0 0,0 1 0,0-1 0,-1 1 1,-7-11-1,11 17 48,-1-1 1,1 1-1,0 0 1,-1-1 0,1 1-1,0 0 1,0 0-1,-1-1 1,1 1 0,0 0-1,-1 0 1,1 0-1,0-1 1,-1 1 0,1 0-1,-1 0 1,1 0-1,0 0 1,-1 0 0,1 0-1,-1 0 1,1 0-1,0 0 1,-1 0 0,1 0-1,0 0 1,-1 0-1,1 0 1,-1 0 0,1 0-1,0 1 1,-1-1-1,1 0 1,0 0 0,-1 0-1,1 1 1,0-1-1,-1 0 1,1 0 0,0 1-1,-1-1 1,1 0-1,0 0 1,0 1 0,0-1-1,-1 0 1,1 1-1,0-1 1,0 0 0,0 1-1,0-1 1,-1 1-1,1-1 1,0 0 0,0 1-1,0-1 1,0 1-1,0-1 1,0 0 0,0 1-1,0-1 1,0 1-1,0-1 1,1 1-1,-3 29-122,2-28 124,1 6-10,-1 1 0,2-1 0,-1 1 1,1-1-1,0 1 0,1-1 0,0 0 0,0 0 0,1 0 0,0 0 0,0-1 0,1 1 0,0-1 1,0 0-1,10 9 0,-10-12 25,-1 0 0,1 0 1,0-1-1,0 1 0,0-1 1,0-1-1,0 1 0,1-1 1,-1 0-1,1 0 0,0 0 0,-1-1 1,1 0-1,0 0 0,0 0 1,0-1-1,0 0 0,0 0 1,0 0-1,-1-1 0,1 0 1,0 0-1,0-1 0,7-2 1,-2-1 59,0-1 1,0 0 0,0-1 0,-1 0 0,0 0 0,0-2 0,-1 1 0,0-1 0,-1 0 0,1-1-1,-2 0 1,1 0 0,10-21 0,-7 11-20,-1 0-1,-1 0 1,-1-1-1,-1-1 1,0 1-1,6-44 1,-13 63-50,3-49 56,-3 50-61,1 0 1,-1-1-1,0 1 0,0-1 0,0 1 1,0-1-1,0 1 0,0-1 1,0 1-1,0 0 0,-1-1 0,1 1 1,-1-1-1,1 1 0,-1 0 1,1-1-1,-1 1 0,0 0 0,0 0 1,0-1-1,1 1 0,-1 0 0,0 0 1,0 0-1,-1 0 0,-1-1 1,1 2-7,0 1 0,0-1 1,0 1-1,0 0 0,1 0 1,-1 0-1,0 0 0,0 0 1,1 0-1,-1 0 0,1 1 1,-1-1-1,1 0 0,-1 1 1,1-1-1,0 1 0,0 0 1,0-1-1,0 1 0,0 0 1,0 0-1,0 0 0,1 0 1,-1 0-1,0 2 0,-16 58-42,16-56 38,-7 26-1,2-1 0,2 1 0,0 1 0,3-1 0,0 0 0,8 61 0,-6-88 17,0 0 0,0 0 0,1 0 0,-1-1 0,1 1-1,0 0 1,1-1 0,-1 1 0,1-1 0,0 0 0,0 0 0,0 0 0,1 0-1,-1 0 1,1-1 0,0 0 0,0 1 0,0-1 0,0-1 0,1 1 0,-1-1-1,1 1 1,4 0 0,-2-1 11,-1-1 0,1 1 0,-1-2 0,1 1 0,-1-1 0,1 0 0,-1 0 0,1 0 0,-1-1 0,1 0 0,-1-1 0,1 0 0,-1 0 0,0 0 0,0 0 0,0-1 0,8-5 0,3-3 48,-1 0 1,0-2-1,-1 1 0,0-2 0,-1 0 1,19-25-1,-25 30-39,-2-1 0,0 1 1,0-1-1,0 0 0,-1 0 0,-1 0 1,0-1-1,0 0 0,-1 0 1,-1 0-1,1 0 0,0-22 0,-3 33-22,0-1 1,0 0-1,0 0 0,1 1 0,-1-1 0,-1 0 0,1 0 1,0 1-1,0-1 0,0 0 0,0 1 0,0-1 0,-1 0 0,1 0 1,0 1-1,-1-1 0,1 0 0,0 1 0,-1-1 0,1 1 0,-1-1 1,1 1-1,-1-1 0,1 1 0,-1-1 0,1 1 0,-1-1 1,0 1-1,1-1 0,-1 1 0,-1-1 0,1 1-3,-1 1 1,1-1-1,-1 0 0,0 0 0,1 0 1,-1 1-1,1-1 0,-1 1 1,1 0-1,-1-1 0,1 1 0,0 0 1,-3 1-1,-2 3-3,0-1 1,0 1-1,0 1 1,1-1-1,-9 11 1,3 3 55,0 1 0,2 0 1,-14 39-1,19-49-36,1 1 0,0-1 0,1 1 0,0 0 0,1 0-1,1 0 1,-1 0 0,2 0 0,2 19 0,-3-28-33,1 0-1,0 0 1,0 1-1,0-1 1,0-1-1,0 1 1,1 0-1,-1 0 1,1 0-1,-1-1 1,1 1-1,-1 0 1,1-1-1,0 0 1,0 1-1,0-1 1,0 0-1,0 0 1,0 0-1,0 0 1,0 0-1,0-1 1,0 1-1,0-1 1,1 1-1,-1-1 1,0 0 0,0 0-1,1 0 1,-1 0-1,0 0 1,0 0-1,1-1 1,-1 1-1,3-2 1,6 0-531,-2 0 0,1-1 1,0-1-1,0 0 0,-1 0 1,14-9-1,35-30-7572,-2-11-9085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1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5 17392,'0'0'8141,"-9"-2"-6971,7 1-1141,-1 1 1,1-1-1,0 1 1,-1 0-1,1 0 1,-1-1 0,1 1-1,0 1 1,-1-1-1,1 0 1,-1 1-1,1-1 1,0 1 0,-1 0-1,1-1 1,0 1-1,0 0 1,0 1-1,0-1 1,0 0 0,0 1-1,-3 2 1,-1 3-12,0 0 0,1 1 0,0-1 0,0 1 0,1 0 0,-5 12 0,1-3-21,1 1 1,0-1-1,2 1 1,0 1 0,1-1-1,1 1 1,1-1-1,0 1 1,1 0-1,2 19 1,-1-35-8,1-1 0,-1 1-1,1 0 1,-1-1 0,1 1 0,0 0 0,0-1 0,0 1-1,1-1 1,-1 1 0,0-1 0,1 0 0,0 1 0,0-1-1,-1 0 1,1 0 0,0 0 0,0 0 0,1-1-1,-1 1 1,4 2 0,-1-2-45,-1-1-1,1 1 1,0-1-1,-1 0 1,1-1-1,0 1 1,0-1-1,0 0 1,0 0-1,-1 0 1,9-2-1,3-1-233,1-1 0,-1-1-1,1-1 1,-1 0 0,-1-1 0,18-10-1,2-5-1966,-1-2 0,60-55-1,-18 2-4170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4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15022,'-12'13'2675,"-29"33"-888,1 2 0,3 2 0,-48 83 0,83-130-1758,1 0 1,-1-1 0,1 1-1,0 0 1,0 0 0,0 0-1,0 0 1,0 1 0,1-1-1,0 0 1,-1 0 0,1 4-1,1-7-30,-1 1 0,0-1 0,1 1 0,-1-1 0,0 1-1,1-1 1,-1 0 0,0 1 0,1-1 0,-1 0-1,1 1 1,-1-1 0,1 0 0,-1 1 0,1-1 0,-1 0-1,1 0 1,-1 0 0,1 1 0,-1-1 0,1 0 0,-1 0-1,1 0 1,-1 0 0,1 0 0,0 0 0,-1 0 0,1 0-1,-1 0 1,1 0 0,-1-1 0,1 1 0,-1 0 0,1 0-1,-1 0 1,1-1 0,-1 1 0,1-1 0,8-3 12,-1 0 0,0-1 0,-1 0-1,1 0 1,-1-1 0,11-11 0,29-36-164,-2-2-1,70-114 0,-106 154-121,-9 41 18,-7 11 533,-14 42 0,12-53-94,2 1 0,1 0 1,1 0-1,-1 30 0,5-56-183,1 0 0,0 0 0,0 1 0,0-1-1,-1 0 1,1 0 0,1 0 0,-1 0 0,0 0 0,0 1 0,0-1 0,1 0-1,-1 0 1,0 0 0,1 0 0,-1 0 0,1 0 0,-1 0 0,1 0 0,0 0 0,-1 0-1,1 0 1,0 0 0,0-1 0,-1 1 0,1 0 0,0 0 0,0-1 0,2 2 0,-1-2 4,-1 0 1,1 0 0,0-1 0,0 1-1,0 0 1,0-1 0,0 1 0,0-1 0,0 0-1,-1 1 1,1-1 0,0 0 0,-1 0-1,1 0 1,2-2 0,9-7-216,0-1 0,21-24 0,-14 11-2142,0-2 0,18-31 0,-4-3-4335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 4100,'0'0'21823,"4"-2"-21753,-1 0-93,0 1 0,0-1 0,0 0 1,0 1-1,1 0 0,-1-1 1,0 1-1,1 1 0,-1-1 1,1 0-1,-1 1 0,8 0 0,-7 1 17,1 0-1,-1 1 0,1-1 1,-1 1-1,0 0 1,0 0-1,1 1 0,-2-1 1,1 1-1,4 4 0,17 11 180,-16-13-215,0 1 1,-1 0-1,0 1 0,0 0 0,10 12 1,-16-17 131,-1 1 1,1-1 0,-1 1-1,0-1 1,0 1 0,1 0-1,-2-1 1,1 1 0,0 0-1,-1 0 1,1 0 0,-1 0-1,0-1 1,0 1-1,0 0 1,0 0 0,0 0-1,-1 0 1,1 0 0,-1-1-1,0 1 1,0 0 0,0 0-1,-2 4 1,-2 3 370,-1-1 0,0 0 0,0 0-1,-15 14 1,19-20-450,-1 0-1,1-1 0,-1 1 0,0-1 0,0 1 1,0-1-1,0 0 0,0-1 0,0 1 0,0 0 1,-1-1-1,1 0 0,0 0 0,-1 0 1,1 0-1,-1 0 0,0-1 0,-4 1 0,6-2-167,1 0-1,0 0 0,-1 0 0,1 0 1,0 0-1,0 0 0,0 0 1,0 0-1,0-1 0,0 1 0,0 0 1,0-1-1,1 1 0,-1-1 1,0 1-1,1-1 0,-1 1 0,1-1 1,0 1-1,0-1 0,-1 0 1,1 1-1,0-1 0,0 1 1,0-1-1,1-2 0,2-47-7051,6 13 569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1 182 12075,'0'0'6353,"9"-3"-3209,15-6-1425,1-2-1,40-24 0,-54 28-1730,-1 0 0,1-1 0,-1 0-1,-1 0 1,0-1 0,0 0 0,0-1-1,11-17 1,-19 26-27,-1 0 0,1 0 0,0 0 0,-1-1 0,1 1 0,-1 0 0,1 0 0,-1 0 0,1-1-1,-1 1 1,0 0 0,0 0 0,0-1 0,1 1 0,-1 0 0,0 0 0,-1-3 0,1 3 16,-1 1 1,1-1 0,0 1-1,-1-1 1,1 1 0,-1 0-1,1-1 1,-1 1 0,1 0-1,-1-1 1,1 1 0,-1 0-1,1-1 1,-1 1 0,1 0-1,-1 0 1,0 0 0,1 0-1,-1-1 1,1 1-1,-1 0 1,0 0 0,1 0-1,-1 0 1,0 1 0,-4-1-54,1 1 0,0 0 0,0 0 0,-1 0 0,1 0 0,0 1 0,0 0 0,0 0 0,-3 2 0,-3 4 12,0 0 1,1 0 0,0 1 0,1 0-1,-1 1 1,2 0 0,0 0 0,-11 21 0,14-25 69,1 1 1,0 0 0,0 0 0,0-1-1,1 2 1,0-1 0,1 0 0,0 0 0,0 1-1,0-1 1,1 0 0,0 1 0,1-1-1,-1 1 1,1-1 0,3 11 0,-2-14 5,0 0 0,1 0-1,-1 0 1,1-1 0,0 1 0,-1-1 0,2 0 0,-1 0 0,0 0 0,1 0 0,-1 0 0,1-1-1,0 1 1,0-1 0,0 0 0,0 0 0,0-1 0,0 1 0,0-1 0,1 0 0,4 1 0,8 1-80,-1-1 1,1 0 0,0-1-1,22-2 1,29-9-2031,2-14-2936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0 1 5605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0 17264,'-3'14'668,"-9"43"74,3 1 1,3 0 0,2 1 0,3-1-1,9 88 1,60 302 2344,-64-429-2994,-3-8-27,1 1 0,0-1-1,1 0 1,1 0 0,0 0 0,0-1-1,9 16 1,-13-26-66,0-1 1,0 1-1,0 0 1,0-1-1,0 1 0,0 0 1,0 0-1,0-1 1,0 1-1,0 0 0,0-1 1,0 1-1,0 0 1,0-1-1,1 1 0,-1 0 1,0 0-1,0-1 1,0 1-1,1 0 0,-1-1 1,0 1-1,0 0 1,0 0-1,1 0 0,-1-1 1,0 1-1,0 0 1,1 0-1,-1 0 0,0 0 1,1 0-1,-1-1 1,0 1-1,1 0 0,-1 0 1,0 0-1,1 0 1,-1 0-1,0 0 0,1 0 1,-1 0-1,0 0 1,0 0-1,1 0 0,-1 0 1,0 0-1,1 1 1,-1-1-1,0 0 0,1 0 1,-1 0-1,0 0 1,0 1-1,1-1 0,-1 0 1,0 0-1,0 0 1,1 1-1,-1-1 0,0 0 1,0 0-1,0 1 1,1-1-1,-1 1 0,2-30-16,-2 27 22,-1-31-22,-1-1 1,-2 0-1,-1 1 1,-2 0-1,-17-51 0,4 30-72,-3 0 0,-40-71 0,59 119 95,1 0 12,0 0 1,-1 0-1,1 0 0,-1 1 1,-10-10-1,14 15-5,0 0 0,-1 1 0,1-1 0,0 0 0,0 1 0,-1-1 0,1 0 0,0 0 0,0 1 0,-1-1 0,1 1-1,0-1 1,0 0 0,0 1 0,0-1 0,0 0 0,0 1 0,0-1 0,0 1 0,0-1 0,0 0 0,0 1 0,0-1 0,0 1 0,0-1 0,0 0 0,0 1 0,0-1-1,0 0 1,0 1 0,1-1 0,-1 0 0,0 1 0,0-1 0,0 0 0,1 1 0,-1-1 0,1 1 0,6 22-67,-1-13 3,0-1-1,0 0 1,1 0-1,1 0 1,-1-1-1,1 0 1,1-1-1,0 0 1,0 0-1,0-1 1,1 0-1,-1 0 1,1-1-1,14 4 1,-16-6-354,-1-1 1,1 0-1,0 0 1,0-1 0,0 0-1,0-1 1,0 0-1,0 0 1,9-1-1,-10 0-320,-1-1 0,1 0 0,-1 0 0,0 0 0,0 0 0,0-1 0,0 0-1,0-1 1,-1 1 0,1-1 0,-1 0 0,6-6 0,25-29-9419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2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35 113 15150,'0'0'2894,"-2"13"-1282,-7 36-704,1-17 130,2 1 0,1 0 1,0 53-1,5-85-1039,0-1 0,0 1 0,0 0 0,1-1 0,-1 1 1,0 0-1,0-1 0,1 1 0,-1-1 0,0 1 0,1 0 1,-1-1-1,0 1 0,1-1 0,-1 1 0,1-1 0,-1 0 0,1 1 1,-1-1-1,1 1 0,-1-1 0,1 0 0,0 1 0,-1-1 0,1 0 1,-1 0-1,1 1 0,1-1 0,25 0-129,26-15-110,12-14 63,-47 19-10,1 2-1,0 0 1,0 0-1,0 2 1,1 1-1,0 0 1,38-3-1,-88 4 5045,26 3-4668,0-1-1,-1 0 1,1 0-1,0-1 0,1 1 1,-1-1-1,0 0 1,1 0-1,-1 0 1,1-1-1,0 1 1,0-1-1,-2-4 1,-10-8 129,2-1 1,0-1 0,1-1 0,1 0-1,1 0 1,-15-38 0,25 56-331,0 0 0,-1 0 1,1 0-1,0 0 0,0 0 0,0 0 0,0 0 1,0 0-1,0 0 0,0 0 0,1 0 0,-1 1 1,0-1-1,1 0 0,-1 0 0,0 0 1,1 0-1,-1 0 0,1 0 0,-1 1 0,1-1 1,-1 0-1,1 0 0,0 1 0,-1-1 0,1 0 1,0 1-1,0-1 0,0 1 0,-1-1 1,1 1-1,0-1 0,0 1 0,0 0 0,0-1 1,0 1-1,0 0 0,0 0 0,0 0 0,1-1 1,48 0-1042,-31 2 358,14-3-3040,60-9 1,-26-6-3788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6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1 143 15567,'0'0'5333,"1"12"-4687,3 35-222,3 0 1,1 0-1,3-1 0,1 0 1,28 64-1,-39-107-407,0 0-1,1 0 1,0 0 0,-1 0-1,1-1 1,0 1 0,0-1-1,1 1 1,-1-1 0,1 0 0,-1 1-1,1-1 1,0 0 0,-1-1-1,1 1 1,5 2 0,-5-4 5,-1 0 1,0 1-1,0-1 1,1 0-1,-1 0 1,0 0 0,0-1-1,1 1 1,-1 0-1,0-1 1,0 0-1,0 1 1,1-1-1,-1 0 1,0 0 0,0 0-1,0-1 1,-1 1-1,1 0 1,0-1-1,0 1 1,-1-1 0,1 1-1,-1-1 1,3-3-1,8-11 281,-1 0 0,0-1-1,-1 0 1,-1-1 0,-1 0 0,0 0-1,-2-1 1,0 0 0,-1 0-1,4-28 1,-1-17-54,-1-120 0,-11 139-279,4 45 22,0 0 0,0 0 0,0 1 0,0-1 0,0 0 0,0 0 0,0 0 0,-1 0 0,1 0 0,0 0 0,0 0 0,0 0 0,0 0 0,0 0 0,0 0 0,0 0 0,0 0 0,0 0 0,0 0 0,0 0 0,0 0 0,-1 0 0,1 0 0,0 0 0,0-1 0,0 1 0,0 0 0,0 0 0,0 0 0,0 0 0,0 0 0,0 0 0,0 0 0,0 0 0,0 0 0,0 0 0,0 0 0,0 0 0,-2 26-339,2 18 357,1 1-1,3-1 0,1 0 1,3 0-1,1-1 0,2 0 1,21 53-1,-29-90-77,0 0 1,0 0-1,0 0 1,1 0-1,0-1 0,0 0 1,1 0-1,0 0 1,0 0-1,7 5 0,-10-8-43,1-1-1,0 1 1,-1-1-1,1 0 0,0 0 1,0 0-1,0 0 0,0 0 1,-1-1-1,1 1 0,0-1 1,0 0-1,0 0 1,0 0-1,0 0 0,0-1 1,0 1-1,0-1 0,0 1 1,0-1-1,0 0 0,0 0 1,-1-1-1,1 1 1,4-4-1,1 0-342,-1-1 0,0 1 0,-1-2 0,1 1 0,-1-1 0,-1 0 1,1 0-1,6-12 0,0-3-2757,19-45 1,-6-8-4760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0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171 0 12716,'0'0'6203,"-4"10"-4543,-16 41 677,-34 58 0,29-63-2117,2 2 0,-19 59 0,41-106-299,1-1 0,0 1 1,-1 0-1,1 0 1,0-1-1,0 1 1,0 0-1,-1-1 1,1 1-1,0 0 1,0 0-1,0-1 1,0 1-1,0 0 1,0 0-1,1-1 1,-1 1-1,0 0 1,0 0-1,0-1 1,1 1-1,-1 0 1,0-1-1,1 1 1,-1 0-1,1-1 1,-1 1-1,2 1 1,-1-2 26,0 0 0,0 1 1,1-1-1,-1 0 1,0 0-1,1 0 1,-1 0-1,0 0 1,1 0-1,-1 0 0,0 0 1,1 0-1,-1-1 1,0 1-1,2-1 1,61-30 369,-45 21-316,5-1-13,0 1 0,1 1-1,-1 2 1,2 0 0,-1 2-1,1 1 1,35-2-1,-58 6-9,0-1-1,0 1 1,0 1-1,0-1 1,0 0-1,0 1 0,0-1 1,0 1-1,0 0 1,0 0-1,0 0 0,0 1 1,-1-1-1,1 1 1,5 3-1,-7-4 29,0 1 1,0 0-1,0-1 0,0 1 1,0 0-1,0 0 0,0 0 1,0 0-1,-1 0 0,1 0 1,-1 0-1,1 0 0,-1 0 1,0 0-1,0 0 0,0 0 1,0 0-1,0 0 0,0 0 1,-1 0-1,1 0 0,-1 0 1,1 0-1,-1 0 0,-1 3 1,-3 6 273,-1 0 1,0 0 0,-1-1-1,0 0 1,0 0-1,-14 13 1,-57 54 1395,69-69-1530,-1 1-11,-1 2-67,0 0 1,-1-1-1,-1 0 0,1-1 0,-1 0 0,-1-1 0,0-1 0,-18 8 0,32-15-107,-1 0-1,1 0 0,-1 0 1,1 0-1,0 0 0,-1 0 0,1 0 1,-1 0-1,1 0 0,-1 0 1,1 0-1,-1 0 0,1 0 1,-1-1-1,1 1 0,-1 0 1,1 0-1,0-1 0,-1 1 1,1 0-1,0 0 0,-1-1 0,1 1 1,-1 0-1,1-1 0,0 1 1,0-1-1,-1 1 0,1 0 1,0-1-1,0 1 0,-1-1 1,1 1-1,0-1 0,0 1 1,0 0-1,0-1 0,0 1 0,0-1 1,0 1-1,0-1 0,0 1 1,0-1-1,0 1 0,0-1 1,0 1-1,0-1 0,0 1 1,0-1-1,1 1 0,-1 0 1,0-1-1,1 0 0,9-29-2965,50-64-7464,-19 36 640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4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197 137 16944,'0'0'5194,"-8"12"-3080,-13 21-1379,2 2-1,1 0 1,-26 73-1,-28 133-613,58-165-1477,14-75 1319,0-1 0,0 0 0,0 0 0,0 1 0,0-1 0,0 0 0,0 0 0,0 1 0,0-1 1,0 0-1,0 0 0,0 1 0,0-1 0,0 0 0,0 0 0,0 1 0,1-1 0,-1 0 0,0 0 0,0 1 0,0-1 0,0 0 0,0 0 0,1 0 0,-1 1 0,0-1 0,0 0 0,0 0 0,1 0 0,-1 0 0,0 0 0,0 1 0,0-1 0,1 0 0,-1 0 0,0 0 0,0 0 0,1 0 0,-1 0 0,0 0 0,0 0 0,1 0 0,-1 0 0,0 0 1,0 0-1,1 0 0,-1 0 0,0 0 0,0 0 0,1 0 0,-1 0 0,0 0 0,0 0 0,1-1 0,-1 1 0,0 0 0,1 0 0,14-10-963,-3-2 419,-1 0 1,0-1-1,-1 0 1,-1 0-1,0-1 0,13-27 1,38-99-3524,-39 77 2345,27-122-1,-34 100 4057,-5 2 4344,-33 247-3158,13-102-2657,-5 89 0,16-142-905,-1 9 254,1 0 0,1 1 0,0-1 1,1 0-1,5 20 0,-6-34-322,1 0 0,-1 0 0,0 0-1,1 0 1,0 0 0,0-1 0,0 1 0,1-1 0,-1 0 0,1 1 0,0-1 0,-1 0 0,1-1 0,1 1 0,-1 0-1,0-1 1,1 0 0,-1 0 0,1 0 0,0 0 0,0 0 0,-1-1 0,1 0 0,0 1 0,0-1 0,0-1 0,1 1-1,5 0 1,9-3-3840,-8-5-2366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0 100 15278,'0'0'9257,"65"-21"-9129,-11 15-96,4-4-320,1-4-2787,-7-7-2146,0-6-8456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3.1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1 165 17168,'0'0'1586,"5"-10"416,0 1-1703,1 0 1,1 1 0,-1 0-1,1 0 1,1 1 0,-1-1 0,1 2-1,1-1 1,-1 1 0,1 0-1,0 1 1,0 0 0,16-6 0,-2 1 39,0 2 0,1 0 0,0 1 0,0 2 0,0 0 0,1 2 0,39-1 0,-62 3-342,1 1 1,-1 0 0,1 0 0,-1 0 0,1 0 0,-1 1 0,1-1 0,-1 1 0,0-1 0,1 1 0,-1 0 0,0 0 0,1 0 0,-1 0-1,0 0 1,0 0 0,0 1 0,0-1 0,0 1 0,0 0 0,0-1 0,0 1 0,-1 0 0,1 0 0,-1 0 0,0 0 0,1 0 0,-1 1 0,0-1-1,0 0 1,0 1 0,0-1 0,-1 0 0,1 1 0,-1-1 0,1 1 0,-1-1 0,0 1 0,0-1 0,0 1 0,-1 3 0,0 6-1,-1-1 1,-1 0 0,0 0 0,0 0 0,-1 0-1,-1 0 1,1-1 0,-9 12 0,-85 119 145,67-101 309,2 1 1,-43 82-1,70-118-366,-1 0 0,1 1 1,0-1-1,0 1 0,0 0 1,1-1-1,0 1 0,0 0 1,1 0-1,-1 0 0,2 7 0,-1-12-80,1 0 0,-1 0 0,1 0 0,0 0 0,0 0 0,0 0 0,-1 0 0,1 0-1,0 0 1,0 0 0,0-1 0,0 1 0,0 0 0,1-1 0,-1 1 0,0-1 0,0 1-1,0-1 1,1 1 0,-1-1 0,0 0 0,0 0 0,1 0 0,-1 1 0,0-1-1,0 0 1,1-1 0,-1 1 0,0 0 0,0 0 0,1 0 0,-1-1 0,2 0 0,4 1 12,10-2-184,-1 0 0,0-1-1,0 0 1,0-2 0,0 0-1,20-9 1,49-26-4437,-25 11-3328,-11 8-5767</inkml:trace>
  <inkml:trace contextRef="#ctx0" brushRef="#br0" timeOffset="1">434 900 24247,'0'0'5829,"-34"55"-4643,50-55-1026,13-14-256,5-14-2659,-2-12-6021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4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19186,'0'0'7239,"13"54"-5766,-6-4-63,2 12-449,2 5-577,0-1-352,4-5 0,3-9-64,3-10-897,1-14-929,-6-15-1665,-6-13-1474,-10-12-4227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87 15663,'0'0'9000,"66"-3"-7334,-17 3-673,9-2-545,6-6-352,0-5-544,0-8-2531,-10 1-1729,-15 1-2115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1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1 154 18321,'0'0'4004,"54"21"-1826,-2-34-897,10-13-31,10-6-610,3-1-544,-3 1-1569,-14 7-4229,-21 11-2657</inkml:trace>
  <inkml:trace contextRef="#ctx0" brushRef="#br0" timeOffset="1">48 425 18481,'0'0'7496,"88"13"-6503,-24-45-193,8-6-447,8-3-225,-1-1-705,-12 6-4772,-13 4-6502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85 632 7495,'-38'-111'3548,"28"72"-3455,2 0 0,2 0 1,1 0-1,2-1 0,2 1 1,5-52-1,1 55 1765,16-65 0,-19 93-1460,-2 5-144,1-1 1,-1 1 0,1 0-1,0-1 1,1 1 0,-1 0-1,1 0 1,-1 0-1,1 0 1,0 0 0,0 0-1,0 0 1,0 0 0,4-2-1,-6 5-219,0 0-1,1 0 1,-1 0-1,1-1 1,-1 1-1,0 0 0,1 0 1,-1 0-1,1 0 1,-1 0-1,1 0 1,-1 0-1,0 0 1,1 0-1,-1 0 1,1 0-1,-1 1 1,0-1-1,1 0 0,-1 0 1,1 0-1,-1 0 1,0 1-1,1-1 1,-1 0-1,0 0 1,1 1-1,-1-1 1,0 0-1,1 1 0,-1-1 1,0 0-1,0 1 1,1-1-1,-1 0 1,0 1-1,0-1 1,0 1-1,0-1 1,1 0-1,-1 1 1,0-1-1,0 1 0,0-1 1,0 1-1,0 0 1,5 25 432,-5-25-408,20 288 3674,6 45-958,-17-264-2140,4 0 0,36 118 1,-48-185-631,3 8 11,-1 1 0,2-1 0,0 0 0,0 0 0,1-1 0,13 19 0,-19-29-12,0 0 0,1 0 0,-1 0 0,0 0 0,0 0 0,1 0 0,-1 0 1,0-1-1,0 1 0,1 0 0,-1 0 0,0 0 0,0 0 0,1-1 0,-1 1 0,0 0 0,0 0 0,0-1 0,1 1 0,-1 0 0,0 0 1,0-1-1,0 1 0,0 0 0,0 0 0,0-1 0,0 1 0,0 0 0,1-1 0,-1 1 0,0 0 0,0 0 0,0-1 0,0 1 0,0 0 0,-1-1 1,1 1-1,0 0 0,0 0 0,0-1 0,0 1 0,0 0 0,0-1 0,0 1 0,-1 0 0,1 0 0,0-1 0,-2-22 169,-10-16-396,-1 1-1,-36-70 1,-50-66-1635,90 158 1760,-21-28 39,20 30 64,0 0 1,2 0-1,-8-17 1,40 40-327,-6-1 319,1 0 0,-1-2 0,1 0-1,0-1 1,1-1 0,-1-1 0,32 1-1,-38-4-226,-1 0 0,0-2 0,0 0 0,1 0 0,-1-1 0,-1 0 0,1-1 0,0-1 0,-1 1 0,0-2 0,0 0 0,-1 0 0,14-11 0,-10 6-293,-1 0 0,0-2 0,-1 1 0,0-2 0,-1 1 0,10-17 0,-12 14-362,0 0-1,0-2 1,-2 1 0,0-1-1,-1 0 1,-1 0 0,-1 0-1,0-1 1,-2 0-1,0 1 1,-1-1 0,0 0-1,-2 0 1,0 0 0,-5-23-1,-9-15-3471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7783,'0'0'2600,"2"12"-1057,7 75 2171,-4 0 0,-7 90 0,1-13-127,1-81-2126,19 308 1471,-18-378-2876,9 46 158,-10-57-210,1 1 0,0 0 0,0-1 0,0 1 0,0-1 0,0 1 0,0-1 0,1 0 0,-1 1 0,1-1 0,-1 0 0,1 0 0,0 0 0,0 0 0,0 0 0,0-1 0,4 3 0,-5-3-2,0-1 1,0 0-1,0 0 1,0 1 0,0-1-1,1 0 1,-1 0-1,0 0 1,0 0-1,0 0 1,0 0 0,0 0-1,1-1 1,-1 1-1,0 0 1,0-1 0,0 1-1,0-1 1,0 1-1,0-1 1,0 1-1,0-1 1,0 0 0,0 1-1,-1-1 1,1 0-1,0 0 1,0 0 0,-1 0-1,1 1 1,0-1-1,-1 0 1,1 0-1,0-3 1,14-36 152,-9 11-265,-1 0-1,-2 0 0,-1 0 0,-1 0 1,-2 0-1,-7-54 0,1 44-51,-1 1 0,-2 0 0,-2 0 0,-25-54 0,33 83 151,-18-33-42,21 40 40,0 1 1,0-1 0,0 1-1,-1-1 1,1 1-1,0-1 1,-1 1 0,1 0-1,-1-1 1,1 1 0,-1 0-1,0 0 1,1 0 0,-1 0-1,0 1 1,0-1 0,0 0-1,-3 0 1,4 1 0,0 1 0,0-1 0,1 1-1,-1-1 1,0 1 0,1 0 0,-1-1 0,0 1 0,1 0 0,-1-1 0,1 1 0,-1 0 0,1 0-1,0-1 1,-1 1 0,1 0 0,0 0 0,-1 0 0,1 0 0,0-1 0,0 1 0,0 0 0,0 0 0,0 0-1,0 0 1,0 0 0,0 0 0,0-1 0,0 1 0,1 1 0,2 31-83,-2-28 59,1-1-1,-1 1 1,1 0-1,0 0 1,0-1-1,0 1 1,1-1-1,0 0 1,0 1-1,0-1 1,0 0-1,1-1 1,-1 1-1,1-1 1,0 0-1,0 1 1,0-2 0,1 1-1,-1 0 1,0-1-1,1 0 1,0 0-1,0 0 1,7 1-1,-6-2 5,0 0-1,0 0 0,1-1 1,-1 0-1,0 0 0,1-1 1,-1 1-1,0-2 1,0 1-1,0 0 0,0-1 1,0 0-1,0-1 1,0 1-1,0-1 0,-1 0 1,0-1-1,1 1 1,6-7-1,0-1-73,0-2 0,-1 1 0,0-1 1,-1-1-1,0 0 0,-1 0 0,-1-1 0,0 0 0,-1 0 1,-1-1-1,-1 0 0,0 0 0,0 0 0,-2-1 1,0 1-1,0-18 0,-5 26 323,-5 20-108,-5 22 67,0 11 414,2 0 1,2 0-1,2 1 0,0 70 1,6-115-572,0 1-1,0 0 1,0-1 0,0 1 0,0 0 0,0 0-1,0-1 1,0 1 0,1 0 0,-1-1 0,1 1-1,0 0 1,-1-1 0,1 1 0,0-1-1,0 1 1,0-1 0,0 0 0,0 1 0,0-1-1,0 0 1,0 1 0,0-1 0,1 0 0,-1 0-1,1 0 1,-1 0 0,1 0 0,-1-1 0,1 1-1,-1 0 1,1-1 0,0 1 0,-1-1 0,1 0-1,0 1 1,-1-1 0,1 0 0,0 0 0,-1 0-1,1 0 1,3-1 0,3 0-138,0-1 0,0 0 0,0 0 0,0-1 0,0 0 0,-1 0 0,14-8 0,4-5-2807,-1-1 1,30-27-1,-5-5-6218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180 468 18065,'-12'9'3214,"8"-6"-3061,-23 19 2289,-46 46 0,67-61-2166,0-1 0,0 1 0,0 1 0,1-1 0,0 1 0,1 0 0,-1 0 0,2 0 0,-1 0 0,1 1 0,0 0 0,1 0 0,0-1-1,-1 12 1,3-19-272,0 0 0,0 1-1,0-1 1,0 1-1,0-1 1,0 0-1,1 1 1,-1-1-1,1 1 1,-1-1-1,1 0 1,-1 0 0,1 1-1,0-1 1,-1 0-1,1 0 1,0 0-1,0 0 1,0 1-1,0-1 1,0-1 0,0 1-1,0 0 1,0 0-1,3 1 1,-2-1-39,1 0-1,0 0 1,0-1 0,0 1 0,0-1 0,0 0 0,0 1 0,0-1 0,1-1-1,-1 1 1,4-1 0,2-1-149,0 0 1,-1-1-1,1 0 0,-1 0 1,0-1-1,0 0 0,13-8 0,-1-7-674,0-1-1,-1 0 0,-1-1 0,-2-1 0,0-1 0,-1-1 1,-1 0-1,-1 0 0,-1-1 0,12-39 0,-7 11-388,14-66 0,-5-46 2693,-21 90 748,-7 71 1145,-3 16-2338,-5 22-563,-7 37 300,4 1 0,3 0-1,3 1 1,4 138 0,4-192-614,2-1 0,0 1 0,1-1 0,9 28 0,-10-38-94,0-2 1,-1 1-1,2 0 1,-1 0 0,1-1-1,0 0 1,1 0-1,-1 0 1,1 0-1,0-1 1,1 0 0,-1 0-1,1 0 1,7 4-1,-11-8-30,-1 0-1,0 0 0,0-1 0,0 1 1,1-1-1,-1 1 0,0-1 1,1 0-1,-1 1 0,1-1 0,-1 0 1,0 0-1,1 0 0,-1 0 0,1 0 1,1 0-1,-2-1-21,0 1-1,0-1 1,-1 1-1,1 0 1,-1-1-1,1 1 1,0-1-1,-1 1 0,1-1 1,-1 0-1,1 1 1,-1-1-1,1 0 1,-1 1-1,0-1 1,1 0-1,-1 1 1,0-1-1,0 0 1,1 0-1,-1-1 1,0-2-90,1 1 0,-1-1 0,0 0 0,0 0 0,-1 0-1,1 0 1,-1 0 0,0 0 0,0 1 0,-2-6 0,-3-2-75,0 0 0,-1 0 0,0 0 0,-1 1 0,0 0 0,-1 1 0,0 0 0,-16-13 0,-87-58 664,88 66-132,18 11-114,0 0 0,0 0 0,0-1 0,1 1 1,-1-1-1,1-1 0,0 1 0,0-1 0,1 0 0,-6-7 1,10 12-189,-1-1 1,1 1 0,0-1 0,0 0 0,0 1-1,0-1 1,0 1 0,0-1 0,0 0 0,0 1 0,0-1-1,0 0 1,0 1 0,0-1 0,0 1 0,1-1-1,-1 0 1,0 1 0,0-1 0,1 1 0,-1-1-1,0 1 1,1-1 0,-1 1 0,0-1 0,1 1-1,-1-1 1,1 1 0,-1-1 0,1 1 0,-1 0 0,1-1-1,-1 1 1,1 0 0,-1 0 0,1-1 0,0 1-1,26-10 100,-24 9-98,103-23-56,23-8-3265,-47-1-5475,-14-4-8439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4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 14990,'0'0'11141,"-11"-2"-8802,8 2-2233,1-1-45,0 0-1,-1 1 0,1-1 0,-1 1 0,1 0 1,0 0-1,-1 0 0,1 0 0,-1 0 0,1 0 0,-1 1 1,1-1-1,0 1 0,-1-1 0,1 1 0,0 0 0,-1 0 1,1 0-1,0 0 0,0 1 0,0-1 0,0 1 0,0-1 1,0 1-1,0 0 0,1-1 0,-1 1 0,1 0 1,-1 0-1,1 0 0,0 0 0,-2 3 0,-5 11 175,1 1 0,0-1 0,2 1 0,0 0 0,0 1 0,2-1-1,0 1 1,0 28 0,3-44-232,0 0 0,0 0-1,0 0 1,0 0 0,0 0-1,1 0 1,-1 0 0,1-1 0,-1 1-1,1 0 1,0 0 0,0 0-1,0 0 1,0-1 0,0 1-1,0 0 1,1-1 0,-1 1 0,0-1-1,1 0 1,-1 1 0,1-1-1,-1 0 1,1 0 0,0 0-1,0 0 1,-1 0 0,1 0 0,0 0-1,0-1 1,0 1 0,0-1-1,0 1 1,0-1 0,0 0-1,0 0 1,0 0 0,0 0 0,0 0-1,0 0 1,3-1 0,5-1-6,0 1 0,-1-2 0,1 1 0,-1-1 1,0 0-1,1-1 0,12-8 0,1-3-40,-1-2 1,24-22-1,-27 22-2,1 1 1,39-25-1,-58 40 46,-1 1 1,1-1-1,-1 1 0,1 0 0,-1-1 0,1 1 0,0 0 0,-1 0 0,1-1 0,0 1 0,-1 0 0,1 0 0,0 0 0,-1 0 0,1 0 0,0 0 0,0 0 0,-1 0 0,1 0 0,0 0 1,-1 1-1,1-1 0,0 0 0,-1 0 0,1 1 0,-1-1 0,1 0 0,0 1 0,0 0 0,8 22 65,-8 48 73,-2-47-114,1-19-25,0-1 0,1 1 0,-1-1 0,1 0 0,0 1 0,0-1 0,0 0 0,1 0 0,0 0 0,0 0 0,0 0 0,0 0 0,4 4 0,-4-6 0,-1 0 0,1-1 0,0 1 0,0-1 0,0 0 0,0 1 0,0-1 0,1 0 0,-1-1 0,0 1 0,0 0 0,1 0 0,-1-1 0,0 0 0,1 1 0,-1-1 0,1 0 0,-1 0 0,0 0 0,1 0 0,-1-1 0,1 1 0,-1-1 0,0 1 0,1-1 0,3-2 0,9-5 0,0-1 0,0 0 0,-1-1 0,-1-1 0,0 0 0,0 0 0,-1-2 0,15-18 0,12-10 0,-28 29 0,22-20 0,-32 30 0,1 1 0,-1 0 0,1 0 0,0-1 0,-1 1 0,1 0 0,0 0 0,0 1 0,0-1 0,-1 0 0,1 1 0,0-1 0,0 1 0,0 0 0,0-1 0,0 1 0,3 0 0,-3 3-138,0 0-1,0 0 1,0 1-1,0-1 1,-1 0-1,1 1 1,-1-1-1,0 1 1,0 0-1,0-1 1,0 5-1,5 14-1824,5-6-2442,4-6-3639,4-9-3716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7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16944,'0'0'2306,"-10"73"96,0-22-896,2 3-1122,2 2 545,6-5-128,0-7-609,9-9-512,6-11-2115,2-10-1696,-5-9-2179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4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12 199 20595,'-3'-10'2098,"3"8"-1998,-2-2 93,1 0 1,-1 1-1,1-1 0,0 0 1,1 0-1,-1 0 0,1 0 1,-1 0-1,1 1 0,1-1 1,-1 0-1,0 0 0,1 0 1,0 0-1,0 0 1,0 1-1,0-1 0,0 0 1,1 1-1,0-1 0,0 1 1,0-1-1,0 1 0,0 0 1,1 0-1,-1 0 0,1 0 1,5-4-1,8-3 88,0 1 0,0 1 0,1 0 0,0 1 0,0 1 0,1 1 1,-1 0-1,38-4 0,8 3-68,77 2 1,-122 4-192,-3 0-10,3 0-14,1 0 0,32 6 0,-48-6 7,0 0 1,0 1-1,0-1 1,0 1-1,0 0 1,-1 0 0,1 0-1,0 0 1,0 1-1,-1-1 1,1 1-1,-1-1 1,0 1-1,1 0 1,-1 0-1,0 0 1,0 0-1,0 1 1,0-1-1,0 1 1,-1-1 0,1 1-1,-1-1 1,2 5-1,-3-4 21,0 0 1,0 0-1,0-1 0,0 1 0,0 0 0,-1 0 0,1 0 1,-1 0-1,0-1 0,0 1 0,0 0 0,0 0 0,-1-1 1,1 1-1,-1-1 0,1 0 0,-1 1 0,0-1 1,0 0-1,0 0 0,0 0 0,-4 3 0,-8 6 176,0 0 0,-23 12 0,24-15-166,-6 5-36,10-7 0,-1 0 0,0 0 0,0-1 0,0 0 0,-1-1 0,-14 4 0,46-11 0,0 1 0,0 0 0,0 2 0,1 0 0,31 6 0,-47-6 0,1 1 0,-1 0 0,0 1 0,0-1 0,-1 1 0,1 0 0,0 1 0,0-1 0,-1 1 0,0 0 0,0 1 0,0-1 0,0 1 0,0 0 0,0 0 0,-1 1 0,0-1 0,0 1 0,0 0 0,-1 0 0,0 0 0,1 1 0,-2-1 0,1 1 0,-1-1 0,0 1 0,0 0 0,0 0 0,-1 0 0,0 0 0,0 0 0,-1 0 0,0 1 0,0-1 0,0 0 0,-1 0 0,1 0 0,-1 0 0,-1 0 0,0 0 0,1 0 0,-2 0 0,1 0 0,-1-1 0,0 1 0,0-1 0,-7 9 0,-7 5 0,0-1 0,-2-1 0,0-1 0,-1 0 0,0-2 0,-2 0 0,1-1 0,-2-2 0,1 0 0,-2-1 0,1-1 0,-1-1 0,0-2 0,-1 0 0,-42 4 0,62-10-78,-1 0 0,0 0 0,1 0-1,-1-1 1,1 1 0,-1-1 0,1-1 0,-1 1 0,1-1-1,0 0 1,0 0 0,0 0 0,0-1 0,0 0 0,-8-6-1,11 7-98,0-1-1,0 1 1,0-1-1,0 1 1,0-1-1,1 0 1,0 0-1,-1 1 1,1-1-1,0 0 1,0 0-1,1 0 1,-1 0-1,1 0 1,-1-1-1,1 1 1,0 0-1,0 0 1,1 0-1,-1 0 1,0 0-1,1 0 1,0 0-1,0 0 1,0 0-1,0 0 1,0 0-1,1 0 1,-1 0-1,3-2 1,17-28-10430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1 132 8264,'0'0'7207,"0"-10"-4554,0 6-2529,-1 1 0,1-1 1,0 0-1,1 0 1,-1 1-1,1-1 0,0 1 1,0-1-1,0 0 0,0 1 1,0 0-1,3-4 0,-2 3-6,1 1 0,0 0 0,0 0 0,0 0 0,0 0 0,1 0 0,-1 1-1,1-1 1,0 1 0,0 0 0,0 0 0,0 1 0,7-3 0,19-5 116,0 2 0,0 0 1,1 3-1,0 0 0,0 2 1,0 1-1,0 2 0,38 5 1,-66-6-223,0 0 0,0 1 0,0-1 0,0 1 0,0 0 0,0 0 0,0 0 0,0 0 0,-1 0 0,1 1 0,0-1 0,-1 1 0,1 0 0,-1 0 0,1 0 0,-1 0 0,0 0 0,0 0 0,0 1 0,0-1 0,0 1 0,-1-1 0,1 1 0,-1 0 0,0 0 0,1-1 0,-1 1 0,0 0 0,-1 0 0,1 0 0,-1 0 0,1 0 0,-1 0 0,0 1 0,0-1 0,0 0 0,0 0 0,-1 0 0,1 0 0,-1 0 0,0 0 0,0 0 0,0 0 0,0 0 0,-1-1 0,1 1 0,-4 5 0,-4 5 307,-2 0-1,1-1 1,-2 0 0,1-1-1,-2 0 1,1-1 0,-1 0-1,-26 14 1,15-8 486,-36 29 1,59-44-802,0 0 0,0-1 0,0 1-1,0 0 1,1 0 0,-1 0 0,0 0 0,1 0 0,-1 0-1,0 0 1,1 0 0,-1 0 0,1 0 0,0 0 0,-1 0-1,1 0 1,0 0 0,0 0 0,-1 0 0,1 0 0,0 0-1,0 1 1,0-1 0,1 0 0,-1 0 0,0 0 0,0 0 0,0 0-1,1 0 1,-1 0 0,1 0 0,-1 0 0,1 0 0,-1 0-1,1 0 1,-1 0 0,1 0 0,0 0 0,0 0 0,-1 0-1,1-1 1,0 1 0,0 0 0,0-1 0,0 1 0,0 0-1,0-1 1,1 1 0,9 6-12,1-1 0,-1-1 1,21 7-1,-12-4-5,5 4-1608,0 1 0,-1 1 0,36 28 0,-38-23-4121,32 34-1,-32-28-2457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10666,'0'0'12652,"26"47"-10538,-1-39-705,7-4-512,6-4-769,-5 0-1281,-8-17-5125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8.4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12684,'0'0'9630,"1"10"-8151,8 26-788,1-1-1,1 0 1,2-1 0,2 0-1,26 45 1,-16-32-608,-2 2 0,18 56 1,-32-67 429,-2 0-1,5 72 1,-10-90-183,-2-19-314,0 0 0,0 0 1,0 0-1,0 0 0,0 0 0,0 0 0,0 0 1,1 0-1,-1 1 0,0-1 0,1 0 0,-1 0 0,1 0 1,-1 0-1,1 0 0,-1 0 0,1-1 0,0 1 1,-1 0-1,2 1 0,-1-2-9,-1 0 1,1 0 0,0 0-1,-1 0 1,1 0-1,0 0 1,-1 0-1,1-1 1,0 1-1,-1 0 1,1 0 0,0 0-1,-1-1 1,1 1-1,-1 0 1,1-1-1,-1 1 1,1-1-1,-1 1 1,1 0-1,-1-1 1,1 1 0,0-2-1,26-38 236,-26 39-233,11-21 18,1 1-1,1 0 0,1 1 1,1 1-1,18-18 1,-26 29-37,1 1 1,0 0 0,1 0-1,0 1 1,0 1 0,0-1-1,1 2 1,-1-1 0,1 2-1,0-1 1,0 1 0,0 1 0,16-2-1,77 0-18,-81 4 5,0 0 0,0-1 0,0-2 0,0 0 0,0-1 1,-1-1-1,0-2 0,29-11 0,-34 9 30,-13 6 15,0 1 0,0-1 0,1 1 0,-1 0 0,1 0 0,-1 1 0,10-3 0,-11-34 420,-1 18-413,-1-1-1,-1 0 1,-1 0-1,0 0 1,-2 1-1,-6-26 1,8 39-28,-1 0 1,-1 0-1,1 0 1,-1 1-1,0-1 1,-1 1-1,1 0 1,-1 0-1,-1 0 1,1 1-1,-1-1 1,0 1-1,0 0 1,0 0-1,-1 1 1,0 0-1,0 0 1,0 0-1,0 0 1,0 1-1,-13-4 1,2 4-9,1 1 0,-1 1 0,0 0 0,0 1 0,0 1-1,1 0 1,-1 2 0,0 0 0,-21 7 0,-38 4 35,-59 0 334,-246-6 0,374-8-362,-1 0-1,1-1 1,0 0 0,-1 0-1,1 0 1,0-1 0,0 0-1,0-1 1,0 0 0,0 0-1,0 0 1,1-1 0,-1 0-1,1 0 1,-7-6 0,13 10-6,0 0 1,0 0 0,0-1-1,0 1 1,-1 0 0,1 0 0,0 0-1,0-1 1,0 1 0,0 0-1,0 0 1,0 0 0,-1-1-1,1 1 1,0 0 0,0 0 0,0-1-1,0 1 1,0 0 0,0 0-1,0-1 1,0 1 0,0 0 0,0 0-1,0-1 1,0 1 0,0 0-1,1 0 1,-1-1 0,0 1 0,0 0-1,0 0 1,0 0 0,0-1-1,0 1 1,0 0 0,1 0 0,-1 0-1,0-1 1,0 1 0,0 0-1,1 0 1,-1 0 0,0 0 0,0 0-1,0-1 1,1 1 0,-1 0-1,0 0 1,1 0 0,21-4-77,26 6 60,423 14-449,-36-16-2012,-428-1 2478,-6 3-41,-1 5 35,-1 11 113,-1-1 0,0 0 0,-1 1 0,-1-1-1,-8 24 1,-40 82 930,28-67-750,4-11 19,7-17-101,1 0-1,1 1 1,-9 42 0,25-86-456,1 1 0,1 0 0,0 0 1,0 1-1,2 0 0,-1 0 0,13-12 0,16-27-231,-29 39 460,-1 0-1,0 0 1,-1 0 0,-1-1 0,0 0 0,0 0-1,-1 0 1,-1-1 0,-1 0 0,2-23 0,-5 38 26,1 0 1,0-1-1,0 1 1,0 0 0,0 0-1,0-1 1,0 1 0,-1 0-1,1 0 1,0 0-1,0-1 1,0 1 0,-1 0-1,1 0 1,0 0 0,0 0-1,0-1 1,-1 1-1,1 0 1,0 0 0,0 0-1,-1 0 1,1 0 0,0 0-1,-1 0 1,1 0 0,0 0-1,0 0 1,-1 0-1,1 0 1,0 0 0,0 0-1,-1 0 1,1 0 0,0 0-1,0 0 1,-1 0-1,1 0 1,0 0 0,0 1-1,-1-1 1,1 0 0,0 0-1,0 0 1,-1 0-1,1 0 1,0 1 0,0-1-1,0 0 1,0 0 0,-1 1-1,1-1 1,0 0-1,0 0 1,0 0 0,0 1-1,0-1 1,0 0 0,0 1-1,-14 12-37,-18 36-1309,-7 12-3395,34-55 3173,0 0 0,0-1 0,0 0 0,-1 1 0,0-2 0,0 1 0,-8 4 0,-4 0-8565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259 194 11915,'-45'15'2847,"16"-4"-863,0-1 0,-1-2 0,1-1 0,-2-1-1,-31 2 1,62-8-1962,-1 0-1,1-1 1,0 1 0,0 0-1,0 0 1,-1 0 0,1 0-1,0 0 1,0-1 0,0 1-1,-1 0 1,1 0-1,0 0 1,0-1 0,0 1-1,0 0 1,0 0 0,0 0-1,-1-1 1,1 1-1,0 0 1,0 0 0,0-1-1,0 1 1,0 0 0,0 0-1,0-1 1,0 1-1,0 0 1,0 0 0,0-1-1,0 1 1,0 0 0,0 0-1,1-1 1,-1 1-1,0 0 1,0 0 0,0 0-1,0-1 1,0 1 0,0 0-1,1 0 1,-1 0-1,0-1 1,0 1 0,0 0-1,1 0 1,-1 0 0,0 0-1,0 0 1,0-1 0,1 1-1,-1 0 1,0 0-1,0 0 1,1 0 0,-1 0-1,0 0 1,15-15-92,276-189 102,-283 199-66,0 0 0,0 1 1,0 0-1,0 0 0,10-2 0,-18 5 31,1 1 0,-1 0-1,0 0 1,0 0 0,1 0-1,-1 0 1,0 0 0,0 0 0,0 0-1,1 0 1,-1 0 0,0 0-1,0 0 1,0 0 0,1 0 0,-1 0-1,0 1 1,0-1 0,0 0-1,1 0 1,-1 0 0,0 0-1,0 0 1,0 0 0,1 0 0,-1 1-1,0-1 1,0 0 0,0 0-1,0 0 1,0 0 0,1 1 0,-1-1-1,0 0 1,0 0 0,0 0-1,0 1 1,0-1 0,0 0-1,0 0 1,0 0 0,0 1 0,0-1-1,0 0 1,0 0 0,0 1-1,0-1 1,0 0 0,0 0-1,0 0 1,0 1 0,0-1 0,0 0-1,0 0 1,0 0 0,-1 1-1,-4 13-11,-14 15 101,-2-1 1,-1-2-1,-1 0 0,-37 33 0,19-19 231,12-9 22,15-16 38,0 0-1,-22 16 0,48-55-147,17-16-407,1 2 0,2 1-1,2 1 1,51-41 0,-84 76 178,0 0 0,1-1 1,-1 1-1,0 0 0,1 1 1,-1-1-1,1 0 0,-1 0 1,1 1-1,-1-1 0,1 0 1,-1 1-1,1 0 0,2-1 1,-3 1-1,-1 0 1,1 1 0,-1-1 0,0 0 0,1 0 0,-1 1 0,0-1-1,1 0 1,-1 1 0,0-1 0,1 0 0,-1 1 0,0-1 0,0 1 0,0-1-1,1 0 1,-1 1 0,0-1 0,0 1 0,0-1 0,0 1 0,0-1-1,0 0 1,0 1 0,0-1 0,0 1 0,0-1 0,0 1 0,0-1 0,0 1-1,0-1 1,0 1 0,-2 6 43,1 1-1,-1-1 1,-1 0-1,-5 13 1,-32 50 618,27-48-335,0 0 1,-17 44-1,32-69-296,0-1 0,1 1-1,-1 0 1,1 0 0,0 0 0,0 0-1,0 0 1,0 0 0,5-2 0,6-7 8,4-6-25,12-12-351,0 2 0,2 0-1,69-44 1,-99 71 294,-1 0 0,1 0 0,-1-1 0,1 1 0,0 1 0,0-1 0,-1 0 0,1 0-1,0 1 1,0-1 0,0 1 0,0-1 0,0 1 0,-1 0 0,1 0 0,0 0 0,0 0-1,0 0 1,4 1 0,-6 0 35,1 0-1,-1 0 1,1 0-1,-1 0 1,1 0-1,-1 0 0,0 0 1,1 0-1,-1 0 1,0 0-1,0 0 1,0 0-1,0 1 1,0-1-1,0 0 0,0 0 1,0 0-1,-1 0 1,1 0-1,0 0 1,-1 0-1,1 0 1,-1 0-1,0 1 0,-5 13 93,-1-1-1,0 0 1,-13 17-1,0-2 390,-2-1-1,-1-1 1,-43 37-1,47-51-77,10-16 28,9 1-408,-1 0 0,1 0 0,0 0 0,0 0 0,0 0 0,1 0 0,-1 0 0,0 0 0,1 0 0,-1 0 0,1 0 0,0 0 0,0 1 0,0-1 0,0 0 0,1-2 0,10-16-40,1 1 1,1 1-1,1 0 0,31-30 0,77-55-732,-106 89 323,-38 28 188,-11 8 296,-22 10 183,-62 29 0,95-52-77,1-1-1,-2 0 0,1-2 1,-1 0-1,0-1 0,-38 2 1,55-7-151,1 0 1,-1 0-1,0-1 0,0 0 1,0 0-1,0 0 1,1 0-1,-1-1 0,0 0 1,1 0-1,0 0 1,-1 0-1,1-1 0,-6-4 1,8 5-67,-1 0 1,1 0-1,0-1 1,0 1-1,0-1 0,0 1 1,1-1-1,-1 0 1,0 0-1,1 0 1,0 0-1,0 0 1,0 0-1,0 0 1,0 0-1,1 0 1,-1 0-1,1 0 1,0-1-1,0 1 0,0 0 1,1 0-1,0-6 1,0 8 23,-1 0 1,1-1-1,0 1 0,-1 0 1,1 0-1,0-1 0,0 1 1,0 0-1,0 0 0,0 0 1,0 0-1,1 0 1,-1 1-1,0-1 0,0 0 1,1 0-1,-1 1 0,0-1 1,1 1-1,-1-1 0,1 1 1,-1-1-1,0 1 0,1 0 1,-1 0-1,1 0 1,-1 0-1,1 0 0,-1 0 1,1 0-1,-1 0 0,1 1 1,-1-1-1,2 1 0,4 0-2,-1 1-1,1-1 1,-1 1-1,0 0 1,0 1 0,8 4-1,9 8 18,-17-10 23,1 0-1,-1-1 0,1 0 1,1 0-1,10 4 1,-16-7 0,0-1 1,1 1 0,-1-1 0,0 0 0,0 0 0,1 0 0,-1 0-1,0 0 1,0 0 0,1 0 0,-1-1 0,0 1 0,0-1-1,0 0 1,1 0 0,-1 0 0,0 0 0,0 0 0,0 0 0,-1 0-1,1 0 1,0-1 0,0 1 0,1-3 0,61-70 158,-63 73-123,-17 12 54,-184 154 801,207-170-897,1 1 1,0 0-1,1 0 1,-1 0-1,15-3 1,-4 0-1,9-3-3,1 2 0,0 1 0,1 1 0,37-2 0,27 3-2770,0 4-7451,-93 1 10116,26 0-10136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51 8552,'-67'11'3928,"44"-9"-660,0 2-1,1 1 0,-40 13 1,63-15-608,12-1-2004,14 1-385,73-9 942,1-3 1,105-26 0,-91 15-1246,126-8 0,-103 28-1703,-49 11-4842,-66-7 1420,-7-4-2685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0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6983,'0'0'0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0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336 0 17104,'0'0'12065,"-10"13"-11531,-100 149 265,57-80-748,-110 130 1,187-252-5252,27-27 1641,107-135-8468,-104 137 12277,3 4 4490,-36 45-1347,-21 16-3310,1 0 1,-1 0-1,1 0 1,-1 0-1,0 0 1,1 0-1,-1 0 1,0 0-1,1 0 1,-1 0-1,0 0 1,1 0-1,-1 0 1,0 0-1,1 1 1,-1-1-1,0 0 1,1 0-1,-1 0 1,0 0-1,1 1 1,-1-1-1,0 0 1,0 0-1,1 1 1,-1-1-1,0 0 1,0 0-1,1 1 1,-1-1-1,0 0 1,0 1-1,0-1 1,1 1-1,0 4 313,0 0 0,-1 0 0,1 1 0,-1-1 0,0 0 0,-1 8-1,1-4-550,-17 179 1738,1-26-1495,16-154-237,-7 47-1889,-6-21-4076,-4-15-3149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0 148 16464,'0'0'6245,"54"-13"-5572,-14 11 256,7-2-32,4-3-705,4-5-288,1-6-1634,-3-5-1633,-9-9-2787,-1-4-7270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 13741,'0'0'8189,"-6"8"-7281,-3 8-688,1 0 0,1 1 0,0 0 0,1 0 1,0 0-1,-4 34 0,6-28-38,1 0-1,1 1 1,1-1 0,1 1 0,4 31-1,-4-53-177,0-1 0,1 1 0,-1-1 0,0 1-1,1-1 1,-1 1 0,0-1 0,1 1 0,0-1-1,-1 0 1,1 1 0,0-1 0,0 0 0,0 1-1,0-1 1,0 0 0,0 0 0,0 0-1,0 0 1,1 0 0,-1 0 0,0 0 0,0 0-1,1 0 1,-1-1 0,1 1 0,-1-1 0,1 1-1,-1-1 1,1 1 0,-1-1 0,1 0 0,-1 0-1,1 0 1,-1 0 0,1 0 0,-1 0 0,1 0-1,0 0 1,-1-1 0,1 1 0,-1 0-1,1-1 1,-1 1 0,0-1 0,1 0 0,-1 0-1,2-1 1,5-1 18,0-1 0,-1-1 1,0 0-1,0 0 0,0 0 0,0-1 0,8-9 0,9-18-64,-1-1 0,-2-2 0,28-60 0,-15 28 1267,-31 89-402,-1 0-1,-1 29 0,-3-20-794,0-10-4,1-1 0,1 1 1,1 0-1,3 19 0,-3-35-20,-1-1 0,1 0 1,-1 0-1,1 0 0,0 0 1,0 0-1,1 0 0,-1 0 1,0 0-1,1 0 0,0 0 0,0-1 1,0 1-1,0-1 0,0 1 1,0-1-1,1 0 0,-1 0 1,1 0-1,-1 0 0,1 0 1,0-1-1,0 1 0,0-1 1,0 0-1,0 1 0,0-1 1,0-1-1,0 1 0,6 0 1,-4-1 38,0-1 1,-1 1 0,1-1-1,-1 0 1,0 0 0,1-1 0,-1 0-1,0 1 1,0-1 0,0-1-1,0 1 1,0-1 0,0 1-1,-1-1 1,1 0 0,-1 0-1,0-1 1,4-4 0,7-9 189,0-1 0,14-27-1,-23 37-201,11-18 162,-4 8 82,0-1 0,-2-1 0,0 1 1,14-41-1,-24 62-1134,0-2 729,0 0-1,0 0 1,0 0-1,0 1 1,0-1-1,0 0 0,0 0 1,-1 1-1,1-1 1,0 0-1,0 0 1,0 1-1,0-1 0,0 0 1,0 0-1,0 1 1,0-1-1,1 0 1,-1 0-1,0 0 0,0 1 1,0-1-1,0 0 1,0 0-1,0 1 1,0-1-1,0 0 0,1 0 1,-1 0-1,0 1 1,0-1-1,0 0 1,0 0-1,1 0 0,-1 0 1,0 0-1,0 1 1,1-1-1,-1 0 1,0 0-1,0 0 1,0 0-1,1 0 0,-1 0 1,0 0-1,0 0 1,1 0-1,-1 0 1,0 0-1,0 0 0,1 0 1,-1 0-1,0 0 1,0 0-1,1 0 1,-1 0-1,0 0 0,0 0 1,1 0-1,-1 0 1,0-1-1,0 1 1,0 0-1,1 0 0,-1 0 1,0 0-1,0-1 1,8-12-11401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0 15631,'0'0'11942,"0"12"-10843,-8 55-316,-2-1-1,-25 81 0,10-42-550,-38 256-1882,63-360 1442,0-1 0,0 1 0,0-1 0,0 1 0,-1-1 0,1 0 0,0 1 0,0-1 0,0 1 0,-1-1 0,1 0 0,0 1 0,0-1 0,-1 1 0,1-1 0,0 0 0,-1 1 0,1-1 0,0 0 1,-1 0-1,1 1 0,-1-1 0,1 0 0,0 0 0,-1 1 0,1-1 0,-1 0 0,1 0 0,-1 0 0,1 0 0,0 0 0,-1 0 0,1 0 0,-1 0 0,1 0 0,-1 0 0,1 0 0,-1 0 0,1 0 0,-1 0 0,1 0 0,0 0 0,-1-1 0,1 1 0,-1 0 0,1 0 0,-1 0 0,1-1 0,0 1 0,-1 0 0,1-1 0,-14-11-6567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10250,'0'13'6310,"1"22"-4202,2 0 0,1 0 1,12 44-1,-13-65-1616,1 1-1,0-1 1,1 0 0,1-1-1,0 1 1,1-1 0,1 0-1,0-1 1,0 0 0,1 0 0,16 16-1,-22-25-462,1-1 1,0 1-1,-1-1 0,1 1 0,0-1 0,0 0 0,0-1 0,0 1 1,0 0-1,0-1 0,1 0 0,-1 0 0,0-1 0,1 1 0,-1-1 1,9 0-1,-6-1 33,0-1 0,1 1 0,-1-1 0,0-1 0,0 1 1,-1-1-1,1 0 0,0-1 0,7-5 0,8-7 90,-1-2-1,-1 0 0,-1-1 1,22-27-1,-11 9-1089,48-75 1,-59 78-817,-1 0 0,23-66 0,-18 23-6740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34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6900 235 7911,'-644'-66'5398,"-5"39"-3839,-648 50-1138,-100 99 2331,1178-85-2582,1 10 1,3 10-1,3 8 0,-265 121 1,290-96-24,-307 202 1,387-217-123,3 4 0,4 5 0,-173 189 0,236-229 84,2 2 0,2 1 1,3 2-1,1 1 0,3 1 1,1 1-1,-28 94 1,43-111-107,1 0 0,2 0 0,1 1 0,3 0 0,0 0 0,2 0 0,2 0 0,2 1 0,1-2 0,1 1 1,2 0-1,2-1 0,18 47 0,-8-38-7,1-1 0,3-1 0,1-1 1,3-1-1,1-2 0,1 0 0,53 51 1,-34-46 1,1-2 1,2-1-1,2-4 1,111 59-1,-62-47 14,2-5-1,116 33 0,218 33 84,56-13-46,4-23 1,848 16 0,-178-138-50,-824 7 202,-3-14-1,-2-16 1,457-159-1,-709 200-174,-3-5-1,0-3 0,-3-3 1,94-66-1,-119 67-5,-2-2 0,-2-2 0,-2-3-1,-2-2 1,-3-1 0,51-75 0,-40 43 243,-5-3 0,-3-2 0,-3-3 1,-5-1-1,-4-1 0,-4-2 0,30-150 1,-52 187-121,-3-2 1,-3 1-1,-3-75 0,-4 94-63,-1 1 0,-2-1 0,-2 1-1,-2 1 1,-27-71 0,8 47-36,-3 1 1,-2 1-1,-3 3 0,-3 0 0,-2 3 1,-2 1-1,-3 3 0,-92-79 1,62 68-147,-2 2 0,-3 5 0,-3 3 0,-1 3 0,-141-54 1,120 64-1197,-190-41 1,-120 13-6158,183 39-2588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3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8392,'0'0'3689,"0"-9"-716,0-50 1649,0 11 5538,0 111-9714,7 236 2039,29 236-2485,-36-494 61,-1-29-113,3-31-203,1-1-2120,1-2-4837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5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28 282 5317,'-16'-1'-1191,"5"-3"14041,27 2-12022,446-46 725,124 9 1730,-377 20-2752,125-4 598,-104 25 293,245-5 199,-229-17-1349,57-1 615,-138 23-637,-59 1-178,168-18 1,-216 5-5,56-18 0,-75 16-59,0 2 0,0 2 0,1 2 0,50-2 0,382-4 157,-67 15 147,-146 3-3530,-249-6-1124,0-2-2668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38 11211,'-2'-4'3558,"0"1"-2315,0 1 0,1-1 0,-1 0 0,1 0 0,0 0 0,0 0 0,0 0 0,0 0 0,0-5 0,2 10-1053,0 0 0,0 0 0,-1 0-1,1 0 1,0 0 0,-1 1 0,1-1 0,-1 0 0,0 0-1,0 0 1,1 1 0,-1-1 0,-1 3 0,1-4-19,-13 360 1914,2-169-1431,11-198-2705,0-40-5506,0 20 2863,0 11-3874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8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1 151 1505,'0'0'20719,"4"-8"-19726,-4 7-986,1-2 153,1 1-1,-1-1 1,1 0 0,0 0-1,-1 1 1,1-1-1,0 1 1,1-1 0,-1 1-1,0 0 1,1 0-1,-1 0 1,1 0-1,0 1 1,-1-1 0,1 0-1,0 1 1,0 0-1,0 0 1,0 0 0,0 0-1,5 0 1,112-22 4079,155-51-2782,-275 75-1448,1 0 0,-1 0 1,0 1-1,0-1 0,1 0 0,-1 0 1,0 0-1,0 0 0,0 1 1,-1-1-1,1 0 0,0 0 0,0 0 1,-1 0-1,1 0 0,0 1 0,-1-1 1,0 1-1,-23 70-9,4 0 0,4 1 0,2 1 0,-7 133 0,21-47 0,-9-180-3111,7 18 1999,0 0 1,-1-1-1,1 1 1,-1 0-1,0 1 1,0-1-1,0 0 1,0 1-1,0 0 1,0 0-1,0 0 1,0 0-1,0 0 0,-5 0 1,-11 1-9758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13325,'0'0'15043,"12"0"-13815,62-3-649,-13 0 69,1 2 0,0 2 0,104 17 0,-161-17-648,49 7 0,-53-8 0,0 0 0,0 1 0,0-1 0,0 0 0,1 0 0,-1 0 0,0-1 0,0 1 0,0 0 0,0 0 0,1-1 0,-1 1 0,0 0 0,0-1 0,0 1 0,0-1 0,0 0 0,0 1 0,0-1 0,0 0 0,0 0 0,-1 1 0,1-1 0,0 0 0,0 0 0,-1 0 0,1 0 0,0 0 0,-1 0 0,1 0 0,-1 0 0,1 0 0,-1 0 0,0-1 0,1 1 0,-1 0 0,0-2 0,-2 2 0,0-1 0,0 1 0,0 0 0,0 1 0,-1-1 0,1 0 0,0 1 0,0-1 0,-1 1 0,1-1 0,-1 1 0,1 0 0,0 0 0,-1 0 0,1 1 0,-4 0 0,-1-1 0,-84 2 0,0 4 0,-118 22 0,305-40 0,45-30-160,-84 23-54,113-22 1,-214 55 458,-39 6 97,-67-10-342,100-8 0,-55 7 0,101-6-945,12 0-1417,18-2-3780,-10-9-1529,2-6-5990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55 9353,'0'0'8557,"2"-9"-4868,3-27-475,-5 36-3126,0 0 1,0-1-1,0 1 1,0 0-1,0-1 1,0 1-1,0 0 0,0-1 1,0 1-1,0 0 1,0-1-1,0 1 1,0 0-1,0 0 1,0-1-1,0 1 0,0 0 1,-1-1-1,1 1 1,0 0-1,0 0 1,0-1-1,0 1 1,-1 0-1,1 0 1,0-1-1,0 1 0,-1 0 1,1 0-1,0 0 1,0 0-1,-1-1 1,1 1-1,0 0 1,-1 0-1,1 0 0,0 0 1,-1 0-1,1 0 1,0 0-1,0 0 1,-1 0-1,1 0 1,0 0-1,-1 0 1,1 0-1,0 0 0,-1 0 1,1 0-1,0 0 1,-1 0-1,1 0 1,0 1-1,0-1 1,-1 0-1,1 0 0,0 0 1,0 0-1,-1 1 1,1-1-1,-16 9 640,-2 8-504,0 1 0,2 0 0,0 1 0,-15 24 0,24-33-160,1 0 1,0 0 0,1 1-1,0 0 1,1 0 0,0 0-1,1 0 1,0 1 0,1-1-1,-2 22 1,4-31-66,0 0 0,0-1 1,0 1-1,0 0 0,1-1 0,-1 1 1,1-1-1,-1 1 0,1 0 0,-1-1 1,1 1-1,0-1 0,0 0 0,0 1 1,0-1-1,0 0 0,0 1 0,0-1 1,0 0-1,1 0 0,-1 0 0,0 0 1,2 1-1,1 0-19,0 0 0,1-1 1,-1 1-1,0-1 0,0 0 0,1 0 0,-1-1 1,9 1-1,-2-1-206,1 0 0,-1-1 0,0 0 0,0-1 0,1 0 0,15-6 0,-18 4-1318,0 0 0,-1-1-1,0 0 1,0 0 0,-1 0-1,10-10 1,7-10-8449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9.3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18 194 8840,'0'0'17526,"-5"-9"-15839,4 7-1627,-1-1 47,1 0 0,0 1 1,-1-1-1,1 0 0,0 0 0,0 0 0,1 1 0,-1-1 0,0 0 0,1-4 0,0 5-50,1 0 0,-1 0 0,1 0 0,0 1 0,-1-1 0,1 0 0,0 1 0,0-1 0,0 1 0,0-1 0,1 1 0,-1-1 0,0 1 1,1 0-1,-1-1 0,1 1 0,-1 0 0,1 0 0,-1 0 0,1 0 0,0 1 0,-1-1 0,1 0 0,2 0 0,3-2 49,0 0-1,0 1 1,0 0-1,1 0 1,-1 0-1,1 1 1,-1 0 0,1 1-1,-1 0 1,15 1-1,-18-1-60,0 1-1,1 0 0,-1 1 1,0-1-1,0 1 1,0 0-1,0 0 1,-1 0-1,1 0 1,0 1-1,-1-1 0,1 1 1,-1 0-1,0 0 1,0 0-1,0 0 1,-1 1-1,1-1 1,3 8-1,-6-11-44,0 1 0,1-1 0,-1 0 0,0 1 0,0-1 0,0 0 0,0 0 0,0 0 0,1 1 0,-1-1 0,0 0 0,0 0 0,0 0 0,1 1 0,-1-1 0,0 0 0,0 0 0,0 0 0,1 0 0,-1 0 0,0 0 0,1 1 0,-1-1 0,0 0 0,0 0 0,1 0 0,-1 0 0,0 0 0,0 0 0,1 0 0,-1 0 0,0 0 0,1 0 0,-1 0 0,0 0 0,0 0 0,1-1 0,-1 1 0,0 0 0,11-11 0,4-18 0,-15 29 0,3-7-15,0-1 1,0 1-1,0-1 0,-1 1 1,0-1-1,-1 0 0,1 0 1,-2 0-1,1 0 0,-1 0 1,-1-12-1,-8 13-3737,3 3-2682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0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5541,'0'0'2627,"-18"51"-2531,16-38 224,0-1 161,-1-1-321,3-2-224,-2-2-929,2-1-2146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96 6502,'0'0'3305,"2"-10"-1880,2-2-848,6-30 819,-7 11 5242,-4 31-6532,0 0 0,0 0 1,0 1-1,1-1 0,-1 1 0,0-1 1,0 0-1,0 1 0,1 0 1,-1-1-1,0 1 0,0-1 0,1 1 1,-1 0-1,0 0 0,1-1 1,-1 1-1,1 0 0,-1 0 0,1 0 1,-1 1-1,-11 28 919,9-25-487,1 1 0,-1 0 0,1 1 0,1-1 0,-1 0 0,1 1 0,0-1 0,0 11 0,-7 12 1553,1-10-2897,4 0-4814,3-4-4432,0-8 2509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3203,'0'0'609,"2"-9"154,0-13-62,1-8 2257,1-2 5651,8 9-8357,-10 21-397,-1 0-1,0 1 1,1-1-1,-1 0 1,0 0-1,0-1 1,0 1-1,0 0 1,-1 0-1,1 0 1,-1 0-1,1-3 1,-4 40-2920,-4-11-618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2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4164,'1'-24'-190,"2"-12"16854,-3 66-13349,0 154 1888,0 92-4939,0-276-355,0 0 1,0 0-1,0 0 1,0 1-1,0-1 1,0 0-1,0 0 1,0 0-1,0 1 1,0-1-1,0 0 1,0 0-1,0 0 1,0 1-1,0-1 1,0 0-1,1 0 1,-1 0-1,0 1 1,0-1-1,0 0 1,0 0-1,0 0 1,1 0-1,-1 1 1,0-1-1,0 0 1,0 0-1,0 0 1,1 0-1,-1 0 1,0 0-1,0 0 1,0 0-1,1 1 1,-1-1-1,0 0 1,0 0-1,0 0 1,1 0-1,-1 0 1,0 0-1,0 0 1,0 0-1,1 0 1,-1 0-1,0 0 1,0-1-1,0 1 1,1 0-1,-1 0 1,0 0-1,0 0 1,0 0-1,1 0 1,-1 0-1,0 0 1,0-1-1,0 1 1,0 0-1,1 0 1,-1 0-1,0 0 1,0-1-1,0 1 1,0 0-1,0 0 1,0-1-1,12-12-5697,-6-3-1029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3.3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4356,'0'0'21364,"-1"5"-20264,-2 35 808,4 83 0,33 127-1288,-27-227-600,-6-23-56,-1 0 0,0 0-1,0 1 1,0-1 0,0 0 0,0 0-1,0 0 1,0 1 0,1-1-1,-1 0 1,0 0 0,0 0-1,0 0 1,1 0 0,-1 0 0,0 0-1,0 1 1,0-1 0,0 0-1,1 0 1,-1 0 0,0 0 0,0 0-1,1 0 1,-1 0 0,0 0-1,0 0 1,0 0 0,1 0-1,-1 0 1,0 0 0,0 0 0,0 0-1,1 0 1,-1 0 0,0-1-1,0 1 1,0 0 0,1 0 0,-1 0-1,0 0 1,0 0 0,0 0-1,1-1 1,0-1-504,1-1 0,-1 0 0,0 1 0,1-1 0,-1 0 0,-1 0 0,1 0 0,0 0 0,-1 0-1,1-6 1,0-22-5449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5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7634 1 14350,'0'0'3865,"-8"10"-3428,-1 2-318,7-8-45,-1 1 0,-1-1 0,1 0 0,0 0 0,-1 0 0,0 0 0,0-1 1,0 1-1,-7 3 0,7-6 141,1 0 0,-1 0 1,0-1-1,1 1 1,-1-1-1,0 0 0,0 0 1,0 0-1,1 0 0,-1-1 1,0 1-1,0-1 0,1 0 1,-1 0-1,1 0 0,-1-1 1,1 1-1,-6-5 1,-33-7 256,5 12-470,0 1 0,0 2 0,-1 1-1,2 3 1,-60 15 0,44-9-333,-101 9 0,-524 30 859,104-34-341,177-13 368,195 0-488,-249-25 0,161 15 31,200 7-56,0-3 0,-124-18 0,116 4 338,-1 4 0,0 5 0,-1 4 0,1 4 0,-100 15 0,-355 12 556,-3-44 105,246 4-659,104 5-470,-649 1 181,723 15-69,-163 3 42,255-13 120,0-2 0,0-2 1,0-2-1,1-1 0,-52-18 0,59 11-112,-15-4 47,17 14-5943,40-5-6226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6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344 866 9449,'0'0'18145,"-5"-3"-16308,3 0-1726,-1 1 1,0-1 0,1 0 0,0 0 0,0 0 0,0-1 0,0 1-1,0 0 1,1-1 0,0 1 0,-1-1 0,1 1 0,0-1 0,1 0-1,-1 1 1,1-1 0,-1 0 0,1 0 0,0 1 0,1-1 0,0-4 0,-1-44-15,-3 1 0,-1 0 0,-3 0 1,-2 0-1,-2 0 0,-3 2 0,-1 0 1,-27-57-1,24 66-91,4 5-27,-2 1 1,-1 1 0,-2 1-1,-34-45 1,51 75-170,-1-1 0,0 1 0,0 0 1,0 0-1,0 0 0,0 0 0,0 0 0,0 1 1,-7-3-1,-10 4-3033,19 0 2923,1 1 1,-1-1 0,0 0 0,0 1 0,1-1 0,-1 1 0,0-1 0,1 1 0,-1-1-1,1 1 1,-1 0 0,0-1 0,1 1 0,0 0 0,-1-1 0,1 1 0,-1 0 0,1 0 0,0 0-1,-1-1 1,1 3 0,-2 5-5456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7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0 797 11339,'0'0'11531,"7"-11"-10400,42-54 1492,103-106-1,-67 81-2026,108-140-576,-33 39-2315,-156 186 1908,27-24 14,-30 29-55,0-1 1,1 0 0,-1 1 0,0-1-1,1 1 1,-1 0 0,0-1 0,1 1 0,-1 0-1,1 0 1,-1-1 0,1 1 0,-1 1-1,1-1 1,-1 0 0,2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15951,'0'0'8712,"18"68"-8648,-8-28-608,0-5-1154,-2-2-512,-5-7-384,-3-7-962,-3-7-2658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4 164 8808,'-1'-9'3833,"0"-1"-3419,0 1 457,1 0-1,-1 0 1,1-1-1,2-13 1,-1 20-612,0-1 0,0 1 0,0 0 0,0-1 0,0 1 0,1 0-1,-1 0 1,1 0 0,0 0 0,0 0 0,0 0 0,0 1 0,1-1 0,-1 1 0,1-1 0,0 1 0,4-3 0,2 0-143,1 1-1,-1 0 1,1 0 0,0 1 0,0 0 0,0 1-1,1 0 1,-1 1 0,1 0 0,-1 1 0,0 0-1,14 1 1,-22 0-116,0-1-1,0 0 0,0 1 1,0-1-1,0 1 1,0-1-1,0 1 0,0 0 1,0 0-1,0 0 1,-1 0-1,1 0 0,0 0 1,-1 0-1,1 1 0,-1-1 1,1 1-1,-1-1 1,0 1-1,2 2 0,-1 0 59,0 0-1,-1 0 1,1 0-1,-1 0 1,0 1-1,0-1 1,0 0-1,-1 1 1,1 5 0,-2 11 318,0 0 1,-2 0 0,-6 26 0,5-27-178,4-20-217,0 0 0,-1 1-1,1-1 1,0 1 0,0-1 0,0 1-1,0-1 1,0 0 0,0 1 0,0-1-1,0 1 1,0-1 0,0 1 0,0-1-1,0 1 1,0-1 0,0 0 0,0 1-1,0-1 1,0 1 0,1-1 0,-1 0-1,0 1 1,0-1 0,0 1 0,1-1-1,-1 0 1,0 1 0,1-1 0,-1 0-1,0 1 1,1-1 0,-1 0 0,0 0-1,1 1 1,-1-1 0,0 0 0,1 0-1,0 0 16,-1 1 1,1-1-1,-1 0 0,0 0 0,1 0 0,-1 1 0,1-1 0,-1 0 0,0 0 0,1 1 0,-1-1 0,0 0 0,0 1 0,1-1 0,-1 0 0,0 1 0,0-1 0,1 1 0,-1-1 0,0 0 0,0 1 1,0-1-1,0 1 0,0-1 0,0 1 0,1-1 0,-1 0 0,0 1 0,0-1 0,0 1 0,-1 0 0,0 12 241,-1-1 0,0 1 0,-1 0 0,0-1 0,-1 0 0,-1 0 0,0 0 1,0 0-1,-8 12 0,3-8 392,0 0 0,0-1 0,-2 0 0,0-1 0,-23 22 0,34-35-601,0-1 1,0 1-1,1 0 1,-1 0-1,0-1 1,0 1-1,0-1 1,0 1-1,0-1 1,0 1-1,0-1 1,0 1-1,0-1 1,0 0-1,0 0 1,0 1-1,0-1 1,0 0-1,-2 0 1,2-1-82,1 1 0,-1 0 1,1-1-1,-1 1 0,1-1 1,-1 1-1,1 0 0,-1-1 0,1 1 1,0-1-1,-1 1 0,1-1 1,0 1-1,-1-1 0,1 0 1,0 1-1,0-1 0,0 1 1,-1-1-1,1 0 0,0 1 1,0-1-1,0 1 0,0-2 0,0-1-354,0 0-1,0 0 0,0 0 0,1-1 1,-1 1-1,1 0 0,0 0 1,0 0-1,0 0 0,0 0 0,0 0 1,3-2-1,31-30-8951,-12 20 234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1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20820,'0'0'2050,"-2"58"-1057,0-31-321,2 3-127,0-1 223,0 0-575,7-2-161,4-3-801,4-5-897,-2-6-736,-1-6-1730,-3-7-2626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98 16784,'0'0'2525,"-2"-9"347,1 7-2751,0 0 1,0 0-1,0 0 0,0 0 1,1 0-1,-1 0 0,1 0 1,0 0-1,-1 0 0,1 0 1,0 0-1,0 0 0,0 0 1,1 0-1,-1 0 0,0 0 1,1 0-1,0 0 0,-1 0 1,1 0-1,0 0 0,0 0 0,0 0 1,0 0-1,0 1 0,0-1 1,1 0-1,-1 1 0,0-1 1,1 1-1,-1-1 0,1 1 1,0 0-1,0 0 0,-1 0 1,1 0-1,0 0 0,0 0 1,0 0-1,0 1 0,0-1 1,0 0-1,3 1 0,36-7 514,0 2 0,0 1 1,1 3-1,74 6 0,-112-4-602,21 0 50,0 2 0,-1 1 0,36 10 0,-53-12-78,0 0-1,0 0 1,0 1 0,0 0-1,-1 0 1,1 1 0,-1 0-1,0 0 1,0 0-1,-1 1 1,1 0 0,-1 0-1,0 0 1,0 1 0,-1-1-1,5 8 1,-7-10 2,-1-1 1,0 1 0,0 0-1,0-1 1,-1 1 0,1 0-1,-1 0 1,1-1-1,-1 1 1,0 0 0,0 0-1,0 0 1,0-1-1,-1 1 1,1 0 0,-1 0-1,1-1 1,-3 6 0,1-4 42,-1 1 1,1-1 0,-1 0 0,0 0 0,-1 0-1,1-1 1,-1 1 0,1-1 0,-9 6-1,-7 3 182,0-1 0,-1-1 0,-38 14 0,43-18-216,-16 7-11,-1-2-1,0-1 1,0-1-1,-1-2 1,0-1-1,-51 2 1,83-8-23,0 0 1,-1 0-1,1 0 0,-1 0 0,1 0 1,-1 0-1,1-1 0,0 1 0,-1 0 1,1-1-1,-1 1 0,1-1 1,0 0-1,0 1 0,-3-3 0,4 3-21,-1-1-1,1 0 0,-1 1 0,1-1 0,0 1 0,0-1 1,-1 0-1,1 1 0,0-1 0,0 0 0,-1 0 0,1 1 1,0-1-1,0 0 0,0 1 0,0-1 0,0 0 0,0 0 1,0 1-1,0-1 0,1 0 0,-1-1 0,2-1-335,-1-1 1,1 0-1,0 1 0,0-1 0,1 1 1,-1 0-1,1 0 0,-1 0 0,1 0 0,3-3 1,33-24-6956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333 146 19154,'-4'-10'2477,"-1"-2"-1842,-1 0 0,0 0-1,-1 1 1,0 0 0,-1 0-1,0 0 1,-11-10 0,17 18-543,-1 0 0,0 0 0,-1 0 0,1 1 0,0-1 0,-1 1 1,1 0-1,-1 0 0,0 0 0,0 0 0,0 0 0,0 1 0,0 0 0,0 0 0,0 0 0,0 0 1,0 1-1,-1 0 0,1 0 0,0 0 0,0 0 0,0 1 0,-1-1 0,1 1 0,0 0 0,0 0 1,0 1-1,0-1 0,0 1 0,-4 2 0,-4 5-71,1 1-1,0 0 1,0 0 0,1 1 0,0 1-1,1 0 1,1 0 0,-1 1 0,2 0-1,0 0 1,1 0 0,0 1-1,1 0 1,0 1 0,1-1 0,-2 19-1,5-29-27,0 0-1,1 0 0,0 0 0,0 0 1,0 0-1,0-1 0,0 1 1,1 0-1,0 0 0,0 0 0,0-1 1,0 1-1,0 0 0,1-1 1,0 1-1,-1-1 0,5 6 0,-2-6-14,-1 0-1,0 0 0,1-1 1,0 0-1,-1 0 0,1 0 1,0 0-1,0 0 0,0-1 1,0 0-1,1 0 0,-1 0 1,0 0-1,0 0 0,7-1 1,195 2-1366,-202-1 1369,1-1 0,-1 1 0,0-1 0,0 1 0,0 0 0,0 1 0,0-1 0,0 1 0,0 0 0,0 0 0,-1 0 0,1 0 0,-1 0 1,1 1-1,-1 0 0,0 0 0,0 0 0,0 0 0,0 0 0,-1 0 0,0 1 0,1 0 0,-1-1 0,0 1 0,0 0 0,-1 0 1,1 0-1,-1 0 0,0 0 0,0 0 0,0 0 0,-1 0 0,0 1 0,0 5 0,1 3 74,-2-1 1,0 0-1,0 1 1,-1-1-1,-1 0 0,0 0 1,0 0-1,-1 0 0,-1-1 1,-10 20-1,6-18 163,1 0-1,-2 0 1,0-1-1,0 0 1,-1-1-1,-1 0 1,-17 13-1,22-19-3,-1 0-1,0 0 1,0-1-1,0 0 1,-1 0 0,0-1-1,1 0 1,-1-1-1,0 0 1,0 0-1,-1-1 1,1 0-1,-16 0 1,21-2-211,1 1-1,-1-1 1,0 0 0,1 0-1,0-1 1,-1 1 0,1-1-1,0 0 1,-1 0 0,1 0-1,0 0 1,1 0 0,-1 0-1,0-1 1,1 0 0,-1 1-1,1-1 1,0 0 0,0 0-1,0 0 1,0-1 0,0 1-1,1 0 1,-1-1 0,1 1-1,0-1 1,0 1 0,1-1-1,-2-6 1,0-8-6,0-1 0,0 1-1,2-1 1,3-28 0,-1 29-171,0 1-1,2 1 1,0-1-1,1 0 1,0 1 0,2 0-1,0 0 1,1 1 0,0 0-1,1 0 1,13-16-1,-14 21-55,0 1-1,0 0 1,1 1-1,0 0 1,1 0-1,-1 1 1,2 0-1,-1 1 1,1 0-1,0 0 1,0 1-1,0 1 1,1 0-1,0 0 1,0 1-1,18-2 1,12 2-4372,1 2-1857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27 22389,'-9'-1'2269,"5"1"-2045,-2-1-21,1 0 0,0 1 0,-1-1-1,1 1 1,0 1 0,-1-1 0,1 1 0,0 0 0,0 0 0,-1 0 0,1 1-1,0 0 1,0 0 0,0 0 0,1 0 0,-1 1 0,0 0 0,-6 6 0,5-3-50,1 0 0,0 1 1,1-1-1,0 1 0,0 0 1,0 1-1,1-1 1,0 1-1,1-1 0,-3 14 1,4-19-149,1 0 1,-1 0 0,1 1-1,0-1 1,0 0-1,0 0 1,0 1-1,0-1 1,0 0 0,1 0-1,-1 0 1,1 0-1,0 1 1,-1-1 0,1 0-1,0 0 1,0 0-1,1 0 1,-1-1-1,0 1 1,0 0 0,1 0-1,-1-1 1,1 1-1,0-1 1,-1 1 0,1-1-1,0 0 1,0 1-1,0-1 1,0 0 0,0 0-1,0-1 1,0 1-1,0 0 1,0-1-1,0 1 1,1-1 0,-1 0-1,0 1 1,4-1-1,4 0-3,1 0 1,-1 0-1,1-1 0,-1-1 0,0 1 0,0-1 0,0-1 0,0 0 0,0-1 0,0 0 0,17-10 0,-21 11 11,-1 0 0,0 0 0,0-1 0,-1 0 0,1 0-1,-1 0 1,0-1 0,0 1 0,0-1 0,-1 0 0,1 0-1,-1 0 1,0-1 0,-1 1 0,1-1 0,-1 1 0,-1-1-1,1 0 1,-1 0 0,1 0 0,-2 0 0,1-7 0,-1 11-19,0-1 0,0 1 0,-1 0 0,1-1 0,-1 1 0,1 0 0,-1 0 0,0-1 0,0 1 0,0 0 1,0 0-1,0 0 0,0 0 0,-1 0 0,1 0 0,-1 1 0,0-1 0,1 0 0,-1 1 0,0-1 0,0 1 1,0-1-1,0 1 0,0 0 0,0 0 0,0 0 0,0 0 0,0 0 0,-1 1 0,1-1 0,0 1 0,-1-1 0,1 1 1,0 0-1,-1 0 0,1 0 0,0 0 0,-3 1 0,2-1-103,-1 0 0,1 0 0,0 1-1,0-1 1,0 1 0,-1 0 0,1 0 0,0 0 0,0 0 0,0 1 0,1-1 0,-1 1-1,0 0 1,0 0 0,1 0 0,-1 0 0,1 0 0,0 0 0,0 1 0,0-1-1,0 1 1,0 0 0,0-1 0,1 1 0,-1 0 0,1 0 0,0 0 0,-2 5-1,2-6-198,1 0-1,-1 0 1,1 1-1,-1-1 0,1 0 1,0 1-1,0-1 1,0 0-1,0 1 1,0-1-1,1 1 0,-1-1 1,1 0-1,-1 0 1,1 1-1,0-1 0,0 0 1,0 0-1,0 0 1,0 0-1,1 0 0,-1 0 1,0 0-1,1 0 1,0 0-1,-1-1 0,1 1 1,0-1-1,0 1 1,3 1-1,24 6-5953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16 15855,'0'0'9892,"-10"4"-8605,5-2-1156,0 0 0,1 0 0,-1 1 1,1-1-1,-1 1 0,1 0 1,0 0-1,0 1 0,0-1 0,1 1 1,-1 0-1,1 0 0,0 0 1,0 0-1,1 0 0,-1 1 1,1-1-1,0 1 0,0 0 0,0 0 1,0 0-1,1 0 0,0 0 1,0 0-1,1 0 0,-1 0 0,1 0 1,0 0-1,0 1 0,1-1 1,1 7-1,-1-10-121,0 0-1,0-1 1,0 1-1,0-1 1,0 1 0,0-1-1,0 1 1,1-1 0,-1 0-1,0 0 1,1 1 0,-1-1-1,1 0 1,0 0 0,-1-1-1,1 1 1,0 0 0,-1 0-1,1-1 1,0 1 0,0-1-1,-1 0 1,1 1 0,0-1-1,0 0 1,0 0-1,0 0 1,-1 0 0,1-1-1,0 1 1,3-1 0,0 0 16,0 0 0,0 0 1,0 0-1,0 0 0,0-1 0,0 0 1,0 0-1,-1 0 0,1-1 1,5-3-1,-7 3 4,1-1 1,-1 1 0,0-1-1,0 1 1,-1-1 0,1 0-1,-1 0 1,1 0 0,-1-1-1,0 1 1,-1 0 0,1-1-1,-1 1 1,0-1 0,0 0-1,0 1 1,-1-1 0,0 0-1,0 1 1,0-1 0,0 0-1,-1 1 1,-1-7-1,1 8-26,0 0 0,0 0 0,-1 0 0,0 0 0,1 1 0,-1-1 0,0 0 0,0 1 0,0-1 0,-1 1 0,1 0 0,-1-1 0,1 1 0,-1 0 0,0 1 0,0-1 0,1 0 0,-1 1 0,0 0 0,-1 0 0,1-1-1,0 2 1,0-1 0,0 0 0,-1 1 0,1-1 0,0 1 0,-1 0 0,1 0 0,0 1 0,0-1 0,-1 1 0,-2 0 0,3 0-107,0 0 0,0 0 0,1 1 1,-1-1-1,0 1 0,1-1 0,-1 1 0,1 0 1,0 0-1,0 0 0,0 0 0,0 1 0,0-1 0,0 1 1,0-1-1,1 1 0,-1-1 0,1 1 0,0 0 0,0 0 1,-2 4-1,3-5-194,-1 0 0,1 0 0,-1 0 0,1 0 0,0 0 0,0 0 0,0 0 0,0 0 0,0 0 0,0 0 0,0 0 0,1 1 0,1 2 0,-2-4-73,1 1-1,0-1 1,-1 0-1,1 0 0,0 0 1,0 0-1,0 0 1,0 0-1,0 0 1,0 0-1,0 0 1,0-1-1,0 1 1,1 0-1,-1-1 1,0 1-1,0-1 0,1 1 1,-1-1-1,0 0 1,1 1-1,2-1 1,20 1-6052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141 183 17008,'0'0'6353,"-9"1"-3487,-3-1-2294,8-1-429,0 1 1,0-1-1,0 1 1,1 0-1,-1 1 1,0-1-1,0 1 0,0-1 1,0 1-1,0 0 1,0 1-1,1-1 1,-1 1-1,0 0 1,1-1-1,0 2 1,-1-1-1,1 0 1,0 1-1,0-1 1,0 1-1,0 0 1,-3 5-1,1-1-128,1 1-1,1-1 1,-1 1 0,1 0-1,0 0 1,1 0 0,0 0-1,0 1 1,1-1 0,0 1-1,0 9 1,1-17-7,0 0 0,0 1 0,0-1 0,0 0-1,1 0 1,-1 0 0,0 0 0,0 0 0,1 0 0,-1 0-1,0 1 1,1-1 0,-1 0 0,1 0 0,0-1 0,-1 1 0,1 0-1,0 0 1,-1 0 0,1 0 0,0 0 0,0-1 0,0 1-1,0 0 1,0-1 0,0 1 0,2 0 0,-1 0 19,1 0 0,0-1 0,0 1 1,0-1-1,0 0 0,0 0 0,0 0 0,0 0 0,0-1 1,5 0-1,2-2 70,0 0-1,0 0 1,-1-1 0,1 0 0,13-9 0,0-4-30,-1-1 1,0-1 0,-2-1-1,0-1 1,-1-1 0,-1-1-1,-1 0 1,-1-1-1,-2-1 1,0 0 0,12-32-1,-17 28 296,-11 28-288,-5 9-56,-7 15-38,0 3-18,1 1-1,2 0 1,0 0 0,2 1-1,1 1 1,1-1-1,2 1 1,-3 49 0,8-75-233,0 0 0,0 0 0,0 0 0,0 0 0,1 0 0,0 0 0,-1 0 1,1 0-1,0 0 0,0-1 0,1 1 0,-1 0 0,2 3 0,-1-5-170,-1 0 0,0 0-1,0 0 1,1 0 0,-1 0-1,1 0 1,-1 0-1,1 0 1,-1-1 0,1 1-1,-1-1 1,1 1 0,0-1-1,-1 1 1,1-1 0,0 0-1,-1 0 1,1 0 0,0 0-1,0 0 1,-1 0-1,1 0 1,0 0 0,2-2-1,15-5-9419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3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89 16656,'0'0'4057,"0"-8"-2028,0-32 102,0 5 2752,-1 35-4787,1-1 0,-1 0 0,0 1 0,0-1 0,0 1 0,0 0 0,0-1 0,0 1 0,0-1 0,0 1 0,0 0 0,0 0 0,0 0 0,0 0 0,0 0 0,0 0 0,0 0 0,0 0 0,0 0 0,0 0 1,0 0-1,0 1 0,-1 0 0,-28 4-68,2 5 108,0 1-1,2 1 1,-1 1-1,-24 17 1,49-29-136,0 0 1,1 0-1,-1 0 0,1 0 0,-1 0 1,1 1-1,-1-1 0,1 0 0,0 1 1,0-1-1,-1 0 0,1 1 1,0 0-1,1-1 0,-1 1 0,-1 2 1,2-3-1,0 0 0,0-1 0,0 1 0,0 0 1,1 0-1,-1-1 0,0 1 0,0 0 0,1-1 0,-1 1 1,0 0-1,1-1 0,-1 1 0,1-1 0,-1 1 0,1 0 1,-1-1-1,1 1 0,-1-1 0,1 1 0,-1-1 0,1 0 1,0 1-1,-1-1 0,1 0 0,1 1 0,5 2-6,0-1-1,0 0 0,0 0 1,0-1-1,0 0 0,9 0 1,96-1-775,25 2 254,-135-2 530,-1 0 1,1 0-1,0 0 0,-1 0 1,1 0-1,0 1 1,-1-1-1,1 1 0,-1-1 1,1 1-1,-1 0 1,1-1-1,-1 1 0,1 0 1,-1 0-1,1 0 1,-1 0-1,0 0 0,0 1 1,0-1-1,0 0 1,0 1-1,0-1 0,0 0 1,1 2-1,-2-1 32,0 0 1,0-1-1,0 1 0,0 0 0,0-1 0,0 1 1,0-1-1,-1 1 0,1 0 0,-1-1 0,1 1 1,-1-1-1,0 1 0,1-1 0,-1 1 0,0-1 1,0 0-1,0 1 0,0-1 0,0 0 0,0 0 1,-1 1-1,1-1 0,0 0 0,-3 1 0,-30 20 22,0-1 0,-2-2 0,0-1 0,-1-3 0,-57 18 0,64-25-1033,13-7-2415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75 13805,'0'0'7938,"-5"14"-6475,-2 8-1070,1 0-1,1 0 1,1 1 0,1-1 0,1 1-1,1 34 1,1-56-385,0 1 1,0 0-1,0 0 0,0 0 0,0 0 0,1 0 0,-1-1 1,1 1-1,-1 0 0,1 0 0,0-1 0,0 1 0,0 0 1,0-1-1,0 1 0,0-1 0,0 1 0,0-1 0,0 0 1,1 1-1,-1-1 0,1 0 0,-1 0 0,1 0 0,-1 0 0,1 0 1,0 0-1,-1 0 0,1-1 0,0 1 0,0-1 0,0 1 1,-1-1-1,1 0 0,0 1 0,0-1 0,0 0 0,0 0 1,-1 0-1,1-1 0,0 1 0,0 0 0,0-1 0,0 1 1,-1-1-1,3 0 0,7-3 72,-1 1 0,0-2 0,1 1 1,-2-1-1,1-1 0,14-10 0,27-27 238,-2-2-1,-1-3 1,71-94 0,-118 157 7,-38 135-13,26-116-290,2 1 0,1 1 0,2 0 0,-3 53 0,9-87-43,-1 0 1,1-1-1,0 1 1,0-1-1,1 1 0,-1-1 1,0 1-1,0-1 1,1 1-1,-1-1 1,1 1-1,-1-1 0,1 1 1,0-1-1,0 0 1,-1 1-1,1-1 0,0 0 1,0 0-1,0 0 1,0 1-1,1-1 0,-1 0 1,1 1-1,1-2-98,-1 1 0,0 0 0,0-1 0,0 0 0,0 1 0,1-1 0,-1 0 0,0 0 0,0 0-1,1 0 1,-1-1 0,0 1 0,0 0 0,4-2 0,5-2-849,-1-1 0,1 1 0,-1-2 0,-1 1 0,16-12 0,17-20-5310,0-5-4602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 19506,'-10'1'2141,"-1"2"-1736,-1 0 0,1 0 0,0 1 0,0 1 0,0 0 0,1 1 0,0 0 0,0 0 0,0 1 0,1 0 0,0 1 0,0 0 0,-8 10 0,16-17-353,-41 51 1287,40-50-1323,0 0 0,1 0 0,-1 1 0,1-1 0,-1 1 0,1 0 0,0-1 1,0 1-1,0 0 0,0 0 0,0 0 0,1-1 0,-1 1 0,1 0 0,0 0 1,0 0-1,0 0 0,0 0 0,1 4 0,0-6-35,0 0-1,1 0 1,-1 0 0,0 0-1,0 0 1,1 0 0,-1 0-1,0 0 1,1-1 0,-1 1-1,1-1 1,-1 1 0,1-1-1,0 1 1,-1-1 0,1 0-1,-1 0 1,1 1-1,-1-1 1,1 0 0,1-1-1,41-2-331,-38 3 274,80-17-1194,10-2-432,-87 18 1567,0 0 1,0 1 0,0 0-1,1 0 1,-1 1 0,0 1-1,17 4 1,-23-5 143,-1 0 1,0 0-1,0 0 1,0 0 0,0 0-1,0 0 1,0 1-1,-1-1 1,1 1-1,0 0 1,-1-1-1,1 1 1,-1 0 0,0 0-1,1 0 1,-1 0-1,0 0 1,0 0-1,0 0 1,-1 0-1,1 1 1,0-1 0,-1 0-1,1 0 1,-1 1-1,0-1 1,0 0-1,0 1 1,0-1-1,0 0 1,-1 1 0,1-1-1,-2 3 1,1 3 188,-1 0 0,0-1 0,-1 1 1,0-1-1,0 0 0,-1 0 0,0 0 1,-8 11-1,-3 0 313,-1-1 0,-1-1 1,-1 0-1,-25 17 0,31-24-251,-1-1 0,-1 0 0,1-1 0,-1 0 0,0-1 0,-1-1 0,-24 6 0,38-11-295,0 1-1,0-1 1,0 0 0,0 1-1,1-1 1,-1 0 0,0 0 0,0 0-1,0 0 1,0 0 0,0 0-1,0 0 1,0 0 0,0 0 0,0 0-1,0-1 1,0 1 0,0 0-1,0-1 1,0 1 0,0-1 0,1 1-1,-1-1 1,0 1 0,0-1-1,1 1 1,-1-1 0,0 0 0,-1-1-1,2 0-170,0 1-1,0-1 0,0 0 0,0 0 1,0 1-1,0-1 0,0 0 0,0 1 1,1-1-1,-1 0 0,1 1 0,-1-1 1,1 1-1,0-1 0,1-1 0,4-9-2073,1 0 0,1 1-1,10-12 1,18-18-7846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55 17585,'0'0'6918,"-7"58"-5220,-12-23-161,-1 2-640,-4 3-577,0 0-224,4-7-63,6-5-1,7-11-64,7-12-673,9-5-1089,20-21 65,7-12-1058,2-8-1185,2-8-3651</inkml:trace>
  <inkml:trace contextRef="#ctx0" brushRef="#br0" timeOffset="1">304 1 10154,'0'0'10730,"-28"77"-9705,8-28-449,2 1 449,3 1 192,7-4-96,7-7-544,1-9-481,1-11-352,11-6-1121,1-10-673,-2-4-1121,-7 0-1314,-3-9-6885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72 11755,'0'0'9577,"-53"-36"-7110,50 32-482,3 0-639,23 3-866,16 1-480,10 0 32,15-8-2306,10-11-5766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17873,'0'0'8584,"-56"24"-8136,45 24-255,2 8-97,0 13-32,6-3 0,2-8-32,1-9-609,0-10-960,10-17 320,2-17-481,2-5-1697,-3-21-2339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 15951,'0'0'8008,"77"-28"-7496,-21 28 33,8-3-321,0-1-96,-5-2-288,-14 0-1025,-12 4-545,-15 1-256,-48 12-8424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56 18289,'0'0'2403,"64"2"-706,-11-8-191,12-7-33,5-1-672,-4 1-705,-9 3-513,-19 8-2113,-17 2-1057,-21 6-1186,-13 11-1152</inkml:trace>
  <inkml:trace contextRef="#ctx0" brushRef="#br0" timeOffset="1">0 290 14286,'0'0'5925,"67"33"-4964,-5-37 673,6-10-994,10-2-544,0-4-1793,-5 0-4229,-10-1-5861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0 13325,'0'0'9347,"-6"9"-9267,-4 8-4,1 1-1,1 0 1,0 0-1,1 1 1,1 0-1,1 0 1,1 0-1,0 1 1,1 0-1,2-1 1,0 1-1,0 0 1,5 31-1,-3-48-65,-1-1 0,1 1-1,0-1 1,0 0 0,0 1 0,0-1-1,0 0 1,1 0 0,-1 0 0,1 0-1,-1 0 1,1 0 0,0 0 0,0 0-1,-1-1 1,1 1 0,0 0 0,1-1-1,-1 0 1,0 0 0,0 0 0,1 0-1,-1 0 1,0 0 0,1 0 0,-1-1-1,1 1 1,-1-1 0,1 0 0,-1 1-1,1-1 1,-1 0 0,1-1 0,4 0-1,0 0 58,0 0-1,1-1 1,-1 0 0,0 0-1,0-1 1,0 0-1,0 0 1,-1 0-1,1-1 1,9-8-1,17-19 169,-1-2 1,48-64-1,-10 9 602,-48 71-743,-22 17-94,1-1 0,-1 1 1,0 0-1,1 0 0,-1 0 0,0 0 1,1 0-1,-1 0 0,0 0 0,1 0 0,-1 0 1,0 0-1,1 1 0,-1-1 0,0 0 1,1 0-1,-1 0 0,0 0 0,1 0 1,-1 1-1,0-1 0,1 0 0,-1 0 1,0 0-1,0 1 0,1-1 0,-1 0 0,0 1 1,0-1-1,0 0 0,1 0 0,-1 1 1,0-1-1,0 0 0,0 1 0,0 0 1,2 5-5,-2 0 1,1 0 0,0 0-1,-1 0 1,-1 11 0,0-6 27,-2 44 17,1-32-628,1 1 0,0-1 0,2 0 0,1 1 0,5 24 0,11 2-5360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0.9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20211,'0'0'1377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16976,'0'0'6374,"3"8"-5114,3 15-928,0 1 1,-2 0-1,-1 0 0,-1 0 1,-2 0-1,0 0 0,-4 28 0,2-12-113,6 74 0,-5-112-204,1 0 1,1 1-1,-1-1 0,0 0 1,1 1-1,-1-1 0,1 0 0,-1 0 1,1 0-1,0 1 0,0-1 1,0 0-1,0 0 0,0 0 0,1 0 1,-1-1-1,1 1 0,-1 0 0,1-1 1,0 1-1,-1 0 0,1-1 1,0 0-1,0 0 0,0 1 0,0-1 1,0 0-1,0 0 0,0-1 0,1 1 1,-1 0-1,0-1 0,0 1 1,4-1-1,-1 0 43,0-1 0,1 0 1,-1 0-1,0-1 0,0 1 1,0-1-1,0 0 0,0 0 1,0-1-1,-1 0 0,1 1 1,-1-2-1,0 1 0,5-4 1,16-18-42,-1 0 1,-1-1 0,-1-2 0,-1 0 0,-1-1 0,-2-1 0,-1-1 0,-2 0 0,-1-1 0,11-36 0,-34 99 258,-9 30-41,2 2 1,3-1-1,-6 85 0,19-142-231,0 0 1,0-1-1,0 1 0,1 0 0,0 0 0,0 0 1,0 0-1,0-1 0,1 1 0,0-1 1,0 1-1,4 7 0,-4-10-15,0 0 1,0 0-1,0 0 1,0 0-1,0-1 1,1 1-1,-1 0 1,1-1-1,-1 0 1,1 1-1,-1-1 1,1 0-1,0 0 1,0-1-1,-1 1 1,1-1-1,0 1 1,0-1-1,0 0 1,0 0-1,-1 0 1,6-1-1,-1 0-309,-1 0 0,0 0-1,0 0 1,0-1 0,0 0-1,0-1 1,0 1 0,-1-1 0,8-4-1,22-24-4980,-13 3-2124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61 17969,'0'0'3491,"-4"-10"-426,2 6-2754,0 0 0,0 0 1,0 0-1,-1 0 1,1 1-1,-1-1 0,0 1 1,0 0-1,0-1 1,-5-2-1,6 4-225,-1 1 0,1 0 0,0 0 0,0 1-1,-1-1 1,1 0 0,-1 1 0,1 0 0,0-1 0,-1 1 0,1 0 0,-1 0-1,1 0 1,-1 1 0,1-1 0,-1 1 0,1-1 0,0 1 0,-1 0 0,1 0-1,0 0 1,0 0 0,-1 0 0,1 0 0,0 0 0,-3 4 0,-5 2-77,1 1-1,0 0 1,0 1 0,1-1 0,0 2 0,1-1 0,0 1 0,0 0 0,1 0 0,0 1 0,1 0-1,0 0 1,1 0 0,0 1 0,1 0 0,0-1 0,1 1 0,1 0 0,-1 0 0,2 16-1,0-25-15,1-1-1,0 1 1,0-1-1,0 1 0,0-1 1,0 1-1,1-1 0,-1 1 1,1-1-1,-1 0 0,1 0 1,0 0-1,0 0 0,0 0 1,0 0-1,0-1 0,0 1 1,1-1-1,-1 1 0,1-1 1,-1 0-1,1 0 1,-1 0-1,5 1 0,8 2-215,1 0 1,-1-1-1,18 1 0,-22-3-50,24 2-435,40 6-744,-71-8 1407,1 0 1,0 0-1,-1 1 1,1 0-1,-1-1 1,1 1-1,-1 1 1,0-1-1,0 1 1,0 0-1,0-1 0,4 5 1,-7-5 82,0-1-1,0 1 1,0 0-1,0-1 1,0 1-1,0 0 1,-1-1 0,1 1-1,-1 0 1,1 0-1,-1 0 1,1-1-1,-1 1 1,0 0 0,0 0-1,0 0 1,0 0-1,0 0 1,-1 0 0,1-1-1,0 1 1,-1 0-1,1 0 1,-1 0-1,0-1 1,0 1 0,0 0-1,0-1 1,0 1-1,0-1 1,0 1-1,0-1 1,0 1 0,-1-1-1,1 0 1,-2 2-1,-7 6 429,0-1-1,-1 0 1,-21 13-1,29-19-434,-30 17 856,-62 28 0,82-42-737,0 0 0,-1-1-1,1 0 1,-1-1 0,0-1 0,0 0 0,0-1 0,-17-1 0,30 0-200,0 0 0,0 0 1,0 0-1,-1 0 0,1 0 0,0 0 0,0-1 1,-1 1-1,1 0 0,0-1 0,0 1 0,0-1 1,0 1-1,0-1 0,0 0 0,0 1 1,0-1-1,0 0 0,0 0 0,0 0 0,0 0 1,0 0-1,0 1 0,1-2 0,-1 1 0,1 0 1,-1 0-1,0-2 0,0 0-229,1 1 1,0-1-1,0 0 0,0 0 1,0 1-1,1-1 1,-1 0-1,1 0 0,0 1 1,-1-1-1,1 1 1,2-5-1,3-4-1308,0 0 1,0 1 0,1-1-1,0 1 1,9-9 0,28-23-8750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22870,'0'0'6336,"-6"9"-4862,-72 99-522,51-74-668,2 0 0,1 2-1,-36 71 1,58-103-441,1 0 0,-1 1 0,1-1 0,0 0 0,0 0 0,0 1 0,1-1 0,-1 9 0,1-13 101,0 1 0,0 0 0,0-1 0,1 1 0,-1 0 0,0-1 0,0 1 0,1 0 0,-1-1 0,0 1 0,1-1 0,-1 1 0,1-1 0,-1 1 0,0-1 0,1 1 0,-1-1 0,1 1 0,-1-1 0,1 1 0,0-1 0,-1 0 0,2 1 0,-1-1-43,1 1 0,0-1-1,-1 0 1,1 0-1,0 0 1,0 0 0,-1 0-1,1 0 1,0 0 0,0-1-1,-1 1 1,1-1-1,2 0 1,3-3-1128,0 0 0,0 0 0,0-1 0,0 0 0,-1 0 0,0-1 0,0 0 0,0 0 0,-1 0 0,0-1 0,7-11 0,-8 13-64,27-39-11089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3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0 17681,'0'0'1761,"-22"72"-928,12-27 480,5 7-31,5-3 287,0-1-704,4-4-705,10-7-96,4-6-64,-3-4-128,-2-2-288,-2-9-930,-9-5-1761,-2-8-1473</inkml:trace>
  <inkml:trace contextRef="#ctx0" brushRef="#br0" timeOffset="1">0 242 13036,'0'0'11852,"74"-13"-11180,-1 13-448,10 0-448,7-13-4292,6-7-14959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20307,'0'0'2493,"-5"13"-1874,-3 13-203,0-1-1,2 1 0,0 1 1,-2 40-1,8-55-286,-1 0 0,2 0 0,-1 0 1,2-1-1,-1 1 0,2 0 0,4 13 0,-6-21-112,1-1 1,0 1-1,0-1 0,0 1 1,1-1-1,-1 0 0,1 0 1,0 0-1,-1-1 1,1 1-1,0-1 0,1 1 1,-1-1-1,0 0 0,1 0 1,-1 0-1,1-1 0,0 1 1,0-1-1,-1 0 0,1 0 1,0 0-1,0-1 0,0 1 1,6-1-1,0 0 59,1-1-1,-1 0 0,1-1 1,-1 0-1,1-1 1,-1 0-1,0 0 0,0-1 1,-1 0-1,1-1 1,-1 0-1,0-1 1,0 0-1,-1 0 0,1-1 1,6-7-1,-3 3 28,0-1 0,-1 0 0,-1 0 0,0-1 0,-1 0 0,0-1 0,-1 0 0,0 0 0,10-31 0,-11-4 467,-10 42-363,-6 31-125,0 17-51,1 0 0,2 0 0,2 1 0,2 63 0,2-98-66,1-1-1,-1 0 1,1 0-1,0 1 1,1-1-1,-1 0 1,1 0-1,0 0 1,1 0-1,-1-1 1,1 1-1,1-1 1,3 6-1,-4-8-284,-1 0-1,1 0 0,0-1 0,0 1 1,1-1-1,-1 0 0,0 0 0,1 0 0,0 0 1,-1-1-1,1 1 0,0-1 0,0 0 0,-1 0 1,1 0-1,0-1 0,0 0 0,0 1 1,0-1-1,0 0 0,7-2 0,23-4-5519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7239,'0'0'19464,"3"15"-17729,4 42-805,-2 0 1,-3 1 0,-7 84-1,0 39-953,16-318-16248,-11 80 4409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18065,'0'0'4666,"9"3"-2808,36 11 1052,62 10 1,-45-15-2149,121 2 0,-149-10-793,-23 0-178,0 0-1,0-1 1,0 0 0,0-1-1,0 0 1,0-1 0,0 0-1,0-1 1,11-4 0,-21 4-5067,-9 0 3285,-12 2-997,-22 1-4924,-7 0-3731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5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14798,'0'0'7944,"21"52"-6023,30-51 129,16-1 192,17-1-1056,3-14-674,-2 1-224,-6 0-224,-19 7-96,-20 4-1025,-24 3-832,-16 6-1507,-17 11-960,-25 3-2050</inkml:trace>
  <inkml:trace contextRef="#ctx0" brushRef="#br0" timeOffset="1">19 262 11819,'0'0'3363,"-18"50"-1505,45-44 128,14-4 32,13-2 352,8 0-640,7 0-1154,0-4-448,-2-3-1088,-8 1-2372,-9-1-2657,-10-5-5606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4 19538,'0'0'1618,"-10"9"-155,-4 6-945,1 0 0,1 1 1,0 1-1,2 0 0,-1 0 0,2 1 1,1 0-1,0 0 0,1 1 0,1 1 1,-6 30-1,11-45-465,0 0 0,1 0 0,-1 0-1,1 0 1,0 0 0,1 0 0,-1 0 0,1 0 0,0-1-1,0 1 1,3 8 0,-2-11-42,-1 1 1,1-1-1,0 0 0,0 0 0,0 0 0,0-1 0,1 1 1,-1-1-1,0 1 0,1-1 0,-1 1 0,1-1 1,-1 0-1,1 0 0,0-1 0,-1 1 0,1 0 1,0-1-1,-1 0 0,1 1 0,0-1 0,4-1 0,3 2-15,1-2-1,0 1 0,0-2 0,-1 1 0,1-1 0,0-1 0,-1 0 0,0 0 1,0-1-1,0-1 0,0 0 0,-1 0 0,1 0 0,-2-2 0,1 1 0,0-1 1,-1 0-1,0 0 0,-1-1 0,0 0 0,10-15 0,-2 0-6,-1 0 0,-1-1-1,-2 0 1,0-1 0,-1 0-1,-2 0 1,9-41 0,-36 207 235,12-98-400,0 60 0,8-40-4394,3-35-3897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8.8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1 175 11147,'0'0'1889,"9"0"-672,412 14 2648,-311-12-3812,652-14 1987,38-40-1954,266 35 1878,-250 37-1902,-782-18-55,855 7 1158,-785-10-1192,1128-69 97,92 1 9,-765 77 1031,-559-8-1200,0 1-346,0-1 1,0 1-1,0 0 1,0-1-1,0 1 1,-1 0-1,1-1 1,0 1-1,0 0 1,-1-1-1,1 1 1,-1 0 0,1-1-1,0 1 1,-1-1-1,1 1 1,-1-1-1,1 1 1,-1-1-1,1 1 1,-1-1-1,0 0 1,1 1-1,-1-1 1,1 0-1,-1 0 1,0 1-1,1-1 1,-1 0 0,-1 0-1,1 1-371,-6 2-9523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0 1 2370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 6887,'0'0'7100,"0"0"-7069,0 0 1,0 0-1,0 0 1,-1 0-1,1 0 1,0 0-1,0 0 1,0 0-1,0 0 1,0 0-1,-1 0 1,1 0-1,0 0 1,0 0-1,0 0 1,0 0-1,-1 0 1,1 0-1,0 0 1,0 0-1,0-1 1,0 1-1,0 0 1,0 0-1,-1 0 1,1 0-1,0 0 1,0 0-1,0 0 1,0-1-1,0 1 1,0 0 0,0 0-1,0 0 1,0 0-1,0 0 1,0-1-1,0 1 1,-1 0-1,1 0 1,0 0-1,0 0 1,0-1-1,0 1 1,0 0-1,1 0 1,-1 0-1,0 0 1,0 0-1,0-1 1,0 1-1,0 0 1,0 0-1,0 0 1,0 0-1,0 0 1,0-1-1,0 1 1,0 0-1,0 0 1,1 0-1,13-4 539,1 1 0,-1 0 0,1 1 0,0 1 0,0 0-1,24 3 1,-14-2-122,94-1 921,186 7-507,-322-4-986,0 0-1,0 2 1,-17 5-1,14-5-375,-36 7-5954,39-11 1772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3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269 116 4965,'7'-9'4201,"1"-2"-3373,22-27 1031,-6 14 2426,-20 24-2400,-7 8-1368,-16 18 202,-1-1 1,-2-1-1,-29 27 0,3-4-174,-4 4-40,29-30-75,1 2 0,0 0 1,-33 48-1,51-57 104,12-11-208,24-16-53,-26 11-242,195-102 282,-133 65-775,1 4 0,122-44 0,-190 79 459,36-8-81,-37 8 82,1-1-1,-1 1 0,1 0 1,-1 0-1,1 0 0,-1 0 1,1 0-1,-1 0 0,1 0 0,-1 1 1,1-1-1,-1 0 0,1 0 1,-1 0-1,1 0 0,-1 1 1,1-1-1,-1 0 0,1 0 1,-1 1-1,0-1 0,1 0 0,-1 1 1,1-1-1,-1 0 0,0 1 1,1-1-1,-1 1 0,0-1 1,0 1-1,1-1 0,-1 1 1,0-1-1,0 1 0,0-1 0,0 1 1,1-1-1,-1 1 0,0-1 1,0 1-1,0-1 0,0 1 1,0-1-1,0 1 0,0-1 1,0 1-1,-1-1 0,1 1 0,0-1 1,0 1-1,0-1 0,-1 1 1,1-1-1,0 1 0,0-1 1,-1 1-1,1-1 0,0 0 1,-1 1-1,0 0 0,-14 23 270,-1 0 1,-2-1-1,0-1 0,-24 23 1,-10 11 61,37-39-250,5-5-27,-1 0 1,1 1 0,1 0-1,0 1 1,-12 26 0,20-40-49,1 0 1,0 0 0,0 1 0,0-1-1,0 0 1,-1 0 0,1 1 0,0-1-1,0 0 1,0 1 0,0-1 0,0 0-1,0 1 1,0-1 0,0 0-1,0 0 1,0 1 0,0-1 0,0 0-1,0 1 1,0-1 0,0 0 0,0 1-1,0-1 1,0 0 0,0 1 0,0-1-1,0 0 1,1 0 0,-1 1 0,0-1-1,0 0 1,0 0 0,0 1 0,1-1-1,-1 0 1,0 0 0,0 0-1,1 1 1,-1-1 0,0 0 0,0 0-1,1 0 1,-1 0 0,0 1 0,1-1-1,-1 0 1,0 0 0,1 0 0,-1 0-1,20-4 96,31-20-319,-2-2 0,0-2 0,60-47 0,-30 22-821,77-56 266,-207 162 2397,1-6-899,18-18-396,0 1 0,3 2 0,0 1 0,-29 45 1,51-57-193,15-13-50,-6-7-71,1-1 0,0 0-1,0 0 1,0 0 0,0-1 0,0 1-1,0-1 1,0 1 0,0-1-1,4-2 1,24-11-217,-2-1 1,0-1-1,52-39 0,76-74-1162,-123 99 1496,20-19-36,-191 167 1356,107-91-1264,-15 13 75,2 1 0,-50 61 0,92-101-261,-1 1 0,1-1 1,0 0-1,0 1 0,0 0 1,0-1-1,0 1 0,0-1 1,0 1-1,0 0 0,1 0 0,-1 0 1,1-1-1,-1 1 0,1 0 1,0 2-1,0-4-2,1 1 1,-1-1-1,1 0 0,0 1 0,-1-1 1,1 0-1,-1 0 0,1 1 0,0-1 1,-1 0-1,1 0 0,0 0 1,-1 0-1,1 0 0,0 0 0,-1 0 1,1 0-1,0 0 0,0 0 0,-1 0 1,1-1-1,-1 1 0,1 0 1,0 0-1,-1-1 0,1 1 0,0-1 1,57-29-240,-10-3-284,-1-1 1,-1-3 0,-3-1 0,69-79 0,-109 111 559,-13 9-37,-23 19 299,1 0 0,-30 28 0,-12 10 107,24-23-246,0 2 182,-89 51-1,122-84-225,14-11 22,19-20-41,-16 25-101,58-74-428,33-46-137,-82 105 506,0-1-1,0 1 0,-2-2 1,0 1-1,-1-1 0,6-22 1,-11 35 21,0-1 0,0 1 0,-1-1 1,1 1-1,-1-1 0,0 0 0,-1 1 0,1-1 1,-1 1-1,1-1 0,-3-4 0,2 7 26,0 0 0,0 0 0,0 0-1,-1 0 1,1 0 0,-1 1 0,1-1-1,-1 0 1,0 1 0,1-1 0,-1 1-1,0 0 1,0 0 0,0-1 0,0 1-1,0 0 1,0 1 0,-1-1 0,1 0-1,0 1 1,0-1 0,0 1 0,-3-1-1,-10 0-13,1 0 1,0 1-1,-1 1 0,1 0 0,-1 1 0,1 0 0,0 1 0,-20 7 0,-113 50 124,112-44-52,-102 49 150,-103 43 379,228-104-514,9-2-24,-1 0 0,1 0 0,0-1-1,-1 0 1,1 1 0,-1-1 0,1-1 0,-1 1-1,0 0 1,1-1 0,-1 0 0,0 0 0,1 0-1,-1 0 1,-6-2 0,10 2-25,-1-1-1,1 1 1,0-1-1,0 1 1,-1-1-1,1 1 1,0-1-1,0 1 1,0-1-1,0 1 1,0-1 0,0 1-1,0-1 1,0 1-1,0-1 1,0 0-1,0 1 1,0-1-1,0 1 1,0-1-1,0 1 1,0-1-1,1 1 1,-1-1-1,0 1 1,0-1 0,1 1-1,-1-1 1,0 1-1,1-1 1,-1 1-1,0 0 1,2-2-1,11-15-317,1 0-1,0 0 1,2 2 0,22-19-1,82-58-1257,-85 67 1229,-31 22 297,145-100-1270,-130 92 1194,0 0 1,1 1-1,0 1 0,1 1 0,43-11 0,-62 19 113,0-1-1,0 1 1,1-1 0,-1 1-1,0 0 1,1 0-1,-1 0 1,0 0-1,1 0 1,-1 1-1,0-1 1,0 1-1,1-1 1,-1 1-1,0 0 1,0 0-1,3 2 1,-4-2-1,0 0 1,0 0-1,0 0 0,0 0 1,0 1-1,0-1 0,-1 0 1,1 0-1,-1 1 1,1-1-1,-1 1 0,1-1 1,-1 0-1,0 1 0,0-1 1,1 1-1,-1-1 0,0 1 1,0-1-1,-1 3 0,0 4 28,-1 0-1,-1 1 0,1-1 0,-1 0 0,-1 0 0,1-1 0,-10 15 0,-91 113 581,70-95-257,-46 72 0,74-92-232,6-20-110,0 1 0,0-1 0,0 0 0,0 1 0,0-1 0,0 0 0,0 1 0,1-1 0,-1 0 0,0 1 0,0-1 0,1 0 0,-1 0 0,0 1 0,0-1 0,1 0 0,-1 0 0,0 1 0,0-1 0,1 0 0,-1 0 0,0 0 0,1 0 0,-1 0 0,0 1 0,1-1 0,-1 0 0,0 0 0,1 0 0,0 0 0,2 0 20,1-1-1,0 1 0,-1-1 0,1 1 0,0-1 0,-1-1 1,1 1-1,3-2 0,47-24-265,77-53 1,-82 48-314,104-50 1,-149 80 554,0 0 1,0 1-1,0-1 1,0 1-1,1 0 1,-1 0-1,0 0 0,0 1 1,7-1-1,-10 2 6,-1-1 0,0 0 0,1 0-1,-1 0 1,1 0 0,-1 0-1,1 1 1,-1-1 0,0 0 0,1 0-1,-1 1 1,1-1 0,-1 0-1,0 1 1,1-1 0,-1 0-1,0 1 1,0-1 0,1 0 0,-1 1-1,0-1 1,0 1 0,1-1-1,-1 1 1,0-1 0,0 0 0,0 1-1,0-1 1,0 1 0,0 0-1,-8 27 427,-8-2 30,-1-1-1,-1-1 1,-28 30-1,24-29 56,0 1 0,-24 40 0,45-64-495,0 0 1,-1 0-1,1 0 0,0 0 1,0 0-1,1 0 0,-1 1 1,0-1-1,1 0 0,-1 1 1,1-1-1,0 4 0,0-5-22,0 0 0,0-1 0,1 1-1,-1-1 1,0 1 0,0-1-1,1 1 1,-1-1 0,0 1 0,1-1-1,-1 1 1,1-1 0,-1 0-1,0 1 1,1-1 0,-1 0 0,1 1-1,-1-1 1,1 0 0,-1 1-1,1-1 1,-1 0 0,1 0 0,0 0-1,-1 1 1,1-1 0,-1 0-1,1 0 1,0 0 0,0 0 0,5-1-36,0 0 1,0 0-1,0 0 1,0 0-1,0-1 1,-1 0-1,1-1 1,7-3-1,39-25-946,-2-2 0,64-53 1,2-2 476,-126 97 850,1 0 0,-1 0 0,-12 17 0,-10 12 458,-52 43 424,38-38-489,1 3 1,-50 65-1,95-111-734,0 0 1,0 0-1,0 1 0,0-1 0,0 0 0,0 0 0,0 1 1,0-1-1,0 0 0,0 0 0,1 0 0,-1 0 0,0 1 1,0-1-1,0 0 0,0 0 0,0 0 0,0 1 0,0-1 1,1 0-1,-1 0 0,0 0 0,0 0 0,0 0 1,0 0-1,1 1 0,-1-1 0,0 0 0,0 0 0,0 0 1,1 0-1,-1 0 0,0 0 0,0 0 0,0 0 0,1 0 1,-1 0-1,0 0 0,0 0 0,0 0 0,1 0 0,-1 0 1,0 0-1,0 0 0,0 0 0,1 0 0,-1 0 1,0 0-1,0 0 0,0-1 0,1 1 0,-1 0 0,0 0 1,0 0-1,0 0 0,0 0 0,1-1 0,16-3 64,5-8-292,-2 0 0,0-2 0,0 0 0,31-31 0,66-76-2264,-100 102 2204,-3 4 81,-1 0 1,0-1-1,20-33 0,-29 36 236,-10 10 7,-18 13 13,-26 24 856,-88 79-1,57-43-154,63-56-548,-8 8 402,-54 34 1,138-111-647,-31 27-339,6-4 109,-2-1-1,-1-1 1,-2-1-1,-1-2 1,35-66-1,-59 98 245,0-1 1,-1 1-1,0-1 1,0 0-1,-1 0 1,1 0-1,-1 0 0,-1 0 1,1-7-1,-1 13 25,0-1-1,0 1 1,0-1-1,0 0 1,-1 1-1,1-1 1,0 1-1,0-1 0,-1 1 1,1-1-1,0 1 1,0-1-1,-1 1 1,1-1-1,0 1 1,-1-1-1,1 1 1,-1 0-1,1-1 0,-1 1 1,1 0-1,-1-1 1,1 1-1,-1 0 1,1 0-1,-1-1 1,1 1-1,-1 0 1,1 0-1,-1 0 0,0 0 1,1 0-1,-1 0 1,0 0-1,-21 2-22,19-1 23,-25 8 140,0 1 1,0 2 0,1 1 0,0 1 0,-32 23-1,1-3 115,-14 9 102,9-5 210,-79 34-1,108-61-433,34-11-132,0 0-1,0 1 0,-1-1 1,1 0-1,0 0 0,-1 0 1,1 0-1,-1 0 0,1 0 1,0 0-1,-1 0 0,1 0 1,0 0-1,-1 0 0,1 0 1,0 0-1,-1 0 1,1 0-1,0 0 0,-1 0 1,1 0-1,-1 0 0,1 0 1,0-1-1,0 1 0,-1 0 1,1 0-1,0 0 0,-1-1 1,1 1-1,0 0 0,0 0 1,-1-1-1,1 1 0,0 0 1,0 0-1,-1-1 1,1 1-1,0 0 0,0-1 1,5-17-285,18-15-525,94-99-1587,32-40-274,-147 169 2645,0 1 0,0-1 0,0 1 0,0-1 1,-1 0-1,1 1 0,-1-1 0,0 0 0,0 0 0,0 0 1,0 0-1,0 0 0,0-5 0,-2 7 25,1 1-1,0-1 1,0 1-1,0-1 1,0 1-1,-1-1 1,1 1-1,0 0 1,0-1-1,-1 1 1,1 0-1,0-1 1,-1 1-1,1 0 1,-1-1-1,1 1 1,0 0-1,-1-1 1,1 1 0,-1 0-1,1 0 1,0 0-1,-1-1 1,1 1-1,-1 0 1,1 0-1,-1 0 1,1 0-1,-2 0 1,-28 6 9,-12 13 341,1 2-1,1 1 0,-49 37 1,19-12 158,0-1 125,30-18-269,-1-2 0,-50 23 0,76-45-260,16-11-54,21-15-237,24-14-522,1 2 0,2 2 0,2 2 0,0 2-1,2 3 1,75-25 0,-112 44 571,54-16-42,-65 20 175,0 1-1,-1 0 1,1 1 0,0-1 0,0 1 0,-1 0 0,1 0 0,0 0 0,0 1 0,0 0 0,7 2 0,-11-3-1,0 1 1,0 0 0,0 0 0,0-1-1,0 1 1,0 0 0,0 0 0,0 0-1,-1 0 1,1 0 0,0 0-1,-1 1 1,1-1 0,0 0 0,-1 0-1,0 0 1,1 1 0,-1-1 0,0 0-1,1 0 1,-1 1 0,0-1 0,0 0-1,0 1 1,0-1 0,0 0-1,0 1 1,-1-1 0,1 0 0,0 0-1,-1 1 1,1-1 0,-1 0 0,1 0-1,-1 0 1,1 1 0,-2 0-1,-27 43 68,-5-9 157,-2-1 0,-78 59 0,78-72-1741,8-13-4008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9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17681,'0'0'6470,"74"0"-5381,10-2 512,28-14-319,22-2-482,13-7-447,6-2-193,-2 3-96,-12 5-609,-20 1-1024,-17 0-2243,-24 0-3138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5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80 11627,'0'0'5984,"0"-9"-3400,0 3-2533,1 2 316,-1 0-1,0 0 1,0 0-1,0 0 1,-1 0-1,1 0 1,-1 1-1,0-1 1,-1-4-1,0 6-201,1 1 0,0-1-1,0 1 1,0-1 0,-1 1-1,1-1 1,-1 1-1,1 0 1,-1 0 0,0 0-1,1 0 1,-1 0 0,0 0-1,0 0 1,0 1 0,1-1-1,-1 1 1,0-1-1,0 1 1,0 0 0,0-1-1,0 1 1,0 0 0,0 1-1,-2-1 1,-4 1-140,0 0 1,0 1-1,0 0 1,1 0-1,-1 1 0,1 0 1,-1 0-1,1 1 1,0 0-1,0 0 1,1 1-1,-1 0 0,1 0 1,0 0-1,0 1 1,1 0-1,0 0 0,0 0 1,0 1-1,1 0 1,0-1-1,0 2 0,0-1 1,-3 13-1,6-19-37,1 1 0,0-1-1,0 1 1,0 0-1,0-1 1,0 1 0,0 0-1,1-1 1,-1 1 0,0 0-1,1-1 1,-1 1 0,1-1-1,0 1 1,-1-1 0,1 1-1,0-1 1,0 1-1,0-1 1,0 0 0,0 1-1,0-1 1,1 0 0,-1 0-1,0 0 1,1 0 0,-1 0-1,0 0 1,1 0 0,-1-1-1,1 1 1,0 0-1,2 0 1,7 2-178,0 0 0,0 0 0,23 1 0,-18-3 41,8 2-28,66 13-281,-84-15 435,0 1 0,0 0-1,0 0 1,-1 0 0,1 1 0,-1 0 0,0 0 0,1 1 0,-1-1-1,-1 1 1,10 9 0,-13-12 28,1 1 1,-1 0-1,0-1 0,1 1 0,-1 0 1,0 0-1,0 0 0,0 0 0,-1 0 1,1 0-1,0 0 0,-1 1 0,1-1 1,-1 0-1,0 0 0,0 0 1,0 1-1,0-1 0,0 0 0,0 0 1,0 0-1,-1 0 0,0 4 0,-1-3 102,0 1-1,0 0 1,-1-1-1,1 0 1,-1 0-1,1 0 1,-1 0 0,0 0-1,0 0 1,-1-1-1,-5 5 1,-8 2 484,0 0 0,0-1 1,-1-1-1,-22 6 1,12-5-228,0-2 0,-1-1 0,1-1 0,-46 0 0,73-4-390,-1 0 0,0 1 0,0-1 0,1 0 0,-1 0 0,0-1 0,1 1-1,-1 0 1,0 0 0,1-1 0,-1 1 0,0-1 0,1 0 0,-1 1 0,1-1 0,-1 0 0,1 0 0,-1 0 0,1 0 0,-1 0 0,1 0 0,0 0 0,0-1-1,0 1 1,0 0 0,0-1 0,0 1 0,0-1 0,0 1 0,0-1 0,1 1 0,-1-1 0,0-2 0,1 1-90,0 0 1,0 1 0,1-1-1,-1 0 1,1 1-1,-1-1 1,1 0 0,0 1-1,0-1 1,0 1-1,1-1 1,-1 1-1,1 0 1,-1-1 0,1 1-1,0 0 1,-1 0-1,1 0 1,0 0 0,5-2-1,13-10-3026,0 1 0,1 2 0,1 0 0,33-12-1,-3 4-8649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82 158 16656,'0'0'9289,"10"-7"-8131,-6 4-1067,0 1 25,0-1 1,0 1-1,0-1 0,0 0 1,-1 0-1,1-1 0,-1 1 1,0-1-1,0 0 0,0 1 0,-1-1 1,1 0-1,-1-1 0,0 1 1,0 0-1,0-1 0,-1 1 1,2-7-1,-2 6-22,-1 0 0,1 1 1,-1-1-1,0 0 1,-1 0-1,1 1 0,-1-1 1,0 0-1,-2-8 0,2 12-74,0 0 0,0-1 0,0 1 0,0 0-1,0 0 1,0 0 0,0 0 0,0 0 0,0 0 0,0 1 0,-1-1-1,1 0 1,0 0 0,-1 1 0,1-1 0,0 1 0,-1-1-1,1 1 1,0 0 0,-1 0 0,1-1 0,-1 1 0,1 0 0,-1 0-1,1 0 1,-1 1 0,1-1 0,0 0 0,-1 0 0,1 1-1,-1-1 1,1 1 0,0-1 0,-1 1 0,1 0 0,0 0 0,-2 1-1,-4 1 7,1 2-1,0-1 1,-1 1-1,2 0 0,-1 0 1,0 1-1,1-1 1,0 1-1,1 0 1,-1 1-1,-3 7 0,4-9-18,1 1-1,-1 1 1,1-1-1,1 0 1,-1 1-1,1-1 1,0 1 0,1 0-1,-1 0 1,1 0-1,1-1 1,0 14-1,0-18-4,1 0-1,0-1 1,0 1-1,0 0 1,0-1 0,0 1-1,0-1 1,0 0-1,1 1 1,-1-1 0,0 0-1,1 1 1,-1-1-1,1 0 1,0 0-1,-1 0 1,1-1 0,0 1-1,-1 0 1,1-1-1,0 1 1,0-1-1,0 1 1,-1-1 0,1 0-1,0 0 1,0 0-1,3 0 1,60-2 19,-59 1-24,19-3-300,46-13 1,-53 11 71,1 1-1,0 1 1,0 1 0,26-1 0,-44 4 226,0-1 0,0 1 0,1 1 0,-1-1 0,0 0 0,0 0 1,0 0-1,0 0 0,1 1 0,-1-1 0,0 1 0,0-1 0,0 1 1,0-1-1,0 1 0,0-1 0,0 1 0,0 0 0,0 0 1,0-1-1,-1 1 0,1 0 0,0 0 0,0 0 0,0 2 0,0-1 38,0 0 0,-1 0 0,1 1 0,-1-1-1,0 1 1,0-1 0,0 0 0,0 1 0,0-1-1,0 0 1,0 1 0,-2 2 0,-2 9 282,0 1 0,-2-1 0,-8 18 1,9-22-148,1 1 334,6-9-175,13-14-48,18-29-159,-24 29-119,-1-1 1,-1 0-1,0 0 1,-1-1-1,0 0 1,-1 0-1,-1 0 1,0 0-1,-1-1 1,1-14-1,-2 28-8,0 0 0,0 0 1,0 0-1,0 1 0,0-1 0,0 1 0,0 0 0,0-1 1,0 1-1,0 0 0,0 0 0,0 0 0,0 1 0,0-1 1,0 0-1,4 2 0,-1-2-26,58-2-524,-46 1 415,-1 0-1,1 1 1,26 3-1,-41-2 137,0-1-1,0 1 1,-1-1-1,1 1 1,-1-1 0,1 1-1,0 0 1,-1 0-1,0 0 1,1 0 0,-1 0-1,1 0 1,-1 0-1,0 1 1,0-1-1,0 0 1,0 1 0,0-1-1,0 1 1,0-1-1,1 4 1,0-1 16,-1 1 0,0 0-1,0 0 1,0 0 0,0 0 0,-1 0 0,0 8-1,-1 4 63,-1-1 0,-1 0 0,-7 28-1,8-34 53,6-8-58,15-17-83,27-36-424,-42 47 341,11-12-44,-10 12 144,-1 1-1,0-1 1,0 0-1,0-1 1,0 1-1,-1-1 1,0 1-1,0-1 1,0 0-1,0 0 1,2-9 0,-5 14 197,-1 2-170,1 0 0,-1 1 0,1-1 0,-1 0 1,1 0-1,0 1 0,0-1 0,0 0 0,0 1 0,1-1 0,-1 0 0,1 3 0,2-4-15,0 0 0,0-1-1,0 1 1,-1-1 0,1 1-1,0-1 1,0 0 0,0 0-1,0 0 1,0 0 0,0-1-1,0 1 1,0-1 0,-1 1-1,5-3 1,41-17 58,-10-3-40,-1-1 0,44-39 0,-109 120 590,20-45-615,1 1 0,0 1 1,1-1-1,1 1 0,0 0 1,1 1-1,0-1 0,1 1 1,-2 22-1,5-36-8,0 0-1,0 0 1,0 0-1,0 0 1,0 0 0,0 0-1,0 0 1,1 0-1,-1 0 1,0 0-1,0 0 1,1 0 0,-1 0-1,1 0 1,-1 0-1,1-1 1,-1 1 0,1 0-1,-1 0 1,1 0-1,0-1 1,-1 1-1,1 0 1,0-1 0,0 1-1,0-1 1,-1 1-1,1-1 1,0 1 0,0-1-1,0 1 1,0-1-1,0 0 1,0 0 0,0 1-1,0-1 1,0 0-1,0 0 1,0 0-1,0 0 1,0 0 0,0 0-1,0 0 1,0 0-1,0-1 1,0 1 0,0 0-1,0-1 1,-1 1-1,1-1 1,2 0 0,2-1-98,0 0 0,0-1 0,0 1 1,0-1-1,0-1 0,0 1 1,-1-1-1,5-4 0,12-22-3637,-8-5-4001,-8 8-680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18642,'0'0'9641,"72"45"-23062</inkml:trace>
  <inkml:trace contextRef="#ctx0" brushRef="#br0" timeOffset="1">239 32 8648,'0'0'16021,"-12"10"-14137,-15 11-1238,8-6 268,0 0 0,1 1-1,1 0 1,0 1 0,-18 26 0,33-42-927,1 1 0,0-1 0,0 1 0,0-1 1,0 1-1,0 0 0,1-1 0,-1 1 1,0 0-1,1 0 0,-1 0 0,1-1 1,0 1-1,-1 0 0,1 0 0,0 0 0,0 0 1,0 0-1,0-1 0,1 1 0,-1 0 1,0 0-1,1 0 0,0 0 0,-1-1 0,1 1 1,0 0-1,0-1 0,0 1 0,0 0 1,0-1-1,0 1 0,0-1 0,0 0 1,1 1-1,-1-1 0,1 0 0,-1 0 0,1 0 1,-1 0-1,1 0 0,0 0 0,-1 0 1,1 0-1,0-1 0,0 1 0,-1-1 0,1 1 1,2-1-1,13 4-985,-1-2 1,1 0-1,0 0 0,23-2 1,-29 0-210,2 0 156,3 0-1274,0 0-1,0-1 1,0 0-1,30-8 1,-11-3-3574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93 102 12812,'0'0'15225,"10"-4"-13458,0 1-1514,0-1 0,0 0 1,-1-1-1,12-7 0,-18 10-243,0 0-1,0-1 1,0 1 0,0 0 0,0-1 0,0 0 0,-1 0-1,1 0 1,-1 0 0,0 0 0,0 0 0,0 0-1,0-1 1,-1 1 0,1-1 0,-1 1 0,0-1-1,1-6 1,-2 9-20,0 1-1,0-1 1,-1 1-1,1 0 1,0-1 0,-1 1-1,1 0 1,0-1-1,-1 1 1,1 0-1,0-1 1,-1 1 0,1 0-1,-1-1 1,1 1-1,-1 0 1,1 0-1,-1 0 1,1 0-1,0-1 1,-1 1 0,1 0-1,-1 0 1,1 0-1,-1 0 1,1 0-1,-1 0 1,1 0 0,-1 0-1,1 0 1,-1 0-1,0 1 1,-19 2-174,9 1 197,0 1 0,0 0 0,1 0 0,-1 1 1,2 1-1,-1 0 0,1 0 0,0 1 0,-14 15 0,17-17 69,0 0 0,1 1-1,0-1 1,0 1-1,1 0 1,0 1 0,0-1-1,0 1 1,1-1 0,0 1-1,1 0 1,0 0-1,0 0 1,-1 14 0,3-21-81,0 0 1,1 0-1,-1 1 1,0-1-1,0 0 1,1 0-1,-1 0 1,1 1-1,-1-1 1,1 0-1,0 0 1,-1 0-1,1 0 1,0 0-1,0 0 1,-1 0-1,1 0 1,0 0-1,0 0 1,0-1-1,0 1 1,0 0-1,1-1 1,-1 1-1,1 0 1,3 1-63,0-1-1,-1 1 1,1-1 0,0 0-1,0-1 1,0 1 0,5-1 0,5 0-785,0-1 1,0-1-1,27-6 1,7-10-3954,-1-6-2350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 20083,'0'0'9107,"2"7"-9310,-1-5 134,-1 1-1,1-1 0,0 0 0,0 0 0,0 0 0,0 0 1,0 0-1,1 0 0,-1 0 0,1-1 0,-1 1 1,1 0-1,-1-1 0,1 1 0,0-1 0,2 2 0,1-1-107,-1-1-1,1 1 1,-1-1-1,1 0 1,0 0-1,0-1 0,-1 1 1,1-1-1,5-1 1,16 1-202,-16-1 345,0 0 0,0 1 1,0 0-1,0 1 0,0 0 1,0 1-1,0 0 1,0 0-1,10 5 0,-19-7 106,0 1 1,0-1-1,0 1 0,0-1 0,-1 1 0,1-1 0,0 1 0,-1 0 0,1-1 0,0 1 1,-1 0-1,1-1 0,-1 1 0,1 0 0,-1 0 0,1 0 0,-1 0 0,0-1 0,1 1 1,-1 0-1,0 0 0,0 0 0,0 0 0,0 0 0,0 0 0,0 0 0,0 0 0,0 0 1,0 0-1,0-1 0,0 1 0,0 0 0,-1 0 0,1 0 0,0 0 0,-1 0 1,1 0-1,0-1 0,-1 1 0,1 0 0,-1 0 0,0-1 0,1 1 0,-1 0 0,0-1 1,1 1-1,-1 0 0,0-1 0,0 1 0,0 0 0,-43 29 2093,44-30-2162,-20 12 146,-1-1 1,0-1-1,-1 0 1,0-2-1,0-1 1,-1 0-1,1-2 1,-1 0-1,-38 1 1,61-6-280,-1 0 1,1 0-1,-1 0 1,1 0 0,-1 0-1,1 0 1,-1 0 0,1 0-1,-1 0 1,1-1 0,-1 1-1,1 0 1,-1 0 0,1-1-1,-1 1 1,1 0-1,0-1 1,-1 1 0,1 0-1,-1-1 1,1 1 0,0 0-1,-1-1 1,1 1 0,0-1-1,0 1 1,-1-1-1,1 1 1,0-1 0,0 1-1,0-1 1,0 1 0,-1-1-1,1 1 1,0-1 0,0 1-1,0-1 1,0 1 0,0-1-1,0 1 1,0-1-1,1 1 1,-1-1 0,0-1-399,0-19-8926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215 23 10634,'0'0'8296,"52"-22"-6663,-52 36-479,-5 22 447,-22 8-288,-5 6-416,-5 7-577,-3 0-255,1-4-33,6-10 0,8-10 0,7-10 0,8-9-128,10-20-3428,15-23-1665,5-13-7943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11979,'0'0'8713,"-3"75"-7176,3-40-480,0 2-32,0 4-256,0 2-609,12 0-32,5-3-833,0-3-1409,1-6-1345,-8-8-737,-4-6-2434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9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 13485,'0'0'8840,"57"0"-7911,-2 0 64,10-8-320,7-1-417,-3 4-224,-6 1-2338,-12 4-3652,-13 0-5829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13933,'0'0'10213,"-2"15"-10027,-11 180 434,13-193-620,-1 1 0,1-1 0,0 0 0,1 1 1,-1-1-1,0 0 0,1 1 0,-1-1 1,1 0-1,0 0 0,-1 1 0,1-1 0,0 0 1,0 0-1,1 0 0,-1 0 0,0 0 0,3 2 1,-2-3 24,-1 0 0,0 0 0,1-1 0,-1 1 0,1-1 0,-1 1 0,1-1 0,-1 0 0,1 1 0,-1-1 0,1 0 0,-1 0 0,1 0 0,0 0 0,-1 0 0,1-1 0,-1 1 0,1 0 0,-1-1 0,3 0 0,4-3 119,-1 1 1,1-1 0,-1-1-1,0 1 1,0-1 0,-1 0-1,0-1 1,10-9 0,1-6 34,0 0-1,0-2 1,-2 1 0,-1-2 0,14-33 0,-43 105 744,-15 85 0,28-124-847,-3 13-59,1 1 0,2 0 1,-1 42-1,3-64-8,0 0 1,0-1 0,0 1-1,0 0 1,0 0-1,0 0 1,0 0 0,0 0-1,1 0 1,-1-1-1,0 1 1,1 0-1,-1 0 1,0 0 0,1-1-1,-1 1 1,1 0-1,-1 0 1,1-1 0,-1 1-1,1 0 1,0-1-1,-1 1 1,1-1-1,0 1 1,0-1 0,-1 1-1,1-1 1,0 1-1,0-1 1,0 0 0,-1 1-1,1-1 1,0 0-1,0 0 1,0 0-1,0 0 1,0 0 0,0 0-1,-1 0 1,1 0-1,0 0 1,0 0 0,0 0-1,0 0 1,0-1-1,0 1 1,-1 0-1,1-1 1,0 1 0,0 0-1,0-1 1,1 0-1,4-3 237,0 1 0,0-1-1,0 0 1,-1 0-1,11-10 1,14-21-28,-1-2 0,-2-1-1,30-57 1,-7 12-160,-49 82-83,-1 0 0,1 0 0,-1 1 0,1-1 0,-1 0 0,1 0 0,-1 0 0,1 0 0,0 1 0,0-1 0,-1 0 0,1 1 0,0-1 0,0 0 0,0 1 0,0-1 0,0 1 0,-1-1 0,3 1 1,-2 0-30,-1 0 0,1 1 1,-1-1-1,0 0 1,1 1-1,-1-1 1,1 1-1,-1-1 1,0 0-1,1 1 1,-1-1-1,0 1 1,1 0-1,-1-1 1,0 1-1,0-1 1,0 1-1,1-1 1,-1 1-1,0 0 1,0-1-1,0 1 0,0-1 1,0 2-1,0 52-4176,0-42 2557,0 2-4807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9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80 136 9993,'0'0'7875,"4"-10"-6087,2-1-1051,5-14 69,-8-2 3139,-3 26-3859,0 1-1,-1-1 1,1 1 0,0-1 0,-1 1-1,1 0 1,0-1 0,-1 1 0,1 0 0,0-1-1,-1 1 1,1 0 0,-1 0 0,1-1-1,-1 1 1,1 0 0,-1 0 0,1 0 0,-1-1-1,1 1 1,-1 0 0,1 0 0,-1 0-1,1 0 1,-1 0 0,1 0 0,-1 0 0,1 0-1,-1 0 1,1 0 0,-1 1 0,1-1-1,-1 0 1,1 0 0,0 0 0,-1 1 0,1-1-1,-1 0 1,1 0 0,-1 1 0,1-1-1,-1 1 1,-22 12 411,17-7-485,0 0 0,0 0 0,1 1-1,0 0 1,0 0 0,1 0 0,0 0 0,0 1-1,1 0 1,0 0 0,0 0 0,1 0 0,-3 15 0,5-22-15,0-1 1,0 1 0,0 0 0,0 0 0,0 0 0,0-1 0,0 1 0,0 0 0,1 0 0,-1-1 0,0 1 0,0 0-1,1 0 1,-1-1 0,1 1 0,-1 0 0,0-1 0,1 1 0,-1 0 0,1-1 0,0 1 0,-1-1 0,1 1-1,-1-1 1,1 1 0,0-1 0,-1 0 0,1 1 0,0-1 0,0 0 0,-1 1 0,1-1 0,0 0 0,0 0-1,-1 0 1,1 1 0,0-1 0,0 0 0,0 0 0,-1 0 0,1 0 0,0-1 0,0 1 0,0 0 0,-1 0 0,2-1-1,39-12 70,-25 2-96,1-1 1,27-25 0,-29 23-92,2 1 1,21-15-1,-38 28 123,1 0-1,-1 0 0,1-1 0,-1 1 0,0 0 0,1 0 1,-1-1-1,1 1 0,-1 0 0,0 0 0,1 0 0,-1 0 1,1 0-1,-1-1 0,1 1 0,-1 0 0,1 0 0,-1 0 1,0 0-1,1 0 0,-1 1 0,1-1 0,-1 0 0,1 0 1,-1 0-1,1 0 0,-1 0 0,0 1 0,1-1 0,-1 0 0,1 0 1,-1 1-1,0-1 0,1 0 0,-1 0 0,0 1 0,1-1 1,-1 1-1,0-1 0,0 0 0,1 1 0,-1-1 0,0 0 1,0 1-1,0-1 0,0 1 0,1-1 0,-1 1 0,0-1 1,0 1-1,0-1 0,0 0 0,0 1 0,0 0 0,0 33 172,-1-23-34,-1 35 257,-2 1 0,-2-1-1,-2-1 1,-3 1 0,-27 77 0,33-112-297,0-1 0,0 0-1,-1 0 1,0-1 0,-11 14 0,15-21-82,0 0 1,0 0-1,0 0 0,0 0 1,0 0-1,-1-1 0,1 1 1,0-1-1,-1 1 1,1-1-1,-1 0 0,-4 1 1,6-2-16,-1 0 1,1 0 0,-1 0 0,1 0 0,-1 0 0,0 0 0,1-1-1,-1 1 1,1 0 0,0-1 0,-1 1 0,1-1 0,-1 0 0,1 1-1,0-1 1,-1 0 0,1 0 0,0 0 0,0 0 0,0 0 0,0 0-1,-1 0 1,2-1 0,-3-1 0,-1-4-4,1 1 0,-1-1 0,1 0 0,0-1 0,1 1 0,0-1 0,0 1 0,1-1 0,-1 1 0,2-1 0,-1-9 0,1 2 0,0 1 0,1-1 0,0 1 0,2 0 0,4-19 0,-2 20-139,0-1 1,1 1-1,1 0 1,0 0-1,1 1 0,0-1 1,1 2-1,0-1 1,1 2-1,0-1 1,1 1-1,0 1 0,17-12 1,14-6-1760,2 3 0,74-32 0,-19 10-2212,-31 11-10635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0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53 126 7111,'0'-2'42,"0"0"565,1-1 1,-1 0-1,0 1 1,0-1-1,0 0 0,0 1 1,-1-1-1,1 0 0,-1 1 1,0-1-1,1 0 1,-1 1-1,0-1 0,-1 1 1,1-1-1,0 1 1,-1 0-1,1 0 0,-1 0 1,0-1-1,-4-2 0,6 5-491,0-1-1,0 1 0,0 0 0,0 0 1,-1 0-1,1 0 0,0 0 1,0 0-1,0 0 0,-1 0 0,1 0 1,0 0-1,0 0 0,0 0 0,-1-1 1,1 1-1,0 0 0,0 1 0,-1-1 1,1 0-1,0 0 0,0 0 1,0 0-1,-1 0 0,1 0 0,0 0 1,0 0-1,0 0 0,0 0 0,-1 0 1,1 1-1,0-1 0,0 0 0,0 0 1,0 0-1,-1 0 0,1 0 1,0 1-1,0-1 0,0 0 0,0 0 1,0 0-1,0 1 0,0-1 0,-1 0 1,1 0-1,0 0 0,0 1 0,0-1 1,0 0-1,0 0 0,0 0 1,0 1-1,0-1 0,0 0 0,-3 16 1048,3-14-856,0-10 808,0 7-946,-11-52 1150,11 52-1309,0 1-8,0-1 0,0 0 0,1 0-1,-1 0 1,0 0 0,0 0-1,0 1 1,0-1 0,0 0 0,0 0-1,0 0 1,0 0 0,0 0-1,-1 0 1,1 1 0,0-1 0,-1 0-1,1 0 1,0 0 0,-1 1 0,1-1-1,-1 0 1,1 0 0,-1 1-1,1-1 1,-1 0 0,0 1 0,1-1-1,-1 1 1,-1-2 0,1 46 131,12 385 1100,-8-375-1149,11 69 0,3 40 42,-9-55-126,-7-117-694,0-1 1,1 0-1,1 1 0,5-15 0,-3 7-1522,5-12-5295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1 7335,'-30'0'-1634,"-1"3"321,1-2-1634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5 192,'-28'0'5317,"1"0"-2786,5 0-1442,3-4-833,3 4-224,0 0 0,5 0-256,3 0-961,4 0-2050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3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1 270 9257,'0'0'6513,"11"0"-5787,261-18-195,-161 7-2233,140 4 1,-169 13 2694,-39-2-1949,0-2 0,65-5 1,-16-6 239,124 0 5905,-160 6-6219,83-14 0,-83 8-107,85-2 0,-42 14 5413,-56-1-3822,1-1-1,0-3 1,49-7 0,180-30-2528,4 20 3550,-106 7-1580,273-57 0,-338 49-115,-53 12 169,0 1 0,59 1 0,-105 7 141,0 0 0,-1 1 0,1-1-1,-1 1 1,1 0 0,-1 1 0,0 0-1,0 0 1,0 0 0,0 1 0,0-1-1,-1 1 1,8 7 0,-7-5-133,1-1 0,0 0-1,0 0 1,1-1 0,-1 0 0,1 0 0,0-1-1,0 0 1,10 3 0,17-2-516,1-2-1,0-1 1,68-8-1,-70 3 1202,-1 2 1,1 1-1,0 2 0,62 9 0,-37-2-602,1-2-1,-1-3 1,1-2-1,94-12 1,48 0 642,163-8 660,-134 3-1073,64 22 270,-147 2-472,185-6 554,221 14 662,-480-6-1035,-1 4 0,0 3-1,-1 3 1,99 41 0,-145-53-214,0-1 1,0-1-1,1-2 1,0-1-1,0-1 1,0-1 0,40-3-1,-5 0 503,-22-2-1300,-29 1-5160,-8-4 760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5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5958,'0'0'5909,"12"5"-5487,2 1-176,1-1-1,0 0 1,0-1-1,0-1 1,0-1-1,0 0 1,16 0-1,389-29 2614,2 0-4479,184 37 2768,-208 14 1422,-101-1-1473,591-16 798,-516-9-651,342-9-1145,-127 0-38,140-18-15,58-1 4,-297 39 9,-113 0-27,-249-2-8,-78-3 385,0-2 0,0-2 0,57-7 0,-11-7 646,145-4-1,-235-7-9537,-4 9 1960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0 158 192,'7'-19'3327,"8"-20"4760,23-46 0,-37 84-7839,-1 0 0,0 0 0,0 1 0,1-1 0,-1 0 0,0 0 0,1 1 0,-1-1 0,1 0 0,-1 1 0,1-1 0,-1 1-1,1-1 1,-1 0 0,1 1 0,0 0 0,-1-1 0,1 1 0,0-1 0,-1 1 0,1 0 0,0-1 0,-1 1 0,1 0 0,0 0 0,1-1 0,5 18 2567,-4 44-1879,-3-51-315,-3 73 101,1-60-680,1 0 1,1 0-1,1 0 1,1 0-1,0-1 1,8 27-1,18-34-1586,-9-7-4332,-13-6 1570,-2-1-2134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7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15791,'0'0'8376,"0"9"-7031,-19 451 5680,20-460-7021,-1 0 0,0 0 0,0 0 0,0 0 0,0 0-1,0 0 1,0 0 0,0 0 0,1 0 0,-1 0-1,0 0 1,0 0 0,0 0 0,0 0 0,0 0 0,0 0-1,0 0 1,0 0 0,1 0 0,-1 0 0,0 0-1,0 0 1,0 0 0,0 0 0,0 0 0,0 0-1,0 0 1,0 1 0,0-1 0,1 0 0,-1 0 0,0 0-1,0 0 1,0 0 0,0 0 0,0 0 0,0 0-1,0 0 1,0 1 0,0-1 0,0 0 0,0 0 0,0 0-1,0 0 1,0 0 0,0 0 0,0 0 0,0 1-1,0-1 1,0 0 0,0 0 0,0 0 0,0 0 0,0 0-1,0 0 1,8-15 35,5-21-105,-6-13-916,-2 0 0,-2-1 0,-7-94-1,4 141 985,-3-31-108,3 33 117,0 0 1,0-1-1,0 1 1,0 0-1,0 0 1,-1 0-1,1 0 1,0 0-1,-1 0 1,1 0-1,0 0 1,-1 0-1,1 0 1,-1 0-1,0 0 1,1 0-1,-1 0 1,0 0-1,1 0 1,-1 0-1,0 1 1,-1-2-1,1 3 20,0-1 0,0 1-1,0 0 1,0 0-1,0 0 1,0 0 0,1-1-1,-1 1 1,0 0-1,1 0 1,-1 1 0,0-1-1,1 0 1,-1 0-1,1 0 1,0 0 0,-1 0-1,1 3 1,-9 32 222,6-25-132,-6 30 176,1 0 0,3 1 0,1 0 1,1-1-1,6 61 0,1-89-127,4-19 44,4-22 27,0-35-380,-2 0 0,-4-1 0,-1-108 0,-7 187 34,-1-1-1,-1 0 0,-5 16 1,-9 31 95,13-26-437,-3 58 0,7-65-4387,1 0-4578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 6662,'0'0'14788,"-4"12"-13737,-4 22-368,1 0-1,2 1 0,1 0 0,2 58 1,2-51-135,-2-18-114,2 0 0,1 0 0,7 42 0,-8-65-414,0-1-1,0 0 0,0 0 0,0 1 0,0-1 0,0 0 1,0 1-1,0-1 0,0 0 0,1 1 0,-1-1 0,0 0 1,0 0-1,0 1 0,0-1 0,0 0 0,0 0 1,1 1-1,-1-1 0,0 0 0,0 0 0,0 1 0,1-1 1,-1 0-1,0 0 0,0 0 0,1 0 0,-1 1 0,0-1 1,0 0-1,1 0 0,-1 0 0,0 0 0,1 0 1,-1 0-1,0 0 0,1 0 0,-1 0 0,0 0 0,1 0 1,8-10 178,5-18-147,-2-15-191,-1-2 1,-3 1-1,-1-1 0,-3 0 1,-1-58-1,-3 103 137,0 0 1,0 0 0,-1 1-1,1-1 1,0 0-1,0 0 1,0 0 0,-1 0-1,1 0 1,0 1-1,0-1 1,-1 0 0,1 0-1,0 0 1,0 0-1,-1 0 1,1 0 0,0 0-1,0 0 1,-1 0-1,1 0 1,0 0 0,0 0-1,-1 0 1,1 0-1,0 0 1,0 0 0,-1 0-1,1 0 1,0 0-1,0 0 1,-1-1 0,1 1-1,0 0 1,0 0-1,0 0 1,-1 0 0,1-1-1,0 1 1,0 0-1,0 0 1,-1 0-1,1-1 1,0 1 0,0 0-1,0 0 1,0 0-1,0-1 1,0 1 0,0 0-1,0 0 1,-1-1-1,1 1 1,0-1 0,-12 23-122,4 6 157,2 1 0,0-1-1,2 2 1,2-1 0,0 0 0,3 30 0,-1-41 68,0-18-99,0 0-1,0 1 1,0-1 0,0 0 0,0 1 0,0-1 0,0 0 0,0 1 0,0-1 0,0 0 0,0 1-1,0-1 1,0 0 0,0 1 0,0-1 0,1 0 0,-1 1 0,0-1 0,0 0 0,0 1 0,0-1-1,1 0 1,-1 0 0,0 1 0,0-1 0,1 0 0,-1 0 0,0 0 0,0 1 0,1-1 0,-1 0-1,0 0 1,1 0 0,-1 0 0,0 0 0,1 1 0,-1-1 0,14-6-731,11-18-2794,-9-1-1848,-2-1-3330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 11755,'0'0'13052,"-8"10"-12219,3-4-707,0 1-1,0 0 1,1 0-1,0 1 1,1-1-1,-1 1 0,2-1 1,-1 1-1,1 0 1,0 0-1,0 1 1,1-1-1,0 10 1,-2 38 415,3 0-1,12 89 1,-4-199-258,-8-187-2509,-17 352 1965,10-49 299,-8 115 1023,28-208-10125,-5 3-2195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9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69 105 6790,'0'0'20041,"14"2"-19048,281-4 1179,-403 3-1923,-120-2 148,225 1-398,-1-1 1,1 1-1,-1-1 0,1 0 0,-1 0 0,1 0 1,0-1-1,-6-2 0,9 4-1,-1 0-1,1 0 1,0 0 0,-1-1 0,1 1-1,0 0 1,-1 0 0,1-1-1,0 1 1,0 0 0,-1 0 0,1-1-1,0 1 1,0 0 0,0-1 0,-1 1-1,1 0 1,0-1 0,0 1 0,0 0-1,0-1 1,0 1 0,0-1 0,0 1-1,0 0 1,0-1 0,0 1-1,0 0 1,0-1 0,0 0 0,17-9-97,53-10-572,1 4 0,80-8 1,-124 20 307,-20 2 263,18-1-310,-22 5 236,-13 3 89,-2 0 33,-11 5-159,1 0-1,-2-2 0,1 0 0,-1-2 0,0 0 1,-1-2-1,-40 2 0,64-6 83,1 0 0,-1 0 0,0 0 0,1 0-1,-1 0 1,0-1 0,1 1 0,-1 0 0,0 0 0,1-1 0,-1 1-1,1 0 1,-1-1 0,0 1 0,1 0 0,-1-1 0,1 1 0,-1-1-1,1 1 1,-1-1 0,1 1 0,0-1 0,-1 0 0,1 1 0,0-1-1,-1 1 1,1-1 0,0 0 0,0 1 0,0-1 0,-1 0 0,1 1-1,0-1 1,0-1 0,3-26-5857,8-2-2390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0.1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40 15246,'0'0'11339,"8"-2"-10762,140-8-22,-136 9-502,-35 2 3,0 1-1,1 1 0,0 1 1,-1 1-1,1 0 1,1 2-1,-35 15 0,114-27-802,44-25 44,45-11-569,-204 58 3532,-9 2-1857,53-16-1334,1 0-1,-1-1 1,-17 0-1,37-14-13567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11 10474,'0'0'150,"0"0"1,0-1-1,0 1 0,0 0 1,0 0-1,0-1 1,1 1-1,-1 0 0,0-1 1,0 1-1,0 0 0,0 0 1,0-1-1,0 1 0,0 0 1,0-1-1,0 1 1,0 0-1,-1-1 0,1 1 1,0 0-1,0 0 0,0-1 1,0 1-1,0 0 1,0 0-1,-1-1 0,1 1 1,0 0-1,0 0 0,0-1 1,-1 1-1,1 0 1,0 0-1,0 0 0,-1 0 1,1-1-1,0 1 0,0 0 1,-1 0-1,1 0 0,0 0 1,-1 0-1,1 0 1,0 0-1,0 0 0,-1 0 1,1-1-1,0 1 0,-1 1 1,1-1-1,0 0 1,-1 0-1,1 0 0,0 0 1,0 0-1,-1 0 0,1 0 1,0 0-1,0 0 1,-1 1-1,0 0 53,0-1 0,0 1 0,0 0 0,0 0 0,1 0 0,-1 0 0,0 0 0,1 0 0,-1 0 0,1 0 0,-1 0 0,1 0 0,-1 1 1,1-1-1,0 0 0,-1 2 0,3 226 4448,2-86-2138,-5-127-2395,0-8-139,1-1 0,0 1 0,0-1 0,0 1 0,1-1 0,0 1 0,1-1 0,-1 0 0,1 1 0,1-1 0,5 13 0,-7-20-131,-1 0-1,0 0 1,0 1-1,1-1 1,-1 0-1,0 0 1,0 0-1,1 0 1,-1 1-1,0-1 1,1 0-1,-1 0 1,0 0-1,1 0 1,-1 0-1,0 0 1,1 0-1,-1 0 1,0 0-1,0 0 1,1 0-1,-1 0 1,0 0-1,1 0 1,-1 0-1,0 0 1,1 0-1,-1-1 1,0 1-1,0 0 1,1 0-1,-1 0 1,0 0-1,1-1 1,-1 1-1,0 0 1,0 0-1,0-1 1,1 1-1,-1 0 1,0 0-1,0-1 1,0 1-1,0 0 1,1 0-1,-1-1 1,9-15-4489,-9 15 3643,9-16-5841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16143,'0'0'9273,"-5"10"-8766,-4 14-250,0 0 0,2 1 0,0-1 0,2 1 0,-4 45 0,1 141 902,7-211-1174,1 0 0,0 1 0,0-1 0,0 0 0,0 1 1,0-1-1,0 1 0,0-1 0,0 0 0,0 1 0,0-1 0,0 1 0,0-1 0,0 0 0,0 1 0,1-1 0,-1 0 0,0 1 0,0-1 0,0 1 0,0-1 0,1 0 0,-1 0 0,0 1 0,0-1 0,1 0 0,-1 1 0,0-1 0,1 0 0,-1 0 0,0 1 0,1-1 0,-1 0 0,0 0 0,1 0 0,-1 0 0,0 1 0,1-1 0,-1 0 0,0 0 0,1 0 0,-1 0 0,1 0 0,-1 0 0,0 0 0,1 0 0,-1 0 0,1 0 0,-1 0 0,0 0 0,1-1 0,-1 1 0,0 0 0,1 0 0,-1 0 0,1 0 0,-1-1 0,0 1 0,1 0 0,-1 0 0,0-1 0,0 1 0,1 0 0,-1-1 0,20-19-3148,-5-9-4193,0-6-8622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10634,'0'0'8125,"12"6"-6801,11 7-773,0 1 1,-1 0-1,-1 2 1,-1 1-1,0 0 0,19 22 1,-19-16-171,0 2 1,-2 0-1,0 1 1,-2 1 0,18 39-1,-27-48-260,0 0 0,-1 0 0,-1 0 0,-1 1 0,-1 0 0,0 0-1,-1 0 1,-1 0 0,-1 0 0,-3 20 0,2-31-73,-1 1-1,0-1 1,-1 0 0,0 0-1,0 0 1,-1 0 0,0 0-1,-9 12 1,11-16-81,-1 0 0,1-1-1,-1 1 1,0-1 0,0 0 0,0 0-1,-1 0 1,1 0 0,-1-1-1,0 1 1,0-1 0,1 0 0,-1 0-1,0-1 1,-1 1 0,1-1 0,0 1-1,-6 0 1,9-3-43,1 1 0,-1 0-1,1 0 1,-1 0 0,1-1-1,0 1 1,-1 0 0,1 0-1,-1-1 1,1 1 0,0 0 0,-1-1-1,1 1 1,-1-1 0,1 1-1,0 0 1,0-1 0,-1 1-1,1-1 1,0 1 0,0-1-1,0 1 1,-1-1 0,1 1 0,0-1-1,0 1 1,0-1 0,0 1-1,0-1 1,0 1 0,0-1-1,0 1 1,0-1 0,0 1-1,0-1 1,0 1 0,1-1 0,-1 1-1,0-1 1,0 1 0,0-1-1,1 0 1,7-24-2440,9-9-2017,6-2-3560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2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20211,'0'0'4356,"23"61"-2818,-15-18-609,-1 6-545,-4 1-256,2 2-160,3-8-1185,1-11-1057,-3-10-2339,-5-14-3522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3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64 176 16784,'3'-10'1452,"-1"2"-1079,0 0-1,1 0 1,0 1 0,0 0-1,1-1 1,0 1 0,0 0-1,1 1 1,0-1 0,0 1-1,0 0 1,1 0 0,0 1 0,0-1-1,7-4 1,-1 3-77,0 0 1,0 0-1,1 1 1,-1 1-1,1 0 1,0 1-1,1 0 1,-1 1-1,1 1 1,-1 0-1,1 1 1,24 0-1,-35 1-276,-1 1 0,1-1 0,0 1 0,0-1 1,-1 1-1,1 0 0,0 0 0,-1 0 0,1 0 0,-1 0 0,1 1 0,-1-1 0,0 1 0,1 0 0,-1-1 0,0 1 0,0 0 0,0 0 0,-1 0 0,1 1 1,0-1-1,-1 0 0,1 1 0,-1-1 0,0 1 0,0-1 0,0 1 0,0 0 0,0-1 0,-1 1 0,1 0 0,-1 0 0,0-1 0,0 1 0,0 4 0,0 2 48,0 1 0,-1-1-1,-1 1 1,0-1 0,0 0-1,0 0 1,-1 0 0,-1 0-1,-5 12 1,-3 0 48,-2 1 0,-22 27 0,29-40 8,0-1 0,-1 0 0,0-1 0,0 1 0,-1-1 0,0-1 0,-18 11 0,7-13 41,22-16-182,23-19-286,-14 25 212,0 0 1,0 0-1,0 2 0,0-1 1,1 1-1,-1 1 1,1 0-1,0 0 0,0 2 1,17-2-1,-23 3 42,-1 0 0,1 0 1,0 1-1,-1 0 0,1 0 0,-1 0 0,0 1 1,1-1-1,-1 1 0,0 0 0,5 4 0,-7-5 37,0 1-1,-1 1 0,1-1 0,-1 0 0,0 0 0,1 1 0,-1 0 0,0-1 0,-1 1 0,1 0 0,0 0 0,-1 0 0,1 0 0,-1 0 0,0 0 0,0 1 0,0-1 0,-1 0 0,1 6 0,-1-2 96,0 1 0,0 0-1,-1-1 1,0 1 0,0-1 0,-1 1-1,0-1 1,-1 1 0,1-1 0,-2 0-1,1 0 1,-1 0 0,1-1 0,-2 1-1,1-1 1,-1 0 0,0 0 0,0-1-1,-1 1 1,1-1 0,-1 0 0,-1-1-1,-7 6 1,-9 4 248,0-1 0,-1-1 0,0-1 0,0-1 0,-41 11 0,50-16-331,-1-2 0,1 0 0,-1 0 0,0-1 0,0-1 0,-18-1 0,31-1 0,-1 1 0,1 0 0,-1 0 0,0-1 0,1 0 0,0 0 0,-1 0 0,1 0 0,-1-1 0,1 1 0,0-1 0,0 0 0,0 0 0,0 0 0,0 0 0,0 0 0,1-1 0,-1 1 0,1-1 0,0 0 0,-1 1 0,1-1 0,0 0 0,1 0 0,-1-1 0,1 1 0,-1 0 0,1-1 0,0 1 0,0 0 0,0-1 0,0-6 0,1 8-146,0-1 0,0 0 0,0 1 0,0-1-1,0 1 1,0-1 0,1 0 0,0 1 0,-1-1 0,1 1 0,0-1 0,0 1-1,0-1 1,1 1 0,-1 0 0,1 0 0,-1 0 0,1 0 0,0 0 0,2-3-1,4-1-1202,-1 0 0,1 1 0,0 0-1,12-5 1,-15 7 685,28-13-8428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0 16496,'0'0'10703,"-2"11"-9838,-16 48-432,9-30-290,0-1 0,2 1 0,1 1 0,-2 32 0,9-62-132,1 0 0,-1-1 0,0 1 0,1 0 0,-1-1 0,0 0 0,1 1 0,-1-1 0,0 0 0,0 0 0,0 1 0,0-1 0,1 0 0,-1 0 0,1-2 0,22-27 54,-19 22-109,1 1 1,1-1-1,-1 1 0,1 0 1,0 0-1,11-7 1,-17 21 15,1 0 0,-1 0 1,-1-1-1,1 1 1,-2 11-1,1-1 52,-1 1-1,0 0 1,-2-1 0,0 1-1,-1-1 1,-12 34 0,4-36 533,3-22-301,-1-33-210,9 32-51,-4-12-87,-1 0-1,-1 1 1,-1 0 0,0 0 0,-1 1-1,-1 0 1,-1 1 0,-1 0 0,0 0 0,-15-14-1,20 25 98,8 12-13,12 12-15,-3-10 40,0 0 0,0-1 0,1 0 0,0-1 0,1 0 0,-1-1 0,1 0 0,0 0-1,0-2 1,16 4 0,4-2-1175,0 0 0,60-1-1,-32-4-4270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6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1 516 16143,'0'0'8611,"5"-10"-7154,19-27-607,2 1-1,1 1 1,52-52-1,116-86-285,-181 162-634,21-17 178,45-27-1,-71 49-275,1 0 1,1 1-1,-1 0 1,1 1-1,-1 0 1,1 1-1,0 0 1,1 0-1,-1 1 0,12 0 1,-22 2-29,0 0 0,1 0 0,-1 0 0,0 1 0,0-1 0,0 0 0,0 1 0,0-1 0,0 1 0,0-1 0,1 1 0,-2 0 0,1-1 0,0 1 0,0 0 0,0 0 0,0 0 0,0-1-1,0 2 1,5 13-9507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0 12396,'0'0'12572,"0"15"-10442,-11 187 2161,-2 35-4424,18-218-1533,-5-19 1519,0 0 1,0 0-1,0-1 1,0 1-1,0 0 1,0 0-1,0-1 1,0 1 0,0 0-1,1 0 1,-1 0-1,0-1 1,0 1-1,0 0 1,0 0-1,0 0 1,0-1 0,1 1-1,-1 0 1,0 0-1,0 0 1,0 0-1,1 0 1,-1-1-1,0 1 1,0 0 0,0 0-1,1 0 1,-1 0-1,0 0 1,0 0-1,1 0 1,-1 0-1,0 0 1,0 0 0,1 0-1,-1 0 1,0 0-1,0 0 1,0 0-1,1 0 1,-1 0-1,0 0 1,0 0 0,1 0-1,-1 0 1,0 0-1,0 0 1,0 1-1,1-1 1,-1 0-1,0 0 1,0 0 0,0 0-1,1 0 1,-1 1-1,0-1 1,0 0-1,0 0 1,0 0-1,0 1 1,3-17-6783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10 134 18706,'0'0'5306,"-3"-8"-2962,2 6-2243,0 0 0,0 0 0,0 0 1,1 0-1,-1 0 0,1 0 0,-1 0 0,1-1 1,0 1-1,0 0 0,0 0 0,0 0 1,0 0-1,0 0 0,1 0 0,-1 0 0,1-1 1,1-2-1,0 1 24,1 1 0,0 0 0,0 0-1,1 0 1,-1 0 0,1 1 0,-1 0 0,1-1 0,0 1 0,-1 0 0,9-2 0,11-6 31,0 2 0,0 1 0,1 0 0,-1 2 0,1 0 0,0 2 1,1 1-1,-1 1 0,1 0 0,-1 2 0,27 5 0,-45-5-148,0 0-1,-1 1 1,1 0-1,0 0 1,-1 0-1,1 1 0,-1 0 1,0 0-1,0 0 1,0 1-1,0 0 1,-1 0-1,1 0 1,-1 0-1,0 1 0,-1-1 1,1 1-1,-1 0 1,1 0-1,-2 0 1,1 1-1,0-1 1,-1 1-1,0 0 1,-1-1-1,1 1 0,0 9 1,0-4 21,-2-1 0,0 1 0,0-1 0,-1 1 1,0-1-1,0 1 0,-1-1 0,-1 1 0,0-1 0,0 0 1,-1 0-1,-1-1 0,1 1 0,-12 16 0,4-10 13,-1 0-1,-1-1 0,-1-1 1,0 0-1,0 0 0,-1-2 1,-32 19-1,35-23-28,-1-1-1,0-1 1,0 0 0,-1 0-1,1-2 1,-1 1 0,0-2-1,-1 0 1,1-1-1,-28 0 1,41-2-85,0 0-1,-1 0 1,1-1-1,0 1 1,0-1 0,0 1-1,0-1 1,0 0-1,0 0 1,0 1-1,0-1 1,0-1 0,0 1-1,0 0 1,0 0-1,1-1 1,-1 1 0,1-1-1,-1 0 1,1 1-1,-1-1 1,1 0 0,0 0-1,0 0 1,0 0-1,0 0 1,0 0 0,0 0-1,1 0 1,-1 0-1,1 0 1,-1 0-1,1-1 1,0 1 0,0 0-1,0 0 1,0 0-1,1-4 1,0-1-300,-1 1-1,2-1 1,-1 1-1,1-1 1,0 1-1,0 0 1,0 0-1,1 0 1,0 0-1,0 1 1,1-1 0,5-7-1,24-18-4383,1 0-1912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36 18866,'0'0'6262,"1"-8"-3502,0 2-2592,-1-16 1892,-1 23-2005,0-1 1,0 1 0,0 0-1,0-1 1,0 1 0,0 0 0,0-1-1,0 1 1,0 0 0,1 0 0,-1 0-1,0 0 1,0 0 0,1 0 0,-1 0-1,1 0 1,-1 0 0,1 0-1,-1 1 1,1-1 0,-1 2 0,-32 56 64,-17 28 412,-40 100 1,83-165-330,7-22-202,-1 1 0,1-1 0,0 0 0,0 1 0,0-1 0,-1 0 0,1 1 0,0-1 0,0 0 0,0 1 0,0-1 0,0 0 0,-1 1 0,1-1 0,0 1 0,0-1 0,0 0 0,0 1 0,0-1 0,0 0 0,0 1 0,0-1 0,0 1 0,1-1 0,-1 0 0,0 1 0,0-1 0,0 0 0,0 1 0,0-1 0,1 0 0,-1 1 0,0-1 0,0 0 0,1 1 0,-1-1 0,0 0 0,0 0 0,1 1 0,-1-1 0,0 0 0,1 0 0,-1 0 0,0 1 0,1-1 0,6-4-10,8-10-181,-1-2-1,0 1 1,-1-2 0,13-20-1,-10 14-171,30-35 0,-46 58 355,0 0 0,0 0 0,0 0 0,0 0 0,0 0 0,1 0 0,-1 0 0,0 0 0,0-1 0,0 1 0,0 0 0,1 0 0,-1 0 0,0 0 0,0 0 0,0 0 0,0 0 0,1 0 0,-1 0 0,0 0 0,0 0 0,0 0 0,0 1 0,1-1 0,-1 0 0,0 0 0,0 0 0,0 0 0,0 0 0,1 0 0,-1 0-1,0 0 1,0 0 0,0 1 0,0-1 0,0 0 0,0 0 0,0 0 0,1 0 0,-1 0 0,0 1 0,0-1 0,0 0 0,0 0 0,0 0 0,0 0 0,0 1 0,0-1 0,0 0 0,0 0 0,0 0 0,0 0 0,0 1 0,0-1 0,0 0 0,0 0 0,0 0 0,0 0 0,0 1 0,2 22-126,-2 25 110,-1-31 65,-2 16 9,5 54 0,1-75-18,2-14 100,1-20 48,-7-3-123,-1-1 0,-1 1-1,-2 0 1,0 1 0,-2-1-1,0 1 1,-2 0 0,-1 1-1,-14-25 1,26 52-95,-1 0-1,1 0 1,0 0-1,0 0 1,0-1 0,1 1-1,-1-1 1,6 7 0,48 30-3457,-14-17-6422,-6-5-7375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6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11275,'0'0'17691,"-11"6"-17531,3 0-67,-1-1 0,0 1 0,1 1 0,0-1 0,-9 11 0,14-13-29,0-1 0,0 1 0,1 0 1,-1-1-1,1 1 0,0 0 0,0 0 0,1 1 1,-1-1-1,1 0 0,0 1 0,0-1 1,0 0-1,1 1 0,-1-1 0,1 1 0,0-1 1,1 6-1,0-8-71,-1-1 1,1 1-1,0-1 0,0 0 1,0 1-1,0-1 0,0 0 1,1 0-1,-1 0 0,0 0 1,1 0-1,-1 0 0,0 0 1,1 0-1,-1-1 0,1 1 1,-1 0-1,1-1 0,-1 1 1,1-1-1,0 0 0,-1 0 1,1 1-1,-1-1 0,1 0 1,0 0-1,-1 0 0,1-1 1,-1 1-1,4-1 0,50-8-1564,8-15-3046,-59 22 3442,0 0 0,-1 0-1,1 0 1,-1-1 0,1 0 0,-1 0 0,5-6 0,-1-4-7751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12043,'0'0'13042,"7"-8"-12108,-6 7-923,2-2 103,0-1-1,-1 1 1,1 0 0,1 0-1,-1 0 1,0 0-1,1 1 1,-1 0-1,1-1 1,0 1-1,0 0 1,0 1-1,0-1 1,0 1 0,0 0-1,0-1 1,0 2-1,0-1 1,1 1-1,-1-1 1,7 1-1,-10 1-100,0-1 0,0 0-1,-1 0 1,1 1 0,0-1-1,0 0 1,0 1 0,0-1 0,-1 1-1,1-1 1,0 1 0,0-1-1,-1 1 1,1 0 0,-1-1-1,1 1 1,0 0 0,-1-1-1,1 1 1,-1 0 0,1 0-1,-1 0 1,0-1 0,1 1-1,-1 0 1,0 0 0,0 0 0,1 0-1,-1 0 1,0 0 0,0 1-1,-2 32 455,2-21-148,19-43-219,-2-5 17,1-1-2988,-13 34-4117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0 801,'0'0'24444,"-3"9"-23723,-2 8-522,0 0-1,-2-1 1,0 0 0,-15 24-1,17-32-11,0 0-1,-1 0 0,0 0 1,0-1-1,-1 0 0,0 0 1,0-1-1,-1 1 1,0-2-1,0 1 0,-9 4 1,17-10-177,0 0 0,-1 1 1,1-1-1,0 0 0,0 0 1,-1 0-1,1 1 0,0-1 1,-1 0-1,1 0 0,0 0 1,-1 0-1,1 0 0,0 0 1,-1 0-1,1 1 0,0-1 1,-1 0-1,1 0 0,0-1 1,-1 1-1,1 0 0,-1 0 1,1 0-1,0 0 0,-1 0 1,1 0-1,0 0 0,-1 0 1,1-1-1,0 1 0,0 0 1,-1 0-1,1 0 0,0-1 1,0 1-1,-1 0 0,1 0 1,0-1-1,0 1 0,-1 0 1,1-1-1,0 1 0,0-1 1,2-20 19,17-22-344,36-52-396,-56 136 582,-6 8 331,0 77 0,7-126-197,0 1 1,0-1 0,0 0 0,0 0-1,1 0 1,-1 0 0,0 0 0,0 1-1,0-1 1,0 0 0,0 0 0,0 0-1,0 0 1,0 0 0,0 0 0,0 0-1,1 1 1,-1-1 0,0 0 0,0 0-1,0 0 1,0 0 0,0 0-1,0 0 1,1 0 0,-1 0 0,0 0-1,0 0 1,0 0 0,0 0 0,0 0-1,1 0 1,-1 0 0,0 0 0,0 0-1,0 0 1,0 0 0,1 0 0,-1 0-1,0 0 1,0 0 0,0 0 0,0 0-1,0 0 1,0 0 0,1 0-1,-1 0 1,0-1 0,0 1 0,0 0-1,0 0 1,0 0 0,0 0 0,0 0-1,1 0 1,-1 0 0,0-1 0,0 1-1,0 0 1,0 0 0,0 0 0,0 0-1,0 0 1,0-1 0,0 1 0,0 0-1,8-9 55,-7 4-43,1 0-1,-1-1 1,0 1-1,0 0 1,-1-1-1,1 1 1,-1-1-1,0 1 1,-1 0-1,1-1 1,-1 1-1,-2-8 1,-1 0-19,-1 0 0,1 0 0,-13-20 0,21 38-137,-1-1 0,1 0-1,1 1 1,-1-1-1,0-1 1,1 1-1,0-1 1,0 1 0,0-1-1,0-1 1,7 3-1,68 26-7072,-47-21-754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0 13965,'0'0'8889,"-1"13"-7694,-29 177 2724,15-116-3081,-8 135 0,23-208-944,0 1-1,0-1 1,0 1-1,0-1 1,0 1-1,0 0 1,0-1-1,0 1 0,1-1 1,-1 1-1,1-1 1,-1 0-1,1 1 1,-1-1-1,1 1 1,0-1-1,0 0 1,0 0-1,0 1 1,0-1-1,0 0 1,0 0-1,0 0 1,0 0-1,2 1 1,-1-2-138,-1 1 0,1-1-1,-1-1 1,1 1 0,-1 0 0,1 0 0,-1 0 0,1-1 0,-1 1-1,1-1 1,-1 1 0,0-1 0,1 0 0,-1 1 0,0-1 0,0 0-1,1 0 1,-1 0 0,0 0 0,0 0 0,0 0 0,0 0 0,0 0-1,0-1 1,-1 1 0,1 0 0,0 0 0,0-2 0,16-25-5874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9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12684,'0'0'14366,"11"-7"-13945,-4 4-363,0-1-2,0-1-1,-1 1 0,1-1 0,-1 0 0,0 0 0,0-1 0,0 0 0,-1 0 0,9-13 0,32-67 684,-31 55-220,0 2 0,25-34-1,-40 64-524,0-1-1,0 0 1,0 0-1,0 1 0,0-1 1,0 0-1,0 0 1,1 1-1,-1-1 0,0 0 1,0 0-1,0 0 0,0 1 1,0-1-1,1 0 1,-1 0-1,0 0 0,0 0 1,0 0-1,1 1 1,-1-1-1,0 0 0,0 0 1,0 0-1,1 0 0,-1 0 1,0 0-1,0 0 1,1 0-1,-1 0 0,0 0 1,0 0-1,1 0 1,-1 0-1,0 0 0,0 0 1,1 0-1,-1 0 0,0 0 1,0 0-1,1 0 1,-1 0-1,0 0 0,0 0 1,0-1-1,1 1 1,-1 0-1,0 0 0,0 0 1,0 0-1,1-1 1,-1 1-1,0 0 0,-2 6-263,1-17-411,-13 11-9011,5 0-1964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4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32 344 10314,'-23'5'5774,"14"-3"794,20-11-4155,10-8-1652,0 0 0,-2-2 0,0 0 0,30-40 0,-16 12-77,34-61 0,-58 86-455,9-12 65,-10 79-481,-4-30 179,0-1 0,2 0 0,0 0-1,14 23 1,11 29-223,-4 14-3615,-14-25-4116,-6-24 546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73 7015,'0'0'2316,"11"-8"-516,3-1-677,15-11 580,-5-6 4167,-24 26-5725,0 0 0,1 0 0,-1 0 0,0-1 0,0 1-1,0 0 1,1 0 0,-1 0 0,0 0 0,0 0 0,0-1 0,0 1 0,0 0 0,1 0 0,-1 0 0,0-1 0,0 1 0,0 0 0,0 0 0,0 0 0,0-1 0,0 1 0,0 0 0,0 0 0,0-1 0,0 1-1,0 0 1,0 0 0,0-1 0,0 1 0,0 0 0,0 0 0,0 0 0,0-1 0,0 1 0,0 0 0,0 0 0,-1 0 0,1-1 0,0 1 0,0 0 0,0 0 0,0 0 0,0-1 0,-1 1 0,1 0 0,0 0-1,0 0 1,0 0 0,0 0 0,-1 0 0,1-1 0,0 1 0,0 0 0,-1 0 0,-19 1 2013,-22 12-1431,17 2-502,0 1 0,1 0 0,1 2 0,-39 38 0,54-47-144,1 0 1,-1 0-1,1 1 0,1 0 0,0 1 1,-7 15-1,11-20-62,0 0-1,0 0 1,1 1 0,-1-1 0,1 1-1,1-1 1,-1 1 0,1-1 0,0 1 0,1-1-1,0 1 1,2 10 0,-1-13-18,0 1-1,0-1 1,1 0 0,-1 1-1,1-1 1,0 0 0,1-1 0,-1 1-1,1 0 1,-1-1 0,1 0-1,0 0 1,0 0 0,0 0-1,1-1 1,-1 0 0,1 0 0,-1 0-1,1 0 1,0 0 0,-1-1-1,1 0 1,0 0 0,6 0-1,7 1-14,1 0-1,0 0 1,0-2 0,0-1-1,21-2 1,-20-1-527,-1-1 0,1 0 0,-1-1 0,35-17 0,-41 16-1097,0 0 1,-1 0 0,0-1 0,14-13 0,-8 1-5276,-9 1-4522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1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60 272 11115,'0'0'3496,"-9"-11"-901,-25-36-391,31 43-1958,1 1 1,0-1-1,1 0 0,-1 0 0,1 0 0,-1 0 0,1 0 0,0 0 0,1 0 1,-1 0-1,1-1 0,0 1 0,0 0 0,0 0 0,0-1 0,1 1 0,-1 0 0,1 0 1,0 0-1,1 0 0,-1 0 0,1 0 0,0 0 0,0 0 0,0 1 0,0-1 0,3-3 1,2-1 119,0-1 1,1 2-1,0-1 1,0 1 0,1 0-1,-1 1 1,1 0 0,15-7-1,-14 8-252,0 1-1,0 0 0,0 1 1,0 0-1,1 0 0,-1 1 1,1 1-1,14-1 1,-20 2-106,0 0 1,0 0-1,0 1 1,0 0-1,0 0 1,0 0-1,-1 0 1,1 1-1,0 0 1,-1 0-1,1 0 1,-1 0-1,1 1 1,-1 0-1,0 0 1,0 0-1,-1 0 1,1 1-1,5 5 1,17 37 62,-23-39-45,0 0 0,1 0 0,-1 0 0,2-1 0,-1 0 0,1 1 0,0-2 0,0 1 0,7 5 0,-9-9 8,0-1 0,0 1 0,0-1 0,0 0 0,0 0 0,1-1 1,-1 1-1,0-1 0,1 0 0,-1 1 0,0-1 0,1-1 0,-1 1 0,0 0 0,1-1 1,-1 0-1,0 0 0,0 0 0,1 0 0,-1 0 0,0-1 0,0 1 0,2-3 1,10-4 167,-1-2 1,0 0 0,14-13 0,-22 17-189,10-6-10,-12 9-8,1 0 0,-1 0 0,1-1 1,-1 1-1,0-1 0,0 0 0,5-9 0,-25 11-14970,9 2 7009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2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73 11147,'0'0'3635,"5"-9"-1126,0-1-1561,8-14 185,2-5 4292,-45 91-821,15-28-4207,-1-1 0,-2-1 1,-1 0-1,-1-2 0,-38 45 1,88-127-222,94-130-2376,-123 190 2328,0-1-1,-1 1 0,0-1 0,0 1 1,-3 12-1,-3 17 12,2 0-1,1 0 1,4 40 0,-1-75-117,0-1-1,0 1 1,0 0 0,0 0-1,1-1 1,-1 1-1,1 0 1,-1-1 0,1 1-1,0 0 1,-1-1-1,1 1 1,0-1 0,0 1-1,0-1 1,0 0-1,1 1 1,-1-1 0,0 0-1,1 0 1,-1 0-1,0 0 1,1 0 0,-1 0-1,1 0 1,0 0 0,-1-1-1,1 1 1,-1-1-1,1 1 1,0-1 0,0 0-1,-1 1 1,1-1-1,0 0 1,0 0 0,-1 0-1,1 0 1,0-1-1,0 1 1,2-1 0,-3 0-20,0 1 1,0-1-1,-1 0 1,1 1-1,0-1 0,-1 0 1,1 1-1,0-1 1,-1 0-1,1 0 1,-1 0-1,1 0 1,-1 0-1,0 0 1,1 1-1,-1-1 1,0 0-1,0 0 1,0 0-1,0 0 1,1 0-1,-1 0 1,0 0-1,-1 0 1,1 0-1,0 0 1,0-1-1,-5-31 35,-6 10-33,-1 1-1,0 0 0,-2 0 1,-1 1-1,0 1 0,-1 1 1,-35-32-1,50 49 16,-1 0 0,0 0 0,0 1 0,0-1 0,0 1 0,0-1 1,-1 1-1,1 0 0,0 0 0,-1 0 0,1 0 0,0 0 0,-6-1 0,12 14 339,2-4-348,1 0 0,0 0-1,1-1 1,-1 0 0,1-1 0,1 1 0,-1-2 0,1 1 0,1-1 0,9 4 0,5 1-463,0 0 0,48 11 0,-24-14-2760,-2-3-3129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4939 207 7623,'0'0'8376,"-10"0"-7276,-284 3 2373,93-9-3549,-304-49-1,346 34 37,-318-3 0,-230-3 393,-77-16-231,253 24 316,437 14-402,-1 3 0,1 5 0,-153 24 0,206-23 171,0-2 0,-1-1-1,-66-9 1,71 5-110,6 2-28,1 1 1,-1 2-1,1 0 0,0 2 1,-46 13-1,71-16-81,-59 10 144,61-11-112,-1 0 0,1 0 0,0-1 0,-1 1 0,1-1 0,-1 1 0,1-1 0,0 0 0,0 0 0,0-1-1,-1 1 1,1-1 0,0 1 0,1-1 0,-1 0 0,-4-3 0,0-2 131,0 0 0,-1 1 0,1 0 1,-1 1-1,-13-8 0,19 12-292,-1 1 1,1-1 0,0 0 0,0 1-1,0-1 1,0 1 0,0-1 0,-1 1-1,1 0 1,0 0 0,0 0 0,-5 1-1,6-1-382,-1 1 0,0 0 0,1-1-1,-1 1 1,1 0 0,-1 0 0,1 0-1,-1 0 1,1 0 0,0 0 0,0 1 0,-1-1-1,1 0 1,0 1 0,0-1 0,0 1-1,0-1 1,-1 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5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1 4292,'0'0'15369,"-16"8"-13591,-402 261 2343,417-268-4112,0-1 0,0 1-1,-1 0 1,1-1 0,0 1-1,0 0 1,1 0 0,-1 0-1,0 0 1,0 0 0,0 0-1,0 0 1,1 0 0,-1 0 0,0 0-1,1 0 1,-1 2 0,2-2-25,0-1-1,0 1 1,0-1 0,0 1 0,1-1 0,-1 0 0,0 0 0,0 0 0,0 1 0,1-1 0,-1 0-1,0 0 1,0-1 0,0 1 0,1 0 0,-1 0 0,0 0 0,2-2 0,45-8-1130,0-3 1,79-33-1,1-1-2298,-95 36 2572,0 2 1,1 1-1,53-6 1,-86 14 925,0-1 0,1 1 1,-1 0-1,0 0 1,1 0-1,-1 0 1,0 0-1,1 0 1,-1 0-1,0 0 0,1 0 1,-1 1-1,0-1 1,1 0-1,-1 1 1,0-1-1,0 1 1,0 0-1,1-1 0,-1 1 1,0 0-1,0 0 1,0-1-1,0 1 1,0 0-1,0 0 1,0 0-1,-1 0 1,1 1-1,0-1 0,-1 0 1,1 0-1,0 0 1,-1 1-1,1-1 1,-1 0-1,0 0 1,1 1-1,-1-1 0,0 0 1,0 1-1,0-1 1,0 0-1,0 1 1,0-1-1,0 0 1,-1 1-1,0 1 0,-1 5 403,0 1-1,-1-1 0,0 0 0,0-1 1,-1 1-1,-7 11 0,-107 133 3464,58-78-921,53-63-1944,14-11-652,19-13-417,-20 9 64,307-203-4828,-125 75 3764,-162 118 1236,-14 11 110,-12 11 444,-31 34 1369,-54 56 0,-5 7-654,89-104-1462,0 0-1,0 0 1,-1 1 0,1-1-1,1 0 1,-1 1 0,0-1-1,0 1 1,0-1-1,1 1 1,-1-1 0,1 1-1,-1-1 1,1 1 0,-1 0-1,1-1 1,0 1 0,0 1-1,0-2-22,1-1-1,0 1 1,-1-1-1,1 1 1,0-1-1,-1 0 0,1 1 1,0-1-1,-1 0 1,1 0-1,0 1 1,0-1-1,-1 0 1,1 0-1,0 0 1,0 0-1,-1 0 0,1 0 1,0 0-1,0 0 1,-1 0-1,1-1 1,0 1-1,0 0 1,1-1-1,61-24-117,-61 24 115,124-64-1978,-67 32-489,73-28 0,-131 61 2477,-1-1 0,1 1 0,0-1 0,0 0 0,0 1-1,0 0 1,0-1 0,0 1 0,0 0 0,0-1 0,0 1 0,0 0 0,0 0 0,1 0 0,-1 0-1,0 0 1,0 0 0,0 0 0,0 0 0,0 0 0,0 1 0,0-1 0,0 0 0,2 2 0,-3-1 41,0 0 1,-1 0 0,1 1 0,0-1-1,-1 0 1,1 0 0,0 1 0,-1-1-1,0 0 1,1 0 0,-1 0 0,0 0-1,1 0 1,-1 0 0,0 0-1,-1 2 1,-48 48 1871,48-49-1865,-207 168 3303,193-159-3334,26-19-1051,29-14-5201,-38 22 6065,-1 1 0,0-1 0,0 0 0,1 0 0,-1 0 0,0 0 0,1 1 0,-1-1 0,0 0 0,0 0 0,1 0-1,-1 1 1,0-1 0,0 0 0,1 0 0,-1 1 0,0-1 0,0 0 0,0 1 0,0-1 0,1 0 0,-1 1-1,0-1 1,0 0 0,0 1 0,0-1 0,0 0 0,0 1 0,0-1 0,0 0 0,0 1 0,0-1 0,0 0 0,0 1-1,0-1 1,0 0 0,0 1 0,-1-1 0,1 0 0,0 1 0,0-1 0,0 0 0,0 0 0,-1 1 0,1-1 0,0 0-1,-9 14-6520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75 767 11339,'0'0'5359,"-9"0"-2401,-29 0-663,37 0-2150,0 0-1,0 0 0,0 0 0,0 0 1,-1-1-1,1 1 0,0 0 0,0 0 0,0-1 1,0 1-1,0-1 0,0 1 0,0-1 0,0 1 1,0-1-1,0 0 0,0 1 0,1-1 1,-1 0-1,0 0 0,0 1 0,1-1 0,-1 0 1,0 0-1,1 0 0,-1 0 0,1 0 0,-1 0 1,1 0-1,0 0 0,-1 0 0,1 0 1,0-1-1,0 1 0,-1 0 0,1 0 0,0 0 1,0 0-1,1 0 0,-1-2 0,1-3 58,0 0-1,0 0 1,0 0-1,1 0 0,5-11 1,13-20-24,3 2 0,1 0 0,1 1 0,44-45 0,-46 53-134,66-74-20,128-110 0,-69 97-5239,-132 101 287,-12 4-2492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13997,'0'0'5339,"-3"9"-3877,-6 12-700,0-1 0,-2 1 0,-1-2 0,-17 23 0,-68 80-56,51-67-615,-30 35-1575,167-204-9107,-51 57 1969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1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0 12876,'0'0'5531,"-5"10"-4095,-11 26 714,-21 73 0,32-92-1879,1 0 0,1 1-1,1 0 1,0-1-1,1 1 1,1 0-1,3 24 1,-1-35-384,0-1 0,0 1 0,1-1 0,0 1 0,0-1 0,1 0 0,0 0 0,0-1 0,0 1 0,1-1 0,-1 0 0,1 0 0,1 0 0,-1-1 0,1 0 0,10 6 0,-8-3-758,4 9-4519,-12-15 5183,0-1 0,0 1 0,0-1 0,0 1-1,0-1 1,0 1 0,0-1 0,0 0 0,0 1-1,-1-1 1,1 1 0,0-1 0,0 1 0,-1-1-1,1 0 1,0 1 0,-1-1 0,1 1 0,0-1 0,-1 0-1,1 0 1,0 1 0,-1-1 0,1 0 0,-1 1-1,1-1 1,-1 0 0,1 0 0,0 0 0,-1 0-1,1 1 1,-1-1 0,1 0 0,-1 0 0,1 0-1,-1 0 1,1 0 0,-1 0 0,0 0 0,-22 1-4347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5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9545,'0'0'12652,"63"-32"-12236,-8 29-191,0-1-129,7-1-128,-9 1-2403,-8-4-2081,-10-4-5317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12107,'0'0'10255,"5"8"-8813,5 14-617,-1-1 0,10 37 0,15 39 20,-33-95-826,-1-1 0,1 1-1,0 0 1,0 0 0,0-1-1,0 1 1,0-1 0,0 1 0,0-1-1,0 1 1,1-1 0,-1 0-1,1 1 1,-1-1 0,1 0-1,-1 0 1,1 0 0,0 0-1,-1 0 1,1-1 0,0 1-1,0 0 1,0-1 0,-1 0-1,4 1 1,-2-1 22,0-1 0,1 1 0,-1-1 0,0 0 0,0 0 0,0 0 0,0-1 0,0 1-1,0-1 1,0 0 0,0 1 0,-1-1 0,4-4 0,6-5 37,-1 0-1,0-1 1,-1-1-1,17-25 1,24-62-249,-61 134 112,6-24 69,0 1 1,1 0-1,0 0 0,1 0 0,0 0 1,1 0-1,1 1 0,-1-1 0,2 0 0,1 12 1,-2-22 2,0 0 0,1 0 1,-1 0-1,1 0 0,-1 1 1,1-1-1,-1 0 0,1 0 1,0 0-1,-1 0 1,1-1-1,0 1 0,0 0 1,0 0-1,0 0 0,0-1 1,0 1-1,0 0 0,0-1 1,0 1-1,0-1 0,0 1 1,0-1-1,0 0 1,0 1-1,1-1 0,-1 0 1,0 0-1,0 0 0,0 0 1,0 0-1,1 0 0,-1 0 1,0 0-1,0 0 0,0 0 1,1-1-1,-1 1 1,0-1-1,0 1 0,0-1 1,0 1-1,2-2 0,4-1 150,1-1-1,-1 0 0,0-1 0,12-8 0,-5 0-23,0 0-1,-1-1 0,20-26 0,-28 34-406,-1 0 0,1-1 0,-1 0 0,-1 0 0,0 0 0,0 0 0,0-1 0,-1 1 0,0-1 0,0 1-1,1-16 1,-9 23-6883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8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231 126 13901,'0'0'2461,"9"-11"219,-2 2-1906,32-41 2309,-37 47-2301,1-1-1,-1 0 1,0 0-1,-1-1 1,1 1-1,-1 0 0,0-1 1,1-4-1,-2 9-751,0-1 0,0 1 0,0-1 0,0 1 0,0-1 0,0 1 0,0-1 0,0 1 0,0-1 0,-1 1 0,1-1 0,0 1-1,0-1 1,0 1 0,-1-1 0,1 1 0,0-1 0,0 1 0,-1-1 0,1 1 0,-1 0 0,1-1 0,0 1 0,-1 0 0,1-1 0,-1 1 0,1 0 0,0-1-1,-1 1 1,1 0 0,-1 0 0,0-1 0,-21 1 884,-22 14 19,-26 31-933,66-42 0,0 0 0,0 0 0,0 0 0,0 1 0,1 0 0,-1-1 0,1 1 0,0 1 0,0-1 0,1 0 0,-1 1 0,1-1 0,0 1 0,-1 5 0,3-9-7,0 0 1,0 0-1,0 0 0,1 0 1,-1 0-1,0 0 0,1-1 1,-1 1-1,1 0 0,-1 0 1,1 0-1,-1-1 0,1 1 1,0 0-1,-1-1 0,1 1 1,0 0-1,0-1 0,-1 1 1,1-1-1,0 1 0,0-1 1,0 1-1,0-1 0,0 0 1,0 0-1,-1 1 0,1-1 1,0 0-1,0 0 0,0 0 1,0 0-1,0 0 0,0 0 1,2 0-1,46 0-453,-38 0 317,15-1-256,34 0-303,-56 1 681,-1 1-1,1-1 1,-1 1 0,1-1-1,-1 1 1,0 0 0,1 0 0,-1 1-1,0-1 1,0 1 0,0-1-1,0 1 1,4 3 0,-6-4 31,0 0 1,-1 1-1,1-1 0,0 0 1,0 1-1,-1-1 1,1 0-1,-1 1 0,1-1 1,-1 1-1,0-1 1,0 1-1,1-1 0,-1 1 1,0-1-1,0 1 1,0-1-1,-1 1 0,1-1 1,0 1-1,-1-1 1,1 1-1,0-1 0,-1 0 1,0 1-1,1-1 1,-1 0-1,0 1 0,0-1 1,0 0-1,1 0 1,-1 0-1,0 0 0,-1 0 1,1 0-1,0 0 1,0 0-1,-3 1 1,-49 36 1035,19-20-914,0-1-1,-2-1 1,0-2 0,0-2-1,-43 9 1,78-21-141,-10 1-1752,14-12-4589,14-12-6125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1:59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76 15407,'0'0'8002,"-6"-10"-5861,-19-30-273,23 38-1733,-1-1 1,1 1-1,-1 0 1,1 0-1,-1 0 1,0 0-1,0 1 0,0-1 1,0 1-1,0 0 1,0-1-1,0 1 1,0 1-1,0-1 0,-1 0 1,1 1-1,0 0 1,0 0-1,-1 0 1,1 0-1,-5 1 0,2-1-108,0 1 0,0 1-1,0-1 1,0 1 0,0 0-1,0 0 1,1 0-1,-1 1 1,-6 4 0,7-2-20,0-1-1,0 0 1,1 1 0,0 0 0,0 0 0,0 0 0,-6 11-1,9-13-10,-1 0-1,1 0 1,0 0 0,-1 0-1,1 0 1,1 1-1,-1-1 1,0 0-1,1 1 1,0-1-1,0 0 1,0 1-1,0-1 1,0 0-1,1 1 1,1 6-1,-1-9-3,0 1 0,0-1 0,0 1 0,1-1-1,-1 1 1,1-1 0,-1 1 0,1-1 0,-1 0 0,1 0-1,-1 0 1,1 0 0,0 0 0,0 0 0,0-1-1,-1 1 1,1-1 0,2 1 0,41 8-48,-34-8 38,-7 0 40,12 1-39,1 1 1,-1 1 0,0 1-1,21 8 1,-34-12 29,-1-1 0,0 1-1,0 0 1,-1 0 0,1 0 0,0 0-1,0 0 1,0 0 0,-1 0-1,1 1 1,0-1 0,-1 1 0,1-1-1,-1 1 1,0-1 0,0 1 0,1 0-1,-1 0 1,0 0 0,0 0 0,-1 0-1,1 0 1,0 0 0,-1 0 0,1 0-1,-1 0 1,0 0 0,1 0 0,-1 0-1,0 0 1,0 0 0,-1 0 0,1 1-1,0-1 1,-1 0 0,1 0 0,-1 0-1,1 0 1,-1 0 0,0 0-1,0 0 1,0-1 0,0 1 0,-1 0-1,1 0 1,-2 1 0,-2 4 58,-1-2-1,0 1 1,0-1 0,0 1-1,-1-2 1,0 1-1,0-1 1,0 0 0,0 0-1,0-1 1,-1 0 0,0 0-1,1-1 1,-13 2 0,-1 0 80,-1-1 0,1-1 0,-1 0 0,-28-3 0,49 1-176,-1 0 0,1-1 0,0 1 0,-1 0 0,1 0 1,0-1-1,-1 1 0,1-1 0,0 1 0,0-1 0,-1 1 0,1-1 0,0 0 0,0 0 0,0 1 0,0-1 0,0 0 1,0 0-1,0 0 0,0 0 0,0 0 0,0 0 0,0-2 0,1 2-36,-1 0 0,1 0 0,0 0-1,0 0 1,0 0 0,0 1 0,0-1 0,0 0 0,1 0-1,-1 0 1,0 0 0,0 0 0,1 0 0,-1 1-1,0-1 1,1 0 0,-1 0 0,1 0 0,-1 1 0,1-1-1,-1 0 1,1 1 0,-1-1 0,1 0 0,0 1 0,0-1-1,-1 1 1,1-1 0,0 1 0,0-1 0,-1 1-1,1 0 1,0-1 0,0 1 0,0 0 0,1-1 0,13-4-3465,1 1 0,0 0 0,26-2 0,-7 2-4621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0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85 8488,'0'-5'20708,"0"5"-20687,0 1 0,0-1 1,0 1-1,1-1 1,-1 0-1,0 1 1,0-1-1,0 1 0,1-1 1,-1 0-1,0 1 1,0-1-1,1 0 0,-1 1 1,0-1-1,1 0 1,-1 1-1,1-1 0,-1 0 1,0 0-1,1 0 1,-1 1-1,1-1 1,-1 0-1,0 0 0,1 0 1,-1 0-1,1 0 1,-1 0-1,1 0 0,-1 0 1,1 0-1,28 1 1190,-23-2-1004,0 1 0,0-1 0,0 0-1,1-1 1,-2 0 0,1 0-1,7-3 1,-11 4-207,0 0 0,0 0 0,0-1 0,-1 1 0,1 0 0,0-1 0,-1 0 0,1 1 0,-1-1 0,1 0 0,-1 0 0,0 1 0,0-1 0,0 0 0,0 0 0,0-1 0,0 1 0,-1 0 0,1 0 0,-1 0 0,1 0 0,-1 0 0,0-1 0,0 1 0,0 0 0,0-3 0,-1 3 0,0 1 0,0-1 0,0 1 0,0 0 0,0-1 0,-1 1 0,1 0 0,0-1 0,-1 1 0,1 0 0,0 0 0,-1 0 0,0 1 0,1-1 0,-1 0 0,1 0 0,-1 1 0,0-1 0,1 1 0,-1 0 0,0-1 0,0 1 0,0 0 0,1 0 0,-1 0 0,0 0 0,0 0 0,1 0 0,-1 1 0,0-1 0,0 1 0,-2 0 0,0 1 0,-1 0 0,1 0 0,-1 0 0,1 0 0,0 1 0,0-1 0,0 1 0,1 0 0,-1 0 0,1 1 0,-1-1 0,1 1 0,0-1 0,0 1 0,1 0 0,-1 0 0,1 1 0,-3 6 0,-2 6 0,0-1 0,1 1 0,-5 29 0,9-40 0,1 1 0,0 0 0,0 0 0,0 0 0,1 0 0,1 8 0,-1-13 0,0-1 0,1 0 0,-1 0 0,1 0 0,-1 0 0,1 1 0,-1-1 0,1 0 0,0 0 0,0 0 0,-1 0 0,1 0 0,0 0 0,0-1 0,0 1 0,0 0 0,0 0 0,0 0 0,0-1 0,0 1 0,0-1 0,1 1 0,-1-1 0,0 1 0,0-1 0,0 0 0,1 0 0,-1 1 0,0-1 0,1 0 0,-1 0 0,0 0 0,0 0 0,1 0 0,-1-1 0,0 1 0,0 0 0,0-1 0,2 0 0,11-3 0,-1-1 0,1 0 0,-1-1 0,-1-1 0,1 0 0,-1-1 0,16-13 0,19-11 0,-39 27 0,0 1 0,0-1 0,1 2 0,-1-1 0,1 1 0,11-3 0,-18 6 0,0 0 0,-1-1 0,1 1 0,0 0 0,0 0 0,0 0 0,-1 1 0,1-1 0,0 0 0,0 1 0,-1-1 0,1 1 0,0-1 0,0 1 0,-1 0 0,1 0 0,-1 0 0,1 0 0,-1 0 0,1 0 0,-1 0 0,0 0 0,1 1 0,-1-1 0,0 0 0,0 1 0,0-1 0,0 1 0,0-1 0,0 1 0,-1 0 0,1-1 0,0 1 0,-1 0 0,1 0 0,-1 3 0,4 13 0,-2-9 0,-1 1 0,2 0 0,0-1 0,7 18 0,-10-26 0,1 0 0,-1-1 0,1 1 0,-1 0 0,1 0 0,0 0 0,-1-1 0,1 1 0,0 0 0,-1-1 0,1 1 0,0-1 0,0 1 0,0 0 0,0-1 0,-1 0 0,1 1 0,0-1 0,0 0 0,0 1 0,0-1 0,1 0 0,0 0 0,0 0 0,-1-1 0,1 0 0,0 1 0,-1-1 0,1 0 0,-1 1 0,1-1 0,-1 0 0,1 0 0,-1 0 0,1-1 0,-1 1 0,0 0 0,0 0 0,0-1 0,2-1 0,3-5 0,0 1 0,-1-2 0,0 1 0,0 0 0,-1-1 0,0 0 0,0 0 0,2-9 0,-5 14 0,0 1 0,0-1 0,-1 1 0,1-1 0,-1 0 0,0 1 0,0-1 0,0 0 0,-1 1 0,1-1 0,-1 0 0,0 1 0,0-1 0,0 1 0,0 0 0,-1-1 0,1 1 0,-1 0 0,0 0 0,0 0 0,0 0 0,-1 0 0,-4-5 0,7 8 0,0 0 0,-1 0 0,1 0 0,0-1 0,-1 1 0,1 0 0,0 0 0,-1-1 0,1 1 0,0 0 0,0-1 0,-1 1 0,1 0 0,0 0 0,0-1 0,0 1 0,-1-1 0,1 1 0,0 0 0,0-1 0,0 1 0,0 0 0,0-1 0,0 1 0,0-1 0,0 1 0,0 0 0,0-1 0,0 1 0,0-1 0,0 1 0,0 0 0,0-1 0,0 1 0,1 0 0,-1-1 0,0 1 0,0 0 0,0-1 0,0 1 0,1 0 0,-1-1 0,0 1 0,0 0 0,1-1 0,-1 1 0,0 0 0,1 0 0,-1-1 0,0 1 0,1 0 0,-1 0 0,0 0 0,1 0 0,-1-1 0,0 1 0,1 0 0,-1 0 0,1 0 0,28-5 0,-24 4 0,7-1 0,0 0 0,-1 2 0,1-1 0,20 3 0,-30-2 0,0 0 0,0 0 0,0 1 0,1-1 0,-1 1 0,0-1 0,0 1 0,0 0 0,0 0 0,0 0 0,0 0 0,-1 0 0,1 1 0,0-1 0,0 1 0,-1-1 0,1 1 0,-1-1 0,1 1 0,-1 0 0,0 0 0,0-1 0,0 1 0,0 0 0,0 0 0,0 0 0,0 0 0,-1 1 0,1-1 0,-1 0 0,1 0 0,-1 3 0,-5 83 0,0-18 0,5-69 0,0 0 0,1-1 0,-1 1 0,0 0 0,0 0 0,1-1 0,-1 1 0,0 0 0,1-1 0,-1 1 0,1 0 0,-1-1 0,1 1 0,-1-1 0,1 1 0,-1 0 0,1-1 0,-1 0 0,1 1 0,0-1 0,-1 1 0,1-1 0,0 0 0,0 1 0,-1-1 0,1 0 0,0 0 0,-1 1 0,1-1 0,0 0 0,0 0 0,0 0 0,-1 0 0,1 0 0,0 0 0,0 0 0,-1 0 0,1-1 0,0 1 0,0 0 0,-1 0 0,1-1 0,0 1 0,0 0 0,0-1 0,36-16 0,-19 3 0,-1-1 0,0-1 0,19-23 0,-30 32 0,-1 1 0,-1 0 0,1-1 0,-1 0 0,0 0 0,-1 0 0,0-1 0,0 1 0,-1-1 0,1 0 0,-2 0 0,1 1 0,0-11 0,-2 18 0,0 0 0,0-1 0,0 1 0,0 0 0,0 0 0,0-1 0,0 1 0,0 0 0,0 0 0,0 0 0,0-1 0,0 1 0,-1 0 0,1 0 0,0-1 0,0 1 0,0 0 0,0 0 0,0 0 0,-1 0 0,1-1 0,0 1 0,0 0 0,0 0 0,0 0 0,-1 0 0,1 0 0,0 0 0,0-1 0,0 1 0,-1 0 0,1 0 0,0 0 0,0 0 0,-1 0 0,1 0 0,0 0 0,0 0 0,0 0 0,-1 0 0,1 0 0,0 0 0,0 0 0,-1 0 0,1 0 0,0 0 0,0 0 0,0 1 0,-1-1 0,1 0 0,0 0 0,0 0 0,0 0 0,-1 0 0,1 0 0,0 1 0,0-1 0,0 0 0,0 0 0,0 0 0,-1 1 0,1-1 0,0 0 0,-12 15 0,12-14 0,-1 1 0,0 0 0,1 0 0,-1 0 0,1 0 0,0 0 0,-1 0 0,1 0 0,0 0 0,0 0 0,0 0 0,1 0 0,-1 0 0,0 0 0,1 0 0,-1 0 0,1 0 0,0-1 0,0 1 0,0 0 0,0 0 0,0-1 0,0 1 0,0 0 0,0-1 0,1 1 0,-1-1 0,0 1 0,1-1 0,-1 0 0,1 0 0,0 0 0,-1 0 0,1 0 0,3 1 0,-1 0 0,0-2 0,0 1 0,0 0 0,0-1 0,0 0 0,1 0 0,-1 0 0,0 0 0,0-1 0,0 1 0,0-1 0,0 0 0,0-1 0,0 1 0,-1-1 0,1 1 0,6-5 0,-1 0 0,1-1 0,-1 0 0,-1-1 0,0 0 0,0 0 0,0-1 0,10-16 0,-29 69 0,8-35 0,0 1 0,1-1 0,0 1 0,1-1 0,-1 1 0,2-1 0,-1 1 0,2 13 0,0-23-163,-1 1 0,1 0 0,0 0 0,-1-1 0,1 1 0,0 0 0,0-1 0,0 1 1,-1 0-1,1-1 0,0 1 0,0-1 0,0 0 0,0 1 0,0-1 0,0 0 0,0 1 0,0-1 0,0 0 0,0 0 0,0 0 0,0 0 0,0 0 0,0 0 0,0 0 1,0 0-1,0-1 0,0 1 0,0 0 0,0 0 0,0-1 0,0 1 0,0-1 0,-1 1 0,1-1 0,0 1 0,0-1 0,0 0 0,-1 1 0,1-1 0,0 0 0,0 1 0,0-3 1,6-14-7061,-2-4-4265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0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21 17681,'-7'-11'4292,"-1"1"6086,8 16-10282,11 4-32,1 4-224,3 0-2083,3-3-3202,0-4-2851,2 1-8071</inkml:trace>
  <inkml:trace contextRef="#ctx0" brushRef="#br0" timeOffset="1">262 112 16944,'0'0'10159,"-11"6"-8440,-4 4-1302,0 0 0,1 1 0,-25 23-1,35-30-390,1-1-1,-1 1 0,1-1 0,0 1 0,0 0 1,0 0-1,1 0 0,-1 1 0,1-1 1,0 1-1,0-1 0,0 1 0,1 0 0,0 0 1,0-1-1,0 1 0,1 0 0,-1 0 1,1 0-1,0 0 0,0 0 0,2 9 0,0-13-42,-1 1 0,1 0-1,0-1 1,-1 1 0,1-1-1,0 1 1,0-1 0,0 0-1,0 0 1,0 0 0,0 0-1,0 0 1,0 0-1,1-1 1,-1 1 0,0-1-1,0 1 1,1-1 0,-1 0-1,0 0 1,1 0 0,2 0-1,54-3-3907,-24-6-949,3-6-2007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31 106 16143,'0'0'11819,"8"1"-10762,9-1-871,-1 0 0,1 0 0,0-2 0,19-4 0,-29 5-168,1-1 1,-1 0-1,0-1 1,0 1-1,0-2 0,0 1 1,0-1-1,-1 0 1,1 0-1,-1 0 1,0-1-1,10-11 1,-15 16-4,-1-1 0,1 0-1,0 0 1,0 1 0,0-1 0,-1 0 0,1 0 0,0 0 0,-1 0 0,1 0 0,-1 0 0,1 0 0,-1 0 0,0-1 0,1 1 0,-1 0 0,0 0 0,0 0 0,1 0 0,-1 0 0,0-1 0,0 1 0,-1 0 0,1 0 0,0 0 0,0 0 0,0 0 0,-1-2 0,-1 2 40,1-1 0,0 1 0,-1 0 1,1 0-1,-1 0 0,0 0 0,1 0 0,-1 1 1,1-1-1,-1 0 0,0 1 0,0-1 0,0 1 0,1 0 1,-5-1-1,-4 1 155,0-1 0,0 1 0,0 1 1,0 0-1,-16 3 0,16 0-210,1-1 0,-1 2 0,0 0 0,1 0 0,0 0 0,0 1 0,0 1 0,-10 9 0,15-12 0,-1 0 0,1 0 0,0 1 0,1-1 0,-1 1 0,1 0 0,0 0 0,0 0 0,0 1 0,1-1 0,-1 1 0,1-1 0,1 1 0,-1 0 0,1 0 0,-1 7 0,2-11-26,1-1 0,-1 1 0,0 0-1,0-1 1,1 1 0,-1-1 0,0 1 0,1 0 0,0-1 0,-1 1-1,1-1 1,0 0 0,0 1 0,0-1 0,0 1 0,0-1 0,0 0-1,0 0 1,1 0 0,-1 0 0,3 2 0,0-1-145,0 0 0,0 0 1,0 0-1,1-1 0,-1 1 1,0-1-1,1 0 0,4 0 1,5 0-794,0 0 1,0-1-1,0-1 0,22-4 1,8-9-5689,2-8-2412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16432,'0'0'13132,"-10"1"-11712,9 0-1378,-5-1 102,0 1 0,1 0 0,-1 1 0,0-1 0,1 1 0,-6 3 0,10-5-129,-1 1 1,1 0-1,0 0 0,-1-1 1,1 1-1,0 0 0,0 0 1,0 0-1,-1 1 0,1-1 1,0 0-1,0 0 0,1 1 1,-1-1-1,0 0 0,0 1 1,1-1-1,-1 1 0,1-1 1,-1 1-1,1-1 0,-1 1 1,1-1-1,0 1 0,0-1 1,0 1-1,0 0 0,0-1 1,0 1-1,0-1 1,1 1-1,-1-1 0,0 1 1,1-1-1,0 1 0,0 1 1,0-2-39,0 1 0,0-1 0,1 0 0,-1 1 0,0-1 0,1 0 0,-1 0 1,1 0-1,0 0 0,-1 0 0,1 0 0,0-1 0,-1 1 0,1 0 1,0-1-1,0 1 0,-1-1 0,1 0 0,0 0 0,0 0 0,2 0 1,48 1-1260,-37-1 840,28-2-192,-29 1 640,0 0 0,0 0 0,0 2 0,0 0-1,0 0 1,0 1 0,26 8 0,-40-10 37,1 0 0,0 1 0,-1-1 0,1 0-1,0 1 1,-1-1 0,1 1 0,-1-1 0,1 1-1,-1-1 1,1 1 0,-1 0 0,1-1 0,-1 1 0,1-1-1,-1 1 1,0 0 0,0-1 0,1 1 0,-1 0 0,0 0-1,0-1 1,0 1 0,1 0 0,-1 0 0,0-1 0,0 1-1,0 0 1,0 0 0,-1-1 0,1 1 0,0 0 0,0 0-1,0-1 1,-1 1 0,1 0 0,0-1 0,0 1 0,-1 0-1,1-1 1,-1 1 0,1 0 0,-1-1 0,1 1 0,-1-1-1,1 1 1,-1-1 0,1 1 0,-1-1 0,-1 1 0,-31 24 708,16-14-746,0 0-1,-1-2 0,0 0 0,-1-2 1,1 0-1,-2-1 0,1 0 0,-1-2 1,-33 4-1,52-8-2,1 0-49,0 0-1,-1 0 0,1 0 1,-1 1-1,1-1 0,-1 0 1,1 0-1,0 0 0,-1 0 1,1 0-1,-1 0 0,1 0 1,-1 0-1,1 0 0,-1-1 1,1 1-1,0 0 0,-1 0 1,1 0-1,-1 0 0,1-1 1,0 1-1,-1 0 0,1 0 1,0-1-1,-1 1 0,1 0 1,0-1-1,-1 1 0,1 0 1,0-1-1,-1 1 0,1 0 0,0-1 1,0 1-1,0-1 0,0 1 1,-1 0-1,1-1 0,0 1 1,0-1-1,0 1 0,0-1 1,0 1-1,0-1 0,0 1 1,0 0-1,0-1 0,0 1 1,0-2-1,0-19-7997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1 21332,'0'0'5253,"-46"54"-3459,35-19-1122,0 7-575,4 3-33,7 1-481,0-1-1216,0-4-353,4-10-897,3-5-672,-2-15-513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16335,'0'0'9033,"74"-20"-8168,-31 29-321,9-1-384,2-1-95,-3-2-226,-4-3-1440,-10-1-1090,-11 0-1248,-16-1-1987</inkml:trace>
  <inkml:trace contextRef="#ctx0" brushRef="#br0" timeOffset="1">125 149 2594,'0'0'14446,"13"57"-12556,12-53-1057,8-2-353,1-2-384,2 0-1377,-3 0-2979,-7-3-2691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37 365 11755,'0'0'8808,"-36"48"-5348,54-48-3268,15-15 0,14-13-160,9-4-2274,1-8-2434,-4 2-3012</inkml:trace>
  <inkml:trace contextRef="#ctx0" brushRef="#br0" timeOffset="1">618 1 18706,'0'0'3619,"-71"76"-2818,41-40-353,0 5-159,-2-1-161,4 1-64,1-6-32,5-5 0,8-7 0,3-11 0,4-8-1185,1-4-1922,-2-14-3748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80 13357,'0'0'3811,"60"25"-1825,-27-8-448,9 5-1186,2-3-224,4-1-64,-1-6-1697,-2-7-2852,-3-5-7238</inkml:trace>
  <inkml:trace contextRef="#ctx0" brushRef="#br0" timeOffset="1">561 1 18866,'0'0'5317,"-11"75"-4933,4-39-160,4 2-159,0 1-33,3-2-129,0-1-1280,0-5-1217,0-8-802,0-10-1120,-3-8-2819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0 173 17713,'0'0'5573,"72"0"-4708,-29 0-705,6 0-288,12 0-2627,-2-9-2754,3-7-10186</inkml:trace>
  <inkml:trace contextRef="#ctx0" brushRef="#br0" timeOffset="1">593 0 18738,'0'0'2274,"-36"49"-352,17-17-321,1 2 1,4 2 63,8-1-928,6-2-577,0-2-224,3-2-2306,6-6-1442,0-7-1537,-3-5-5573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0 370 13677,'0'0'10634,"68"-19"-9705,-20 7-545,6-2-256,0-4-32,-6-1-96,-8 0-416,-11-2-1185,-13 1-513,-12-5-321,-4 1-608,-12-1-2498</inkml:trace>
  <inkml:trace contextRef="#ctx0" brushRef="#br0" timeOffset="1">67 39 14318,'0'0'11691,"73"-5"-11275,-18-3-320,4 1-64,3-1-576,-9 2-1731,-11 1-1184,-10 5-1698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13325,'0'0'6336,"-5"9"-3608,-4 9-1498,1 0 0,0 0 0,1 1 0,1 0 0,-5 29 0,8-30-862,1 1-1,0 0 1,2 32 0,0-50-364,0 1 0,0 0-1,0 0 1,0-1 0,1 1-1,-1 0 1,0 0 0,1-1-1,-1 1 1,1 0 0,0-1-1,-1 1 1,1-1 0,0 1-1,0-1 1,0 1 0,0-1-1,0 0 1,0 1 0,0-1-1,1 0 1,-1 0 0,0 0-1,1 0 1,-1 0 0,1 0-1,-1 0 1,1 0 0,0-1-1,-1 1 1,1 0 0,0-1 0,-1 0-1,1 1 1,0-1 0,-1 0-1,4 0 1,-2 0-3,0-1-1,0 0 1,0 1-1,-1-1 1,1 0 0,0-1-1,-1 1 1,1 0 0,-1-1-1,1 1 1,-1-1-1,0 0 1,0 0 0,0 0-1,0 0 1,0 0 0,0 0-1,0-1 1,-1 1 0,1 0-1,-1-1 1,0 0-1,1-2 1,6-20-71,-2-1-1,-1 0 1,-1 0 0,-1 0 0,-2-49-1,-18 103-452,14-20 552,0 0-1,1 0 1,0 0-1,1 0 1,0 0-1,0 0 1,1 0 0,0 10-1,0-16-15,0 0 0,1 1 0,-1-1 0,1 0 0,-1 0 0,1 0 0,0 0 0,0 0 0,0 0 0,0 0 0,0 0 0,0 0 0,0 0 0,1-1 0,-1 1 0,1 0 0,-1-1 0,1 1 0,0-1 0,0 0 0,-1 1 0,1-1 0,0 0 0,0 0 0,0 0 0,0-1 0,0 1 0,1 0 0,-1-1 0,0 1 0,0-1 0,0 0 0,4 0 0,-1 1 9,1-1-1,-1-1 0,0 1 1,0-1-1,0 0 0,-1 0 0,1 0 1,0 0-1,0-1 0,-1 0 0,1 0 1,-1 0-1,1-1 0,-1 0 1,0 0-1,0 0 0,7-6 0,1-4 1,-1-1 0,-1 0-1,17-29 1,-19 28-23,2 0-1,0 1 1,13-15 0,-23 29-1,0-1 0,0 1 1,1-1-1,-1 1 0,0-1 0,0 1 1,1 0-1,-1-1 0,0 1 1,1 0-1,-1-1 0,1 1 0,-1 0 1,0-1-1,1 1 0,-1 0 0,1 0 1,-1 0-1,1-1 0,-1 1 0,1 0 1,-1 0-1,1 0 0,-1 0 1,1 0-1,-1 0 0,1 0 0,-1 0 1,1 0-1,-1 0 0,1 0 0,-1 0 1,1 0-1,-1 1 0,1-1 0,-1 0 1,1 0-1,-1 0 0,0 1 1,1-1-1,-1 0 0,1 0 0,-1 1 1,0-1-1,1 0 0,-1 1 0,0-1 1,1 1-1,-1-1 0,0 1 0,1-1 1,-1 0-1,0 1 0,0-1 1,0 1-1,0-1 0,1 1 0,-1-1 1,0 1-1,0-1 0,0 1 0,0-1 1,0 1-1,0-1 0,0 1 0,0-1 1,0 1-1,-1 0 0,3 45 290,-3-38-237,0 31-230,3 54 1257,-2-86-1613,1 1 0,1 0 0,-1 0 0,1 0-1,1-1 1,-1 1 0,1-1 0,1 0 0,3 7 0,9 4-8717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21044,'0'0'5413,"9"5"-3673,7 3-1436,0-2 0,1 0 0,0 0 0,0-2 0,0 0 0,0-1 0,28 1-1,131-6-2491,-142 0 792,-34 2 1345,0 1 0,1-1-1,-1 1 1,0-1-1,1 1 1,-1-1 0,0 1-1,0-1 1,1 1 0,-1-1-1,0 1 1,0-1 0,0 1-1,0-1 1,0 1-1,0 0 1,0-1 0,0 1-1,0-1 1,0 1 0,0-1-1,0 1 1,0 0 0,0-1-1,-1 1 1,1-1-1,0 1 1,0-1 0,-1 1-1,1-1 1,0 1 0,-1-1-1,1 1 1,0-1 0,-1 0-1,0 1 1,-15 26 0,-1-2 1,-22 27 0,-16 21 83,50-66-75,-33 55-2803,30-50 1401,1 1-1,1 0 1,0 1 0,1-1 0,-5 20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12876,'0'0'7015,"60"-28"-5350,-24 29-1216,12 10-257,7-2-192,7-1-1313,0-5-2339,2-3-4355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30 14125,'-9'-5'3267,"5"2"-3006,0 0-1,-1 0 0,1 1 0,-1 0 0,0-1 0,0 2 0,0-1 0,0 1 0,0-1 1,0 2-1,0-1 0,0 0 0,0 1 0,0 0 0,0 0 0,-1 1 0,1-1 0,0 1 0,0 0 1,0 0-1,0 1 0,0 0 0,0-1 0,1 2 0,-1-1 0,1 0 0,-1 1 0,-4 4 1,-1 3-89,0 0 1,0 2 0,1-1 0,1 1 0,0 0 0,1 0-1,0 1 1,0 0 0,2 1 0,0-1 0,0 1 0,1 0-1,1 0 1,0 1 0,-1 23 0,4-34-141,0-1 0,0 1 0,0-1-1,0 0 1,1 1 0,0-1 0,-1 0 0,1 0 0,1 1 0,-1-1 0,0 0 0,1 0-1,-1 0 1,1 0 0,0 0 0,0-1 0,0 1 0,0-1 0,1 1 0,2 2-1,0-2-4,0 0 0,0 0-1,1 0 1,-1 0-1,1-1 1,-1 0-1,1 0 1,0-1-1,0 1 1,11 0-1,-5-1-4,0-1 0,0 0-1,0 0 1,0-2 0,0 1 0,-1-1 0,1-1-1,0 0 1,-1-1 0,0 0 0,15-8-1,-19 7-21,0 0 0,-1 0 1,0-1-1,0 0 0,-1 0 0,1-1 0,-1 0 0,-1 0 0,1 0 0,-1 0 0,-1 0 0,1-1 0,-1 0 0,0 0 0,-1 0 0,0 0 0,0 0 0,-1 0 0,0-1 1,0 1-1,-1-12 0,0 15-19,0-1 0,-1 0 0,0 1 0,1-1 1,-2 1-1,1 0 0,-1-1 0,1 1 0,-1 0 1,-1 0-1,1 0 0,-1 0 0,0 0 0,0 1 1,0-1-1,-1 1 0,0 0 0,1 0 0,-1 0 1,-1 1-1,1-1 0,-1 1 0,1 0 0,-1 0 1,0 0-1,0 1 0,0 0 0,0 0 0,0 0 0,-1 1 1,1-1-1,-9 0 0,9 2-84,1 0 0,-1 0-1,1 0 1,-1 1 0,1 0 0,-1 0 0,1 0-1,0 0 1,-1 1 0,1-1 0,0 1 0,0 0-1,0 1 1,0-1 0,0 1 0,-6 5-1,9-7-54,-1 1 0,1-1 0,-1 1 0,1 0 0,0-1 0,0 1 0,-1 0 0,1 0 0,0 0 0,1 0-1,-1 0 1,0 0 0,0 0 0,1 0 0,-1 0 0,1 1 0,0-1 0,0 0 0,0 0 0,0 0 0,0 0 0,0 1-1,1-1 1,-1 0 0,0 0 0,1 0 0,0 0 0,0 0 0,-1 0 0,1 0 0,1 0 0,-1 0 0,0 0-1,0-1 1,1 1 0,-1 0 0,3 1 0,22 15-4193,12-8-3352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1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38 20211,'-8'0'1826,"2"0"-1566,0 0 1,0 0-1,-1 0 0,1 1 0,1 0 1,-1 0-1,0 1 0,0 0 1,0 0-1,1 0 0,-1 1 1,1-1-1,0 1 0,0 1 1,0-1-1,-9 8 0,5-1 65,0-1 0,1 2-1,0-1 1,1 1-1,-11 21 1,15-25-237,0-1 1,0 1-1,1-1 0,0 1 1,0 0-1,1 0 0,0 0 1,0 0-1,1 0 1,0 0-1,0 0 0,2 11 1,-1-15-79,0-1 0,0 1 0,1-1 0,-1 1 1,1-1-1,0 1 0,0-1 0,0 0 0,0 0 0,0 0 1,0 0-1,1 0 0,-1-1 0,1 1 0,-1 0 1,1-1-1,0 0 0,-1 0 0,1 0 0,0 0 0,0 0 1,0 0-1,-1-1 0,1 0 0,0 1 0,4-1 0,5 1 23,0-1-1,-1 1 1,1-2-1,-1 0 1,20-3-1,-23 1-32,1-1 0,-1 1-1,0-1 1,0-1 0,0 1-1,-1-1 1,1-1-1,-1 1 1,0-1 0,-1-1-1,0 1 1,0-1 0,0 0-1,0-1 1,4-9-1,-6 12 35,0-1 0,-1 0 0,0 0-1,-1 0 1,1 0 0,-1-1 0,0 1 0,-1-1-1,1 1 1,-1-1 0,0 0 0,-1 1-1,0-1 1,0 0 0,-1 1 0,1-1-1,-1 0 1,-1 1 0,1-1 0,-1 1-1,-3-9 1,2 11-2,0 0-1,-1 0 0,1 1 1,-1-1-1,1 1 1,-1 0-1,0 0 1,0 0-1,0 0 1,-1 1-1,1-1 1,-1 1-1,1 0 1,-1 1-1,0-1 0,0 1 1,0 0-1,0 0 1,1 0-1,-1 1 1,0 0-1,0 0 1,0 0-1,0 0 1,0 1-1,0 0 0,-8 2 1,8-1-126,0-1 1,1 1 0,-1-1-1,1 1 1,-1 0-1,1 1 1,0-1-1,0 1 1,0 0 0,0 0-1,0 0 1,-6 7-1,8-7-195,0 0-1,1 0 1,-1 0-1,0 0 1,1 0-1,0 0 1,0 0 0,0 1-1,0-1 1,0 1-1,0-1 1,1 0-1,0 1 1,0-1-1,0 1 1,0-1-1,0 1 1,1-1-1,1 6 1,8 14-6384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24663,'0'0'-128,"-4"72"160,-3-26 417,3 6 159,4-5-448,0-2-128,6-5-1153,5-12-3715,1-6-5158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19731,'0'0'1521,"6"-9"193,-1 4-1491,1-1 0,-1 1 1,1 0-1,0 0 0,1 1 1,-1 0-1,1 0 0,-1 0 1,1 1-1,0 0 0,1 0 1,-1 1-1,0 0 0,1 0 1,-1 1-1,1 0 0,12-1 1,-13 2-151,21-4 62,1 2-1,-1 0 1,1 2-1,0 2 1,41 6-1,-68-8-140,0 1-1,0-1 1,0 0-1,0 1 1,0-1 0,0 1-1,0 0 1,-1 0-1,1 0 1,0 0-1,0 0 1,0 0-1,-1 0 1,1 0-1,-1 1 1,1-1-1,-1 0 1,1 1-1,-1 0 1,0-1-1,0 1 1,0 0-1,0 0 1,0-1 0,0 1-1,0 0 1,0 0-1,-1 0 1,1 0-1,-1 0 1,0 0-1,1 0 1,-1 0-1,0 0 1,0 0-1,0 0 1,-1 0-1,0 4 1,-1 0 14,0 1 1,-1-1-1,0 0 0,0 0 1,-1-1-1,0 1 1,0-1-1,0 0 0,-1 0 1,-7 8-1,-5 1 94,0 0-1,-1 0 1,0-2-1,-1 0 0,-22 10 1,80 7-1688,-31-22 1382,0 1 0,-1 0 0,0 0 1,7 10-1,-12-15 194,0 0 0,0 0 1,0 1-1,0-1 1,-1 1-1,0-1 0,0 1 1,0 0-1,0 0 1,0-1-1,-1 1 0,1 0 1,-1 0-1,-1 7 1,1-10 107,-1 0 0,1 0 0,-1 0 0,1 0 0,-1-1 0,0 1 0,0 0 0,1 0 0,-1 0 0,0-1 0,0 1 0,0 0 0,0-1 0,0 1 0,0-1 0,0 1 0,0-1 0,0 1 0,0-1 0,0 0 0,0 1 0,0-1 0,0 0 0,-1 0 0,1 0 0,-2 0 0,-39 0 1478,30-1-1165,-4 1-75,-1-1-1,1 0 0,-18-5 0,27 5-395,1-1 0,0 0-1,-1 0 1,1 0 0,0-1 0,1 0-1,-1 0 1,0-1 0,1 1 0,-9-9-1,19 11-6590,20 0 4,-3 1-586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18834,'0'0'13260,"11"68"-13067,-8-47-129,0-2-32,3-2-1025,1-6-2114,-2-7-2755,3-4-1921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7 12460,'0'0'11744,"4"13"-11306,-1-3-310,0 1-1,-1-1 1,-1 1-1,1 0 1,-1-1-1,-1 1 1,0 0-1,-3 19 1,-1-10 79,-2 7 0,2 0 0,1 0 0,0 38 0,3-65-190,0 1 0,0-1 1,0 0-1,1 1 0,-1-1 0,0 0 0,0 1 0,1-1 0,-1 0 0,0 0 0,1 1 0,-1-1 0,0 0 0,1 0 0,-1 0 0,0 1 0,1-1 0,-1 0 1,0 0-1,1 0 0,-1 0 0,1 0 0,-1 0 0,0 0 0,1 0 0,-1 0 0,1 0 0,-1 0 0,0 0 0,1 0 0,-1 0 0,0 0 0,1 0 0,-1 0 1,1-1-1,-1 1 0,0 0 0,1 0 0,-1 0 0,0-1 0,1 1 0,-1 0 0,0 0 0,0-1 0,1 1 0,-1 0 0,0-1 0,18-11 344,-7-1-336,0 0-1,-2-1 1,1 0-1,-2 0 1,0-1 0,0 0-1,-2-1 1,7-21-1,-6 15-52,0 0 0,-2 0 0,-1-1-1,3-27 1,-12 158 344,2-55-685,6 80 1,1-114-2996,0-10-3447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9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20788,'0'0'256,"4"58"64,-6-21 1090,0 4-930,0-1-384,1 1 0,1-3-96,0-7-640,4-6-866,2-9 33,5-13-257,-4-3-864,-2-17-97,-2-13-3170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73 9257,'0'0'7527,"79"8"-6790,-36-8-193,4-1-95,1-13-161,-1-3-64,-8 2-192,-11 2-352,-11 1-865,-13 6-1090,-4 4-896,-15 2-4772</inkml:trace>
  <inkml:trace contextRef="#ctx0" brushRef="#br0" timeOffset="1">3 198 10666,'0'0'7111,"35"50"-6278,9-50 63,11-1-319,4-10-449,-2-1-544,-6-1-2883,-18 1-4837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1 135 16528,'0'0'1953,"59"18"-1472,-2-35-161,12-8 129,5-2-321,1-3-833,-11 3-4163,-9 1-9418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9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318 0 18770,'0'0'4836,"-69"55"-4035,40-22-385,-1 3-255,0 4-97,1-3-64,2-1 32,3-6-32,3-5-353,3-9-479,3-10-738,3-6-992,4-2-1987,2-18-2177</inkml:trace>
  <inkml:trace contextRef="#ctx0" brushRef="#br0" timeOffset="1">77 83 12876,'0'0'8712,"68"31"-8007,-44-12-160,3 4-353,3-1-128,3-3-737,-1-2-2818,-2-8-6310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1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0 18353,'0'0'6294,"5"9"-4922,-4-7-1287,1 1 0,-1-1 0,1 1 0,-1-1-1,0 1 1,0 0 0,0-1 0,-1 1 0,1 0-1,0 0 1,-1 0 0,0-1 0,0 1 0,0 0-1,0 0 1,0 0 0,-1 3 0,-1 0-2,-1 0 0,1 0 0,-1 0 0,-1-1 0,1 1 0,-1-1 0,0 0 0,-8 9 0,-3 4-19,-1-1 1,0-1-1,-2 0 0,0-1 0,-21 13 0,38-27 53,23 0-240,-9 2 105,-1 1 0,1 1 0,-1 0 0,0 0 0,0 1-1,19 14 1,24 11-2235,-47-27 1025,0-1-1,0 0 0,0 0 0,1-1 0,12 2 0,17-2-8754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19795,'0'0'3715,"0"61"-1216,0-32-930,-1 3-704,1-1-609,0-1-192,0-7-64,7-4-704,4-2-1378,-4-7-1314,-2-5-1632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86 342 14798,'0'0'9577,"79"13"-7879,-41-13 31,7-10-896,0-3-577,1-3-192,-6 3-32,-10-1-928,-10 3-738,-12 3-416,-8 0-1153,-10-1-1601,-17 0-5318</inkml:trace>
  <inkml:trace contextRef="#ctx0" brushRef="#br0" timeOffset="1">1 90 10154,'0'0'15214,"67"-33"-13741,-13 24-416,6 1-800,0-1-193,-3 4-256,-7-3-2563,-8 0-2786,-12-2-4645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18930,'0'0'9892,"0"11"-9198,1-8-670,-1 3 22,1 0-1,-1 1 1,2-1 0,-1 0 0,1 0 0,4 11 0,-5-14-38,1-1 0,-1 1 0,1-1 0,0 0 0,0 0 0,-1 0 0,2 0 0,-1 0 0,0 0 0,0 0 0,1 0 0,-1-1 0,0 0 0,1 1 0,0-1 0,-1 0 0,1 0 0,0 0 0,-1-1 0,1 1-1,0-1 1,5 1 0,-1 0 1,1-1 0,0 0 0,-1-1 0,1 0 0,-1 0 0,1 0 0,-1-1 0,1 0 0,-1-1 0,0 0 0,0 0 0,12-7 0,-3-1-26,0 0 0,-1-2 0,25-26-1,-40 39 32,1 0 0,-1 0 0,0-1 0,0 1 0,0 0 0,0 0 0,0 0 0,1-1 0,-1 1 0,0 0 0,0 0 0,0 0 0,0 0 0,1 0 0,-1 0 0,0-1 0,0 1 0,0 0 0,1 0 0,-1 0 0,0 0 0,0 0 0,1 0 0,-1 0 0,0 0 0,0 0 0,1 0 0,-1 0 0,0 0 0,0 0 0,0 0 0,1 0 0,-1 0 0,0 0 0,0 0 0,1 0 0,-1 0 0,0 1 0,0-1 0,0 0 0,1 0 0,-1 0 0,0 0 0,0 0 0,0 1 0,0-1 0,1 0 0,3 18 475,-4 37-1,0-35-466,0-19-19,1 0-1,-1 0 1,1 0-1,-1-1 1,1 1-1,0 0 1,-1 0-1,1-1 0,0 1 1,0 0-1,0-1 1,-1 1-1,1-1 1,0 1-1,0-1 1,0 1-1,0-1 1,0 1-1,0-1 0,0 0 1,0 0-1,0 0 1,0 1-1,0-1 1,0 0-1,0 0 1,0 0-1,0-1 0,0 1 1,0 0-1,0 0 1,0-1-1,0 1 1,2-1-1,39-10 78,12-25-457,-47 30 290,0 0-1,-1 1 0,1 0 0,1 0 0,-1 1 0,1 0 0,0 0 1,0 1-1,0 0 0,0 1 0,13-3 0,-20 5 76,0 0-1,-1 0 0,1 0 0,0 0 1,0 0-1,-1 1 0,1-1 1,0 0-1,-1 0 0,1 1 1,0-1-1,-1 0 0,1 1 1,-1-1-1,1 1 0,0-1 0,-1 1 1,1-1-1,-1 1 0,0-1 1,1 1-1,-1 0 0,1-1 1,-1 1-1,0 0 0,1-1 1,-1 1-1,0 0 0,0-1 1,0 1-1,1 0 0,-1 0 0,0-1 1,0 2-1,-1 35 916,-1-16-4045,5-6-5498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1 538 19987,'0'0'1505,"11"-15"481,23-33 75,79-113 1445,49-101-2437,-147 224-979,-12 24-40,-7 19-51,-13 28-66,1 2 0,2 0 0,1 1 1,2 1-1,1-1 0,2 2 1,2-1-1,1 1 0,1 41 0,4-76-30,-1-1 0,1 1-1,0 0 1,0-1-1,1 1 1,-1-1 0,1 1-1,-1 0 1,1-1-1,0 1 1,0-1 0,0 0-1,0 1 1,0-1 0,1 0-1,-1 1 1,1-1-1,-1 0 1,1 0 0,0 0-1,0-1 1,0 1-1,3 2 1,-2-3-174,0 0-1,1 0 1,-1 0-1,1 0 1,0-1 0,-1 1-1,1-1 1,-1 0-1,1 0 1,-1-1-1,1 1 1,-1-1 0,1 0-1,-1 1 1,1-2-1,-1 1 1,6-3-1,43-26-4778,4-12-1692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10 17969,'0'0'2226,"-11"8"-528,-8 9-1259,0 1 1,1 1 0,1 0 0,1 1-1,1 1 1,1 0 0,-22 45 0,27-49-198,1 0 1,0 0-1,2 0 1,0 1-1,1 0 1,-6 34-1,11-50-210,0 0 0,-1-1 0,1 1 0,0 0-1,0-1 1,0 1 0,0 0 0,0-1 0,1 1-1,-1 0 1,0-1 0,1 1 0,-1-1 0,1 1-1,0-1 1,-1 1 0,1-1 0,0 1 0,0-1-1,0 1 1,0-1 0,0 0 0,0 0 0,0 1-1,1-1 1,1 1 0,-1-1 5,1-1-1,-1 1 1,1-1 0,-1 1 0,1-1-1,-1 0 1,1 0 0,-1 0-1,1 0 1,-1 0 0,1-1-1,-1 1 1,1-1 0,-1 0 0,4-1-1,7-3 83,0-1-1,-1-1 1,1 0-1,-1-1 1,12-10-1,-9 6-67,0-2-1,-1 0 1,-1 0-1,0-2 1,-1 1-1,16-29 1,-22 34 93,-1-1 1,0 0-1,-1 0 0,0 0 1,-1-1-1,0 1 1,-1-1-1,0 0 1,-1 0-1,0 0 1,-1 0-1,-1-14 0,1 22-131,-1 1 0,1 0-1,-1 0 1,1 0 0,-1 0-1,0 0 1,0 0-1,-1 0 1,1 0 0,-1 0-1,1 0 1,-1 0 0,0 1-1,0-1 1,0 1 0,0-1-1,0 1 1,-1 0-1,1 0 1,-1 0 0,0 0-1,1 1 1,-1-1 0,0 1-1,0-1 1,0 1-1,0 0 1,-6-1 0,5 1-22,0 1 0,-1 0 1,1 0-1,0 0 0,0 0 1,-1 1-1,1 0 1,0 0-1,0 0 0,0 0 1,0 1-1,0-1 0,0 1 1,1 0-1,-1 0 0,0 0 1,1 1-1,0 0 1,-1-1-1,1 1 0,-3 4 1,1-1-181,0 0 0,0 0 0,1 0-1,-1 0 1,2 1 0,-1-1 0,1 1 0,0 0 0,0 0 0,1 0 0,0 1 0,0-1 0,1 0 0,0 1 0,0 0 0,1 8 0,0-15-23,0 1 1,0-1-1,1 0 0,-1 1 1,1-1-1,-1 1 0,1-1 1,0 0-1,-1 0 0,1 1 1,0-1-1,0 0 0,0 0 1,0 0-1,0 0 0,0 0 1,0 0-1,0 0 0,1 0 1,-1-1-1,0 1 0,1 0 1,-1-1-1,0 1 0,1-1 1,-1 1-1,0-1 0,1 0 1,-1 1-1,1-1 0,-1 0 1,1 0-1,-1 0 0,2 0 1,4 0-1196,-1-1 1,1 0-1,0 0 1,-1 0-1,1 0 1,9-5-1,24-14-9253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4.3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0 16848,'0'0'2349,"-12"8"-278,-10 10-1278,1 1-1,1 0 0,0 2 1,-23 32-1,34-42-546,0 0-1,2 1 1,-1 0-1,1 1 1,1-1-1,1 1 1,0 0-1,0 1 1,1-1-1,1 1 1,-3 26-1,6-39-237,0 0 1,0 0-1,0 0 0,0 0 1,0 0-1,0 0 0,0 0 1,1 0-1,-1 0 0,1 0 1,-1 0-1,0 0 0,1-1 1,-1 1-1,1 0 0,0 0 1,-1 0-1,1 0 0,0-1 1,0 1-1,-1 0 1,1-1-1,0 1 0,0-1 1,0 1-1,0-1 0,1 1 1,1 0 10,1 0 1,-1 0 0,0-1-1,0 1 1,1-1 0,-1 0-1,1 0 1,5-1 0,2 0 43,0-2 0,0 1 0,0-1 0,16-8 0,-9 2-48,0-1 0,-1 0 1,-1-2-1,0 0 0,0-1 0,22-23 1,-33 31 78,0-1 1,0 1 0,0-1 0,-1 0 0,0-1 0,0 1-1,0-1 1,-1 1 0,0-1 0,0 0 0,-1 0-1,0-1 1,0 1 0,-1 0 0,0-1 0,0 1 0,0-1-1,-1 1 1,0-1 0,-3-13 0,2 19-60,0 0 0,0-1-1,-1 1 1,1 0 0,-1 0 0,1 0 0,-1 0 0,0 0-1,0 1 1,1-1 0,-2 1 0,1-1 0,0 1 0,0-1-1,0 1 1,-1 0 0,1 0 0,0 0 0,-1 0 0,1 1-1,-1-1 1,1 1 0,-1-1 0,1 1 0,-4 0 0,-3-1-33,0 1 1,0 0-1,1 0 1,-1 1-1,0 0 1,-10 3 0,12-2-108,1 1 1,-1 0 0,1 0-1,-1 1 1,1-1 0,0 1-1,0 1 1,-9 8-1,-18 26-4886,23-23-1624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257 87 9289,'10'-9'7420,"2"-3"-5885,31-27 1247,-9 15 2072,-34 23-4784,0 1 0,0 0-1,0 0 1,0 0 0,0 0-1,0 0 1,0 0 0,1 0-1,-1-1 1,0 1-1,0 0 1,0 0 0,0 0-1,1 0 1,-1 0 0,0 0-1,0 0 1,0 0 0,0 0-1,0 0 1,1 0-1,-1 0 1,0 0 0,0 0-1,0 0 1,0 0 0,1 0-1,-1 0 1,0 0 0,0 0-1,0 0 1,0 0-1,1 0 1,-1 1 0,0-1-1,0 0 1,0 0 0,0 0-1,0 0 1,0 0-1,1 0 1,-1 0 0,0 1-1,0-1 1,0 0 0,0 0-1,0 0 1,0 0 0,0 0-1,0 1 1,0-1-1,0 0 1,0 0 0,0 0-1,0 1 1,-2 14 1045,-9 15-530,-43 61-189,-4-3 0,-88 104-1,64-88-295,74-91-813,12-15-1028,19-18-2451,58-74-4045,-36 30 2525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0 8904,'0'0'15968,"-1"12"-14575,-31 146 861,19-109-2132,3 1 1,-8 86-1,17-118-520,3 74-201,4-63-2670,5-1-3489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8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 14029,'0'0'15567,"18"-31"-15407,16 40-64,9-4-96,1-1-993,5-1-2210,-3-3-1409,-3-3-4901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34 19154,'0'0'7415,"-11"-6"-5557,3 1-1535,5 3-247,-1-1-1,1 1 0,-1-1 1,0 1-1,0 0 1,1 1-1,-1-1 1,0 1-1,0 0 1,-1 0-1,1 0 1,0 0-1,0 1 1,0-1-1,-1 1 1,1 0-1,-6 1 0,-3 3-16,1 1-1,-1 0 0,1 1 1,0 0-1,0 1 0,1 0 0,0 1 1,0 0-1,0 1 0,1 0 1,-9 12-1,18-21-64,1 0-1,0 1 1,-1-1 0,1 0 0,0 1 0,-1-1 0,1 0-1,0 1 1,-1-1 0,1 1 0,0-1 0,0 0 0,-1 1-1,1-1 1,0 1 0,0-1 0,0 1 0,0-1 0,-1 1-1,1-1 1,0 1 0,0-1 0,0 1 0,0-1 0,0 1-1,0-1 1,1 1 0,-1-1 0,0 0 0,0 1-1,0-1 1,0 1 0,0-1 0,1 1 0,-1-1 0,0 1-1,0-1 1,1 0 0,-1 1 0,0-1 0,1 0 0,-1 1-1,0-1 1,1 0 0,-1 1 0,1-1 0,-1 0 0,0 0-1,1 1 1,-1-1 0,1 0 0,-1 0 0,1 0 0,-1 0-1,1 0 1,-1 1 0,1-1 0,-1 0 0,1 0 0,0 0-1,40 2-265,-27-3 179,-7 2 38,17 0-103,0 1 1,0 0 0,0 2 0,24 8-1,-43-11 129,0 1 0,0 0-1,0 1 1,0-1 0,0 1 0,0 0-1,-1 0 1,0 0 0,1 1-1,4 5 1,-7-6 17,0-1-1,0 1 1,-1 0 0,1 0 0,-1 0-1,1 0 1,-1 0 0,0 0 0,-1 0-1,1 0 1,0 0 0,-1 0-1,0 0 1,1 1 0,-1-1 0,-1 0-1,1 0 1,0 0 0,-2 5-1,0-2 130,-1 1 0,1-1 0,-1 0 0,-1 0 0,1 0 0,-1-1-1,0 1 1,-1-1 0,1 0 0,-1 0 0,0 0 0,0-1 0,0 0-1,-1 0 1,0 0 0,1 0 0,-11 3 0,2 1 170,-1-2-1,0 0 1,0-1 0,0 0-1,0-1 1,-25 3 0,37-7-289,-6 1-88,-1 0-1,1-1 0,-1 0 0,-12-2 1,21 2 59,0 0 0,0 0 0,0 0 0,0 0 1,0-1-1,0 1 0,0 0 0,0-1 0,0 1 0,0 0 0,0-1 1,0 1-1,0-1 0,0 0 0,0 1 0,1-1 0,-1 0 0,0 0 1,0 1-1,1-1 0,-1 0 0,0 0 0,1 0 0,-1 0 0,1 0 1,-1 0-1,1 0 0,0 0 0,-1 0 0,1 0 0,0 0 1,0 0-1,0 0 0,0 0 0,0 0 0,0 0 0,0 0 0,0 0 1,0 0-1,0 0 0,0 0 0,1 0 0,-1 0 0,0 0 0,1 0 1,-1 0-1,1 0 0,-1 0 0,1 0 0,1-1 0,1-3-818,1 1-1,0 0 0,1 0 0,-1 0 0,1 0 0,0 1 0,0 0 1,0 0-1,0 0 0,0 1 0,1-1 0,9-2 0,-4 1-956,31-12-5444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27 18770,'0'0'2178,"-9"0"-822,3 0-1276,4-1-1,-1 1 0,1-1 1,0 1-1,-1 0 0,1 0 0,0 0 1,-1 0-1,1 0 0,0 1 0,0-1 1,-1 1-1,1-1 0,0 1 1,0 0-1,-1 0 0,1 0 0,0 0 1,0 0-1,0 1 0,0-1 0,1 1 1,-1-1-1,0 1 0,1 0 0,-1-1 1,1 1-1,-1 0 0,1 0 1,0 0-1,0 0 0,0 0 0,-2 4 1,4-1 4037,9-15-3108,-9 7-1129,1 1 0,0 0-1,0 0 1,0-1 0,0 1 0,0 0-1,0 1 1,0-1 0,1 0 0,-1 1-1,4-2 1,-6 3 136,23-29-614,-29 28 750,1 1-1,-1-1 0,0 1 0,1 0 1,-1 0-1,1 0 0,-1 1 0,-8 2 1,9 0-61,-1-1 1,1 1-1,0 1 1,0-1-1,1 1 1,-1 0-1,1 0 1,0 0-1,0 0 1,-5 8-1,7-10-78,1 0-1,0 0 1,0 1-1,-1-1 1,1 0-1,1 0 0,-1 0 1,0 1-1,0-1 1,1 0-1,0 1 1,-1 3-1,1-5-14,0 0 1,1 0-1,-1 0 0,0 0 0,1 1 1,-1-1-1,1 0 0,-1 0 0,1 0 0,-1 0 1,1 0-1,0 0 0,-1 0 0,1 0 1,0 0-1,0-1 0,0 1 0,0 0 1,0 0-1,0-1 0,0 1 0,0-1 1,0 1-1,0-1 0,0 1 0,1 0 1,10 2-31,-1-1 0,0 1 0,0-2 0,1 1 0,-1-2 1,20 0-1,-21-1-14,-1 1 1,1 0-1,-1 0 1,1 1-1,0 1 1,-1-1-1,0 2 1,1-1-1,13 7 1,-22-9 45,1 1 1,-1 0 0,0 0 0,0 0 0,0 0 0,0 0-1,0 0 1,0 0 0,0 0 0,0 0 0,0 0-1,0 0 1,-1 1 0,1-1 0,-1 0 0,1 1 0,-1-1-1,1 0 1,-1 1 0,1-1 0,-1 1 0,0-1 0,0 0-1,0 1 1,0-1 0,0 1 0,0-1 0,0 1-1,-1-1 1,1 0 0,0 1 0,-1-1 0,1 0 0,-2 3-1,0 0 98,0 0 0,0 0 0,0-1 0,-1 1 0,1 0 1,-1-1-1,0 1 0,0-1 0,-6 5 0,-3 0 25,0-1 1,0 0-1,-1-1 1,0 0-1,0-1 1,-1-1-1,1 0 1,-1-1-1,0 0 1,0-1-1,0 0 1,0-2-1,0 1 0,-15-3 1,28 2-135,0 0 0,1 0 0,-1 0 0,0 0 0,0 0 0,0 0 0,1 0 0,-1 0 0,0 0 0,1 0 0,-1-1 1,0 1-1,0 0 0,1-1 0,-1 1 0,0 0 0,1-1 0,-1 1 0,1-1 0,-1 1 0,1-1 0,-1 1 0,1-1 0,-1 0 0,1 1 0,-1-1 0,1 1 0,0-1 0,-1 0 0,1 0 0,0 1 0,-1-1 0,1 0 0,0 1 1,0-1-1,0 0 0,0 0 0,0 1 0,0-1 0,0 0 0,0 0 0,0-1 0,1 0-90,-1 0 0,1 1 0,0-1 0,0 0 0,0 0 0,0 1 0,0-1 0,0 0 0,0 1 0,0-1 0,1 1 0,-1 0 0,0-1 0,1 1 0,2-2 0,98-48-13005,-60 30 4436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3.5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20692,'0'0'8290,"-10"9"-7217,3-2-939,0-1 1,0 1-1,1 1 0,0-1 1,0 1-1,1 0 1,0 0-1,0 0 0,1 1 1,0 0-1,1 0 0,0 0 1,0 0-1,1 0 0,0 1 1,1-1-1,-1 19 0,2-27-134,0 0 1,0 1-1,0-1 0,0 0 0,0 0 0,1 1 0,-1-1 0,0 0 0,1 0 0,-1 0 0,1 0 0,0 0 0,-1 0 0,1 0 1,0 0-1,-1 0 0,1 0 0,0 0 0,0 0 0,0 0 0,0 0 0,0-1 0,0 1 0,0 0 0,0-1 0,0 1 0,0-1 1,2 1-1,1 0-12,-1 0 0,1-1 1,0 1-1,0-1 1,-1 0-1,1 0 1,0-1-1,0 1 0,5-2 1,4-1-114,0-1 1,-1-1-1,0 0 0,20-10 1,17-24-455,-41 31 533,1 0 0,0 1 0,0 0-1,1 1 1,0 0 0,13-6 0,-23 12 37,0 0 1,1 0-1,-1 0 1,0 0 0,1 0-1,-1 0 1,0 0-1,1 0 1,-1 0 0,0 0-1,0 0 1,1 0-1,-1 0 1,0 0 0,1 0-1,-1 0 1,0 0 0,1 0-1,-1 0 1,0 0-1,0 1 1,1-1 0,-1 0-1,0 0 1,0 0-1,1 1 1,-1-1 0,0 0-1,0 0 1,0 1 0,1-1-1,-1 0 1,0 0-1,0 1 1,0-1 0,0 0-1,0 0 1,1 1-1,-1-1 1,0 1 0,1 19-100,-7 20 213,0-19-22,5-17-36,-1 1-1,0 0 1,1 1-1,0-1 0,0 0 1,1 0-1,0 0 1,0 10-1,0-15-34,1 1 1,0-1-1,-1 1 0,1-1 0,0 1 0,-1-1 0,1 0 1,0 1-1,0-1 0,-1 0 0,1 1 0,0-1 0,0 0 1,0 0-1,-1 0 0,1 0 0,0 0 0,0 0 0,0 0 1,-1 0-1,1 0 0,0 0 0,0-1 0,0 1 0,-1 0 1,1 0-1,1-1 0,23-7 154,44-32-137,-59 33-113,0 0 0,0 1 1,1 0-1,0 0 1,0 1-1,0 0 0,1 1 1,-1 1-1,1 0 1,21-3-1,-32 6 77,0 0 0,0 0 0,0 0-1,0 0 1,0 0 0,0 0 0,0 1 0,0-1 0,0 0 0,0 0-1,-1 1 1,1-1 0,0 1 0,0-1 0,0 1 0,0-1 0,-1 1-1,1-1 1,0 1 0,0 0 0,-1 0 0,1-1 0,-1 1 0,1 0-1,0 1 1,5 26 114,1 4 317,-6-31-396,0 0 0,-1 0 0,1 0 0,0 0 0,0 0 0,0 0 0,0 0 0,0 0 0,0-1 0,0 1 0,1 0 0,-1-1 1,0 1-1,0-1 0,0 1 0,1-1 0,-1 1 0,0-1 0,1 0 0,-1 0 0,0 0 0,1 0 0,-1 0 0,3 0 0,6-2 39,1 0 0,0-1 0,-1 0-1,1-1 1,-1 0 0,0 0 0,14-9-1,34-14-77,-49 24-66,1 0 0,0 0-1,-1 1 1,1 1 0,0-1-1,13 1 1,-21 1 80,0 0 0,0 0-1,0 1 1,0-1 0,0 1-1,-1-1 1,1 1 0,0-1 0,0 1-1,0 0 1,-1 0 0,1 0 0,0 0-1,-1 0 1,1 0 0,-1 1-1,1-1 1,-1 0 0,0 1 0,0-1-1,1 1 1,-1-1 0,0 1 0,0 0-1,0-1 1,-1 1 0,1 0-1,0 0 1,-1 0 0,1 0 0,-1-1-1,0 1 1,1 0 0,-1 0-1,0 0 1,0 0 0,-1 3 0,1-3 9,0-1 0,0 1 0,0-1 1,0 1-1,1-1 0,-1 1 0,0-1 0,1 0 1,-1 1-1,1-1 0,-1 0 0,1 1 0,0-1 1,-1 0-1,1 1 0,0-1 0,0 0 0,0 0 1,0 0-1,0 0 0,0 0 0,0 0 0,1 0 1,-1 0-1,0-1 0,0 1 0,1 0 0,-1-1 1,0 1-1,1-1 0,-1 1 0,1-1 0,-1 0 1,0 1-1,1-1 0,-1 0 0,1 0 0,-1 0 1,1 0-1,-1 0 0,1-1 0,-1 1 0,3-1 1,10-2 100,-1 0 1,1-1-1,23-10 0,-19 7-73,-11 5-588,1-1 0,-1 1 1,0 0-1,1 1 0,0 0 0,13-1 1,-19 2 396,-1 0 0,0 1 1,0-1-1,0 0 1,1 0-1,-1 1 0,0-1 1,0 1-1,0-1 1,0 1-1,0-1 0,0 1 1,0 0-1,0 0 1,0-1-1,0 1 0,0 0 1,0 0-1,1 1 1,-2 0 15,1 0 0,0-1 0,0 1 0,-1 0 0,1 0 0,-1 0 0,0 0 0,0 0 0,0 0 0,0 0 0,0 0 0,0 0 0,0 0 0,0 0 0,-2 3 0,0 1-828,0 0 0,0-1 0,0 1 0,-1-1 0,0 0 0,-5 6 0,7-10 727,-9 15-8284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4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1 134 13933,'0'0'9220,"10"-3"-7251,14-1-599,-1 1 1,37 0-1,-28 2-734,-1-2 0,36-7 0,-58 9-612,-1-1-1,0-1 0,0 0 0,0 0 0,0 0 1,-1-1-1,1 0 0,-1 0 0,0-1 0,0 0 1,-1-1-1,12-10 0,-17 14-19,0 1-1,0 0 0,0 0 1,0 0-1,0-1 1,0 1-1,0-1 1,-1 1-1,1-1 1,0 1-1,-1-1 1,1 1-1,-1-1 1,0 1-1,1-1 1,-1 1-1,0-3 1,0 3-6,0 0 0,-1 0 0,1 0 0,0 0 0,-1 1 0,1-1 0,-1 0 0,1 0 0,-1 1 1,0-1-1,1 0 0,-1 1 0,1-1 0,-1 1 0,0-1 0,0 1 0,1-1 0,-1 1 1,0-1-1,0 1 0,0 0 0,-1-1 0,-3 0-15,-1-1 0,1 2 0,-1-1 0,1 0 0,-1 1 0,1 0 0,-1 1 1,-7 0-1,1 2 53,1 1 0,0 0 0,0 0 1,0 1-1,0 1 0,1-1 0,0 2 1,0-1-1,0 1 0,-12 13 0,14-12-9,0-1-1,1 1 1,-1 0-1,2 1 0,0 0 1,0 0-1,0 0 0,1 1 1,0-1-1,1 1 1,-5 19-1,8-26-26,0 0 1,1 0-1,-1 0 0,1 0 0,0-1 1,0 1-1,0 0 0,1 0 1,-1 0-1,0 0 0,1 0 1,0 0-1,0 0 0,0-1 0,0 1 1,0 0-1,1-1 0,-1 1 1,1-1-1,0 1 0,-1-1 1,4 4-1,0-3-16,-1 0 1,1 0 0,-1 0 0,1-1-1,0 1 1,0-1 0,0 0-1,0 0 1,1-1 0,-1 0-1,8 1 1,6 0-1001,1-1 1,-1-1-1,0 0 0,0-2 0,1 0 1,18-6-1,42-19-9757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5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16720,'0'0'8301,"0"12"-7586,-2 21-248,0-14-248,1 1 1,0 0-1,2-1 1,4 32-1,-4-49-203,0 0-1,0 0 0,0 0 0,0 0 0,0 0 0,1 0 0,-1-1 1,0 1-1,1 0 0,-1-1 0,1 1 0,0-1 0,-1 0 0,1 1 1,0-1-1,0 0 0,0 0 0,0 0 0,0-1 0,0 1 0,0 0 0,0-1 1,0 1-1,1-1 0,-1 0 0,0 1 0,0-1 0,0 0 0,0-1 1,1 1-1,-1 0 0,0 0 0,0-1 0,3-1 0,4 0 87,0 0 0,0-1 0,0 0 0,0 0 0,0-1 0,12-8 0,41-39 168,-49 39-195,0 1 1,0 0-1,25-15 1,-38 26-60,0 0-1,1 0 1,-1 0 0,1 0 0,-1 0 0,1 0 0,-1 0 0,1 0 0,-1 1 0,0-1 0,1 0 0,-1 0 0,1 0 0,-1 0 0,1 1 0,-1-1 0,0 0 0,1 0 0,-1 1 0,0-1 0,1 0 0,-1 1 0,0-1 0,1 0 0,-1 1 0,0-1 0,0 0 0,1 1 0,-1-1 0,0 1-1,0-1 1,0 0 0,1 1 0,-1-1 0,0 1 0,0-1 0,0 1 0,0-1 0,0 0 0,0 1 0,0-1 0,0 1 0,0-1 0,0 1 0,0-1 0,0 1 0,-1 0 0,1 31 104,0-26 29,1 78 401,-1-83-548,0-1 0,0 1-1,0 0 1,0-1 0,0 1-1,0 0 1,0-1 0,0 1 0,1-1-1,-1 1 1,0 0 0,0-1-1,1 1 1,-1-1 0,0 1 0,1-1-1,-1 1 1,1-1 0,-1 1 0,0-1-1,1 0 1,-1 1 0,1-1-1,-1 1 1,1-1 0,0 0 0,-1 0-1,1 1 1,-1-1 0,1 0 0,0 0-1,0 1 1,25-7 272,22-22 399,21-26-158,-43 32-487,1 1 1,0 1 0,51-26 0,-75 44-43,0 1 1,0-1-1,0 1 1,0 0-1,1 0 1,-1 0-1,0 1 1,0-1-1,1 1 1,-1 0-1,0 0 1,7 0 0,-9 1 2,0-1 1,0 1-1,1 0 1,-1 0 0,0-1-1,0 1 1,0 0 0,0 0-1,0 0 1,0 0 0,0 0-1,0 0 1,0 0 0,-1 0-1,1 1 1,0-1-1,-1 0 1,1 0 0,-1 1-1,1-1 1,-1 0 0,0 1-1,1-1 1,-1 1 0,0-1-1,0 0 1,0 1 0,0-1-1,0 3 1,-1 25 212,-7 51 1,0-33-5346,7-39 3347,-2-25-11668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6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0 19763,'0'0'3587,"-25"68"-3491,25-48-865,0-8-4676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32 15214,'0'0'10907,"-9"-6"-8836,5 3-1999,-1 0-1,1 0 1,-1 1-1,0-1 1,0 1 0,0 0-1,0 1 1,0-1-1,0 1 1,-1 0 0,1 0-1,0 0 1,-1 1 0,1 0-1,-1 0 1,1 0-1,0 1 1,-1 0 0,1 0-1,0 0 1,0 1-1,0-1 1,0 1 0,0 1-1,0-1 1,0 1-1,1-1 1,-6 5 0,4-3 29,1 1 0,0-1 0,0 1 0,0 0 0,1 0 0,-1 0 0,1 1 0,1-1 0,-1 1-1,1 0 1,0 0 0,0 0 0,1 1 0,-1-1 0,2 0 0,-1 1 0,1 0 0,0-1 0,0 1 0,0 0 0,1 0 0,0-1 0,2 14 0,0-17-96,-1 0-1,0 0 0,1-1 1,-1 1-1,1-1 0,0 1 1,0-1-1,0 0 0,0 1 1,0-1-1,0 0 0,1 0 1,-1-1-1,1 1 0,-1 0 1,1-1-1,0 0 1,-1 1-1,1-1 0,0 0 1,0-1-1,5 2 0,8 1-83,0 0-1,31 0 0,-44-3 54,28 2-2710,57-6 0,-28-9-4396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43 6983,'0'0'13271,"-13"2"-9049,7-2-4004,0 1 0,0 0 0,0 0-1,0 0 1,0 1 0,1 0 0,-1 0-1,0 0 1,1 1 0,0 0 0,-1 0-1,1 0 1,0 1 0,1 0-1,-1 0 1,1 0 0,0 0 0,0 1-1,0 0 1,0-1 0,1 1 0,0 1-1,0-1 1,0 0 0,0 1-1,1 0 1,-2 8 0,3-12-212,1 0-1,-1 0 1,1-1 0,0 1-1,-1 0 1,1 0 0,0 0-1,0-1 1,0 1 0,1 0-1,-1 0 1,0 0 0,1-1-1,-1 1 1,1 0 0,-1 0-1,1-1 1,0 1 0,0-1-1,0 1 1,0-1 0,0 1-1,0-1 1,0 1 0,1-1-1,-1 0 1,0 0 0,1 1-1,1 0 1,1-1-33,-1 0 1,1 0-1,-1 0 0,1 0 1,-1-1-1,1 1 0,-1-1 1,1 0-1,0 0 1,-1-1-1,1 1 0,0-1 1,-1 1-1,7-3 0,-2 0-39,-1 0-1,1 0 0,0-1 0,-1 0 1,0-1-1,0 1 0,0-1 0,0-1 1,-1 1-1,0-1 0,10-13 0,2-5 60,30-52-1,-28 43 563,-25 70-288,-3-2-117,3-21-131,1 0-1,1 0 0,0 0 0,1 1 1,0-1-1,2 1 0,-1-1 0,3 17 1,-1-29-73,-1 0 0,1-1 0,-1 0 1,1 1-1,0-1 0,0 1 1,0-1-1,0 0 0,0 0 0,0 1 1,0-1-1,0 0 0,0 0 0,1 0 1,-1 0-1,0 0 0,1-1 1,-1 1-1,1 0 0,-1 0 0,1-1 1,-1 1-1,1-1 0,-1 0 0,1 1 1,-1-1-1,1 0 0,0 0 1,-1 0-1,1 0 0,-1 0 0,1 0 1,2-1-1,3 0-478,0 0 0,0-1-1,0 0 1,-1 0 0,1 0 0,10-6 0,-5 1-517,-1 0-1,0-1 1,-1 0 0,0-1 0,12-12 0,19-30-6413,-10-2-1427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0 12107,'0'0'8990,"-5"13"-6913,-5 19-1239,-48 158 3693,51-158-4232,1 0 0,2 0 1,1 1-1,1 45 0,5-52-248,-3-25-64,0 0 0,0 0 0,0 0 0,0 0 0,0 0-1,1-1 1,-1 1 0,0 0 0,1 0 0,-1 0 0,0 0 0,1 0-1,-1-1 1,1 1 0,-1 0 0,1 0 0,0-1 0,-1 1-1,1 0 1,0-1 0,-1 1 0,1-1 0,0 1 0,1 0-1,-3-19-808,-7-2 593,0 0-1,-1 1 1,-1 0-1,0 0 1,-2 1-1,0 1 1,-24-28-1,42 49 465,1-2-1,-1 1 1,1-1 0,0 0 0,0 0-1,-1-1 1,1 0 0,10 0-1,81 4-51,-85-6-216,1-1 0,0-1-1,-1 0 1,0-1-1,0 0 1,0-1-1,0 0 1,-1-1 0,0-1-1,0 0 1,-1-1-1,0 0 1,0 0-1,-1-1 1,0 0 0,0-1-1,-1-1 1,10-13-1,-18 23 70,-1 1 0,1-1-1,-1 1 1,1-1 0,-1 0-1,1 1 1,-1-1 0,0 0-1,1 1 1,-1-1 0,0 0 0,1 1-1,-1-1 1,0 0 0,0 0-1,0 1 1,0-1 0,0 0-1,0 0 1,0 1 0,0-1 0,0 0-1,0-1 1,-15 7 390,-21 22 224,19-9-254,0 1 0,-27 41-1,39-52-314,0 0-1,1 1 0,-1 0 1,2 0-1,0 0 0,0 0 1,0 1-1,1-1 0,0 1 1,0 16-1,2-23-83,0-1 0,1 0 0,-1 1 0,0-1 0,1 0 0,-1 1-1,1-1 1,0 0 0,0 0 0,0 0 0,0 0 0,0 0 0,1 0 0,-1 0 0,0 0 0,1 0 0,0 0 0,-1-1-1,1 1 1,2 1 0,1 0-31,0 0 1,0 0-1,0-1 0,0 1 0,1-1 0,-1-1 0,0 1 0,9 1 0,-1-2-251,1 1 0,-1-1 0,1-1 0,-1-1 0,1 0 0,23-5 0,2-11-4658,-2-9-3668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14 12364,'0'0'19479,"-10"-3"-19228,8 2-249,0 0-4,0-1 1,-1 1-1,1 0 0,0 0 1,-1 1-1,1-1 1,-1 0-1,0 1 1,1-1-1,-1 1 1,1 0-1,-1 0 0,0 0 1,1 0-1,-1 0 1,1 1-1,-1-1 1,1 1-1,-1 0 0,1 0 1,-1 0-1,1 0 1,0 0-1,-1 0 1,1 0-1,0 1 0,0-1 1,0 1-1,0 0 1,0 0-1,0 0 1,0-1-1,1 2 1,-3 3-1,-2 1-148,4-5 50,0 1 0,0-1 0,0 1 0,0 0 0,0-1 0,0 1 0,1 0 0,-1 0 0,1 0 0,0 1 0,0-1 0,0 0 0,0 0 0,0 5 0,18-15-722,20-22 542,-32 24 167,1-1-1,0 1 1,0 1-1,0-1 1,1 1 0,0 0-1,0 0 1,0 1-1,12-4 1,-18 6 97,0 1 0,0 0 1,1 0-1,-1 1 0,0-1 1,0 0-1,1 0 1,-1 1-1,0-1 0,0 0 1,0 1-1,0-1 0,1 1 1,-1 0-1,0-1 0,0 1 1,0 0-1,0 0 1,0-1-1,-1 1 0,1 0 1,0 0-1,0 0 0,0 0 1,-1 0-1,1 0 0,-1 0 1,1 0-1,-1 1 0,1-1 1,-1 0-1,1 0 1,-1 0-1,0 1 0,0 0 1,8 52-270,-8-49 311,3 39 657,-3 0 0,-1-1 0,-12 77 1,10-102-459,-1 1 0,-1-1 0,-1 0 0,-1-1 0,0 1 0,-1-1 0,-1-1 1,0 0-1,-2 0 0,0-1 0,-17 19 0,27-32-225,0 0 0,-1 0 0,1-1 0,-1 1 0,0 0 0,1-1 0,-1 0 0,0 1 0,0-1 0,0 0 0,0 0 0,0 0 0,0 0 0,0 0 0,0-1 0,0 1 0,-1-1 0,1 1 0,0-1 0,0 0 0,0 0 0,-1 0 0,1 0 0,0 0 0,0 0 0,-4-1 0,3-1 0,1 0 0,0 1 0,-1-1 0,1 0 0,0 0 0,0-1 0,0 1 0,1 0 0,-1 0 0,0-1 0,1 1 0,0-1 0,-1 0 0,1 1 0,0-1 0,1 0 0,-1 0 0,0 0 0,0-4 0,-1-4-153,0 1 1,1-1-1,1 1 1,-1-1-1,2 1 1,-1-1-1,2 1 1,-1-1-1,1 1 0,1-1 1,0 1-1,0 0 1,1 0-1,0 1 1,7-11-1,-1 5-445,0 1 1,2 0-1,-1 1 0,2 0 0,0 1 1,0 0-1,1 1 0,20-12 0,12-7-6251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0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237 63 18962,'0'0'2899,"-9"2"-1650,-40 5-528,50-45-2157,0 31 2797,-36 18 3281,10-5-3663,16-2-787,0 0 0,0 0 0,1 1-1,0 0 1,0 1 0,0 0 0,1 0 0,0 1 0,-10 11-1,13-14-161,1-1 0,0 1 0,1 0 0,-1 0 0,1 1 0,-1-1 0,1 0 0,1 1 0,-1-1 0,1 1-1,-1 0 1,1 0 0,1-1 0,-1 1 0,1 0 0,-1 0 0,2 0 0,-1 0 0,0 0 0,3 9 0,-2-12-26,0 0 0,1 0 1,-1 0-1,0-1 1,1 1-1,-1 0 1,1-1-1,0 1 0,0-1 1,0 1-1,0-1 1,0 0-1,0 0 1,0 0-1,0 0 0,0 0 1,0 0-1,0 0 1,1-1-1,-1 1 0,0-1 1,1 0-1,-1 0 1,0 0-1,1 0 1,-1 0-1,0 0 0,0 0 1,1-1-1,-1 1 1,3-2-1,4 1 35,0-1 1,1-1-1,-1 1 0,0-2 0,0 1 1,11-7-1,-2-3 8,0-1 1,-2-1-1,1-1 1,-2 0-1,0-1 1,-1 0-1,-1-1 1,15-28-1,-17 94-442,-11-46 366,0 0 0,1-1 1,-1 1-1,1 0 0,0 0 0,0-1 0,0 1 1,-1 0-1,1-1 0,1 1 0,-1-1 0,0 1 1,0-1-1,1 0 0,-1 1 0,0-1 0,1 0 1,0 0-1,-1 0 0,1 0 0,2 1 0,-1-1-11,0-1 0,1 1 0,-1-1 0,0 1-1,1-1 1,-1 0 0,0 0 0,1-1 0,-1 1-1,0-1 1,5-1 0,9-3-317,-1-1 0,0-1 0,27-16 0,-28 14-233,-13 8 557,0 0 0,0 0 0,0 0-1,0 0 1,0 0 0,0 0-1,0 0 1,0 1 0,0-1 0,1 1-1,-1 0 1,0-1 0,4 1 0,-5 1 22,0 0 0,0 0 1,0 0-1,0-1 0,0 1 1,0 0-1,0 1 1,0-1-1,0 0 0,-1 0 1,1 0-1,0 0 1,-1 1-1,1-1 0,-1 0 1,0 0-1,1 1 0,-1-1 1,0 0-1,0 1 1,1 2-1,-1-3 11,0 1 1,0-1-1,1 1 0,-1-1 0,1 1 1,-1-1-1,1 1 0,-1-1 1,1 0-1,0 1 0,0-1 0,0 0 1,0 0-1,0 1 0,0-1 0,0 0 1,0 0-1,0 0 0,1 0 1,-1 0-1,0-1 0,1 1 0,-1 0 1,3 0-1,-1 0 1,0-1 1,0 1-1,0-1 1,0 0-1,0 0 1,1-1-1,-1 1 0,0 0 1,0-1-1,0 0 1,5-2-1,6-3 9,1-1 0,-1 0 0,22-16 0,-10 4 0,-15 10-7,1 1-1,-1 0 1,1 1 0,1 0 0,17-7 0,-29 18-90,0-1 1,0 0 0,0 1 0,0-1-1,-1 1 1,1-1 0,-1 1-1,0-1 1,0 1 0,-1-1-1,0 4 1,-2 23-21,2-19 258,0-1-1,0 1 1,1 0 0,1 17 0,0-24-105,0 0 0,0 0 0,0 0 0,1-1 0,-1 1 0,1 0 1,0-1-1,0 0 0,0 1 0,1-1 0,-1 0 0,1 0 0,-1 0 0,1 0 1,0-1-1,6 5 0,22 14 71,-17-11-590,0-1-1,-1 2 0,19 18 0,-28-25 314,0 1 0,0 0 0,-1 0 0,0 0 0,0 1-1,0-1 1,0 1 0,-1 0 0,0-1 0,0 1 0,-1 0-1,0 0 1,1 10 0,-1-5 250,-1-1 1,0 1-1,-1-1 0,0 0 0,0 1 1,-1-1-1,-1 0 0,0 0 0,0 0 1,-1 0-1,0-1 0,-7 12 0,8-16 130,-1 1 0,0-1 0,0 0 0,0 0 0,-1 0 0,0-1 0,0 1 0,0-1 0,0 0 0,-1-1 0,1 1 0,-1-1 0,0-1 0,0 1 0,0-1-1,-1 0 1,1 0 0,0 0 0,-1-1 0,-9 1 0,13-2-190,0 0 0,0 0 0,0 0 0,0 0 0,0-1 0,0 1 0,0-1 0,0 0 0,0 0 0,1 0 0,-1 0 0,0 0 0,0-1 1,1 1-1,-1-1 0,1 0 0,-1 1 0,1-1 0,-3-4 0,1 2 34,0-1 1,1 0-1,0 0 1,0-1-1,0 1 0,1-1 1,0 1-1,0-1 1,-2-8-1,1-3 57,0-1 0,1 1 0,1-1-1,1 0 1,4-34 0,-2 40-247,0 1 1,1 0-1,0 0 0,1 0 0,0 0 1,1 0-1,0 1 0,1 0 1,0 0-1,0 0 0,1 1 0,1 0 1,-1 0-1,1 1 0,15-12 1,7-1-1317,0 1 1,1 1-1,55-23 1,-47 23-226,19-10-10093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1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19442,'0'0'3913,"-4"10"-1921,-12 20-114,-37 55 0,-82 84-908,34-45-411,95-111-3001,20-22 271,23-25-1566,-1-6-725,3-5-1923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2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261 0 8840,'0'0'12369,"-2"11"-11125,-7 48 62,-3 8 801,-5 116 0,17-166-2772,1 60 1978,1-55-4165,1-6-4169,-10-31 2756,-10-4-2178</inkml:trace>
  <inkml:trace contextRef="#ctx0" brushRef="#br0" timeOffset="1">0 278 13901,'0'0'13709,"85"-30"-12556,-34 25-576,5 0-545,0-2-1410,-7-7-4227,-8-3-8392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8360,'0'16'11050,"0"7"-9993,0 6 1410,-8 6 415,0 2-1056,-1 0-929,3-2-577,2-7-192,4-6-128,0-5-832,0-8-1218,6-9-1089,1 0-993,-1-19-1762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51 19699,'0'0'9737,"-7"-48"-9257,7 45-416,1 3-1217,5 0-1345,0 9-1089,-2 5-2403,-2 0-5605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61 13837,'0'0'10362,"2"-9"-6769,9-26-540,-11 35-3025,0-1 0,1 1 1,-1-1-1,0 1 0,0 0 0,0-1 0,0 1 0,0-1 0,0 1 1,0-1-1,0 1 0,0-1 0,0 1 0,-1 0 0,1-1 0,0 1 1,0-1-1,0 1 0,0-1 0,-1 1 0,1 0 0,0-1 0,0 1 1,-1 0-1,1-1 0,0 1 0,-1 0 0,1-1 0,0 1 0,-1 0 1,1 0-1,0-1 0,-1 1 0,0 0 0,-19-3 557,-19 8-233,27-1-352,0 1 0,0-1 0,1 2 0,0 0 0,0 0 0,0 1 0,0 0 0,1 1 0,1 0 0,-1 1 0,-9 12 0,18-21-3,1 0 0,-1 1 0,1-1-1,-1 1 1,1-1 0,-1 1 0,1-1 0,-1 1 0,1-1 0,-1 1-1,1-1 1,0 1 0,-1 0 0,1-1 0,0 1 0,0-1 0,-1 1-1,1 0 1,0-1 0,0 1 0,0 0 0,0 0 0,0-1 0,0 1-1,0 0 1,0-1 0,0 1 0,0 0 0,0-1 0,1 1 0,-1 0-1,0-1 1,0 1 0,1 0 0,-1-1 0,0 1 0,1-1 0,-1 1-1,1-1 1,-1 1 0,1-1 0,-1 1 0,1-1 0,-1 1 0,1-1-1,-1 1 1,1-1 0,-1 0 0,1 1 0,0-1 0,-1 0 0,1 0-1,0 0 1,-1 1 0,1-1 0,0 0 0,-1 0 0,2 0 0,50 0-333,-39-1 248,72-5-804,-51 2 298,-1 2 0,54 4 0,-85-2 573,1 0 0,0 0 0,0 1 0,0 0 1,-1-1-1,1 1 0,0 0 0,-1 0 0,1 0 0,-1 1 0,1-1 1,-1 1-1,1-1 0,1 3 0,-3-3 35,0 0 0,0 0-1,-1 0 1,1 1 0,0-1 0,0 0-1,-1 1 1,1-1 0,-1 0 0,0 1-1,1-1 1,-1 0 0,0 1 0,0-1 0,1 1-1,-1-1 1,0 1 0,-1-1 0,1 0-1,0 2 1,-2 2 130,1-1-1,-1 1 1,0-1-1,0 0 1,0 0 0,-1 0-1,1 0 1,-1 0-1,0-1 1,0 1 0,-1-1-1,1 0 1,-1 1-1,-6 3 1,-6 4-68,-1-1 0,-1 0 0,1-2-1,-2 0 1,1-1 0,-1 0 0,0-2 0,0 0 0,0-1 0,-1-1 0,0-1-1,1-1 1,-39-2 0,58 1-203,-1 0-1,1 0 0,-1-1 1,1 1-1,-1 0 1,1 0-1,-1 0 1,1 0-1,-1-1 0,1 1 1,-1 0-1,1 0 1,-1-1-1,1 1 0,0 0 1,-1-1-1,1 1 1,0 0-1,-1-1 0,1 1 1,0-1-1,-1 1 1,1-1-1,0 1 1,0 0-1,-1-1 0,1 1 1,0-1-1,0 1 1,0-1-1,0 1 0,0-1 1,0 1-1,0-1 1,0 0-1,0 1 0,0-1 1,0 1-1,0-2 1,0-10-8132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5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22229,'0'0'4708,"2"59"-3266,-2-24-737,0 6-321,-2 0-256,2-1-128,0 1 0,0-1-833,0-4-993,0-5-704,0-7-2114,0-3-2499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0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17809,'0'0'5541,"88"4"-4292,-31-4-32,15-10 449,3-7-801,2-1-609,-8-1-224,-6 4-352,-16-1-1570,-14 2-448,-18 4-737,-15-2-1954,-11-2-2306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98 18481,'0'0'7944,"72"-49"-6759,-21 34-128,8 1-608,3 3-385,-3 4-481,0 5-2145,-8 2-2083,-8 4-1665,-4 8-6277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18930,'0'0'4126,"0"9"-2054,0 1-1611,-1-1 115,1 0 1,1 1-1,0-1 0,3 17 0,-3-23-526,-1-1 0,1 1 1,0-1-1,0 1 0,0-1 1,0 0-1,1 0 0,-1 1 0,1-1 1,-1 0-1,1 0 0,0-1 1,-1 1-1,1 0 0,0 0 1,0-1-1,1 1 0,-1-1 0,0 0 1,0 0-1,1 0 0,-1 0 1,0 0-1,1 0 0,3 0 1,0 0-25,0 0 1,0-1-1,1 1 1,-1-1-1,0-1 1,0 1-1,0-1 1,1 0-1,-1-1 1,0 0-1,7-3 1,2-2-150,0 0 0,24-19 0,16-8-504,-54 33 629,0 1 1,0-1 0,-1 0 0,1 1 0,0-1 0,0 1-1,0-1 1,0 1 0,0-1 0,1 1 0,-1 0 0,0-1-1,0 1 1,0 0 0,0 0 0,0 0 0,0 0 0,0 0 0,0 0-1,1 0 1,-1 1 0,0-1 0,0 0 0,0 0 0,0 1-1,0-1 1,0 1 0,0-1 0,0 1 0,0-1 0,0 1 0,0 0-1,-1-1 1,2 2 0,0 2 93,0 0-1,-1 0 1,1 0 0,-1 0-1,0 0 1,0 0 0,1 8-1,8 29 613,-9-40-699,-1 0 0,1 1 0,0-1 0,-1 0 0,1 0-1,0 0 1,0 0 0,0 0 0,0 0 0,0 0 0,0 0-1,0 0 1,0 0 0,1 0 0,-1-1 0,0 1 0,0 0-1,1-1 1,-1 1 0,0-1 0,1 0 0,-1 1 0,1-1-1,1 0 1,6 0 48,0 0-1,0-1 1,0-1 0,0 1-1,-1-1 1,1-1 0,-1 0-1,12-5 1,67-39-299,-31 15-415,-45 27 550,-4 1 54,-1 0 1,1 0-1,0 1 1,1 0-1,-1 0 1,0 1-1,1 0 1,-1 1-1,1-1 1,0 1-1,11 0 1,-18 2 80,-1 0 0,1 0 1,0 0-1,0-1 0,0 1 1,0 0-1,-1 0 0,1 0 1,0 0-1,-1 0 0,1 0 0,-1 1 1,1-1-1,-1 0 0,1 0 1,-1 0-1,0 0 0,0 1 1,1-1-1,-1 0 0,0 0 0,0 0 1,0 1-1,-1 0 0,1 42 771,-1-33-730,1-10-73,0 1 1,0-1-1,-1 0 0,1 1 1,1-1-1,-1 1 1,0-1-1,0 0 1,0 1-1,1-1 1,-1 0-1,1 0 1,-1 1-1,1-1 1,-1 0-1,1 0 0,0 0 1,0 1-1,-1-1 1,1 0-1,0 0 1,0 0-1,0 0 1,0-1-1,0 1 1,0 0-1,1 0 0,-1-1 1,2 2-1,0-2-293,-1 0 0,0 1 0,0-2 0,1 1 0,-1 0 0,0 0 0,0-1 0,0 1 0,1-1 0,-1 0 0,0 0 0,0 0 0,0 0 0,0 0 0,0 0 0,0 0 0,-1-1 0,3-1 0,19-17-6509,2-6-3428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8776,'-5'8'10111,"-11"20"-7467,0 0 0,2 0-1,-20 61 1,23-52-2171,2 0-1,2 0 1,-4 52-1,-12 52-394,11-73 341,15-81-191,1 0 1,1 0-1,10-19 0,6-18-437,19-90-963,-30 97 573,2 1 1,1 0 0,24-49-1,-33 84 563,0 1 0,0 0-1,1 0 1,0 0 0,0 0-1,0 1 1,1 0 0,-1 0-1,12-8 1,-14 11 33,0 0-1,0 1 1,1-1 0,-1 1 0,0-1 0,1 1-1,-1 0 1,1 0 0,-1 0 0,1 1-1,-1-1 1,1 1 0,-1 0 0,1 0-1,0 0 1,-1 1 0,1-1 0,-1 1 0,1 0-1,-1-1 1,1 2 0,3 1 0,-6-3 39,0 1 1,0 0-1,0 0 0,0 0 1,0-1-1,0 1 1,0 0-1,0 0 0,-1 0 1,1 1-1,0-1 1,-1 0-1,1 0 0,-1 0 1,1 0-1,-1 0 1,0 1-1,1-1 1,-1 0-1,0 0 0,0 1 1,0-1-1,0 0 1,0 1-1,0-1 0,0 0 1,0 0-1,0 1 1,-1-1-1,1 0 0,-2 2 1,1 1 126,0-1-1,0 0 1,-1 1 0,0-1-1,1 0 1,-1 0 0,0 0-1,-1 0 1,-4 4 0,-3 1 94,0 0 0,-1-1 0,0-1 1,0 0-1,-1-1 0,-21 8 0,22-10-1138,1 0 0,-1-1 0,0 0 0,-19 0 0,32-7-8382,13-3 2473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156 296 19827,'0'0'9064,"-12"3"-7959,1 1-834,0 0-1,0 0 0,0 1 0,1 1 1,-17 10-1,22-13-198,0 1 0,0 0-1,0 0 1,1 0 0,-1 1 0,1-1 0,0 1-1,0 0 1,1 0 0,-1 0 0,1 1 0,0-1 0,1 1-1,-1 0 1,0 6 0,2-12-72,1 1 0,0-1 0,0 1 0,0-1 0,0 1 0,0-1 0,0 1 0,0-1 0,0 0 0,0 1 0,0-1 0,1 1 0,-1-1 0,0 1 0,0-1 0,0 1 0,1-1 0,-1 1 0,0-1 0,0 0 0,1 1 0,-1-1 0,0 0 0,1 1 0,-1-1 0,0 0 0,1 1 0,-1-1 0,1 0 0,-1 1 0,0-1 0,1 0 0,-1 0 0,1 0 0,0 1 0,25 0 0,25-12 0,25-19-70,-51 18 41,0 1 0,1 2 0,0 1 0,0 1 0,1 1 1,48-5-1,-75 11 34,0 0 0,0 0 1,0 0-1,1 0 0,-1 0 1,0 0-1,0 0 0,1 1 1,-1-1-1,0 0 0,0 0 1,0 0-1,1 0 0,-1 0 1,0 0-1,0 1 0,0-1 1,0 0-1,1 0 1,-1 0-1,0 1 0,0-1 1,0 0-1,0 0 0,0 0 1,0 1-1,0-1 0,0 0 1,0 0-1,0 1 0,0-1 1,1 0-1,-1 0 0,0 0 1,-1 1-1,1-1 0,0 0 1,0 0-1,0 1 0,0-1 1,0 0-1,0 0 0,0 0 1,0 1-1,0-1 0,0 0 1,0 0-1,-1 0 0,1 1 1,0-1-1,0 0 0,0 0 1,0 0-1,-1 0 0,1 1 1,-5 0-51,3-12 31,2-1-809,0-1 0,1 1 0,0-1 0,1 1 0,1-1 0,0 1 1,7-19-1,-5 22-227,0-1 0,1 2 0,-1-1 0,1 0 0,1 1 0,0 0 0,0 1 0,1-1 0,14-10 0,35-19-3697,4-4 1441,-28 9 5802,-29 24 1657,-9 7 892,-3 5-1451,0 1-3798,-1 3 694,0 1 0,0 1 0,1 0 0,0 0 1,1 1-1,0-1 0,1 1 0,0 1 0,1-1 0,-7 24 1,5-13 11,1 0 1,1 1 0,1-1-1,1 1 1,1 27 0,2-43-482,0 0 1,1 0 0,0 0 0,0 0-1,4 10 1,-5-16-41,0 0 0,0 0 0,1 0 1,-1 0-1,0 0 0,1 0 0,-1 0 0,1 0 0,-1 0 0,1 0 0,0 0 0,-1-1 0,1 1 0,0 0 1,0 0-1,-1 0 0,1-1 0,0 1 0,0-1 0,0 1 0,0 0 0,0-1 0,0 0 0,0 1 1,0-1-1,0 0 0,0 1 0,0-1 0,0 0 0,0 0 0,0 0 0,0 0 0,0 0 0,0 0 1,0 0-1,0 0 0,0 0 0,0 0 0,0-1 0,0 1 0,0-1 0,0 1 0,0 0 0,0-1 0,0 1 1,1-2-1,0 0 14,-1 0 1,1 0 0,-1 0 0,0 0-1,0 0 1,0-1 0,0 1 0,0 0-1,-1-1 1,1 1 0,-1 0 0,1-1-1,-1 1 1,0-1 0,0 1 0,0-1 0,-1-4-1,-5-44 242,-12 0 708,17 50-694,41 12-249,-28-6 26,0-2 0,1 0 0,-1 0 0,1-1 0,17 0 0,-29-2-26,12 0-22,0 0 1,0-1-1,17-4 1,-28 5 22,0 0 1,-1 0-1,1-1 1,-1 1-1,1 0 1,-1-1-1,1 1 1,0-1-1,-1 1 1,0-1-1,1 0 0,-1 1 1,1-1-1,-1 0 1,0 0-1,0 0 1,1 0-1,-1-1 1,0 1-1,0 0 1,0 0-1,0-1 1,0 1-1,-1 0 1,1-1-1,0 1 1,-1-1-1,1 1 1,0-1-1,-1 1 0,0-1 1,1 1-1,-1-1 1,0 0-1,0 1 1,0-1-1,0 1 1,-1-4-1,1 5-8,-1-1-1,0 0 1,1 1-1,-1-1 1,0 1-1,0-1 0,1 1 1,-1-1-1,0 1 1,0 0-1,0-1 1,0 1-1,0 0 1,1 0-1,-1 0 1,0 0-1,0 0 1,0-1-1,0 2 0,0-1 1,0 0-1,0 0 1,0 0-1,0 0 1,1 0-1,-1 1 1,0-1-1,0 0 1,0 1-1,0-1 1,0 1-1,-28 13-14,25-12 44,1 1-1,0 0 1,0 0 0,0 0 0,0 1 0,1-1 0,-1 1 0,1 0-1,0-1 1,0 1 0,0 0 0,0 0 0,1 0 0,0 0 0,-1 6 0,1-9-16,1 1 1,0 0 0,1 0 0,-1 0-1,0 0 1,0-1 0,1 1 0,-1 0 0,1 0-1,0-1 1,-1 1 0,1 0 0,0-1-1,0 1 1,0-1 0,0 1 0,0-1 0,1 1-1,-1-1 1,0 0 0,1 0 0,-1 1-1,1-1 1,-1 0 0,1 0 0,-1-1 0,1 1-1,0 0 1,-1 0 0,1-1 0,0 1-1,0-1 1,-1 1 0,1-1 0,0 0-1,0 0 1,2 0 0,29 4-282,0-2 0,1-1 0,-1-2 0,1-1 0,-1-2 0,59-14 0,-92 18 288,1 0 1,-1-1-1,0 1 0,0 0 1,1 0-1,-1 0 0,0-1 1,1 1-1,-1 0 0,0 0 1,0-1-1,0 1 0,1 0 1,-1-1-1,0 1 0,0 0 1,0-1-1,0 1 0,1 0 1,-1-1-1,0 1 0,0 0 1,0-1-1,0 1 0,0 0 1,0-1-1,0 1 0,0 0 0,0-1 1,0 1-1,0-1 0,0 1 1,-1 0-1,1-1 0,0 1 1,0 0-1,0-1 0,0 1 1,0 0-1,-1 0 0,1-1 1,0 1-1,0 0 0,-1-1 1,1 1-1,0 0 0,0 0 1,-1 0-1,1-1 0,0 1 1,-1 0-1,1 0 0,-1 0 1,-21-22 1185,15 16-988,6 5-213,-36-40 0,36 39 0,-1 0 0,0 0 0,1 0 0,-1 0 0,1 0 0,0-1 0,-1 1 0,1 0 0,0-1 0,1 1 0,-1-1 0,0 1 0,1-1 0,-1 1 0,1-1 0,0 0 0,0-3 0,46 1-3950,-14-1-3572,7-3-6246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8.7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41 16271,'1'-1'255,"0"1"-1,0-1 0,0 0 1,0 0-1,0 1 0,-1-1 0,1 0 1,0 0-1,0 0 0,0 0 1,-1 0-1,1 0 0,0 0 0,-1 0 1,1 0-1,-1 0 0,0 0 1,1 0-1,-1-1 0,0 1 0,0 0 1,1 0-1,-1 0 0,0-1 1,0 1-1,0 0 0,0 0 0,-1-3 1,-1 3-16,1 0 1,0 0 0,-1 0-1,1 1 1,-1-1 0,0 0-1,1 1 1,-1-1 0,0 1-1,1-1 1,-1 1-1,0 0 1,1-1 0,-1 1-1,0 0 1,-3 1 0,-7-1 152,-1 1 0,1 1 1,0 0-1,-19 5 0,18-1-363,0-1-1,0 2 0,1 0 1,-1 0-1,2 1 0,-1 1 1,1 0-1,1 0 0,0 1 1,0 1-1,1-1 0,-13 21 1,21-30-30,0-1 1,1 1-1,-1 0 1,0 0-1,1 0 1,-1 0-1,1 0 1,0 0-1,-1 0 1,1 0-1,0 0 1,0 0-1,-1 0 1,1 0-1,0 0 1,0 0-1,0 0 1,0 0-1,0 0 1,0 0-1,1 0 1,-1 0-1,0 0 1,1 0-1,-1 0 1,1 1-1,0-1 5,0 0 0,0-1-1,0 1 1,1-1 0,-1 1 0,0-1-1,0 0 1,0 0 0,1 1-1,-1-1 1,0 0 0,1 0-1,-1 0 1,0 0 0,0 0-1,1-1 1,1 1 0,8-3 60,-1 0 0,0 0 0,19-10 0,82-55 189,3-2-153,-89 63-77,-24 7-18,-1 0 0,1 1 0,0-1 0,-1 0-1,1 0 1,0 0 0,-1 0 0,1 1 0,-1-1 0,1 0 0,0 1 0,-1-1 0,1 0 0,-1 1 0,1-1 0,-1 1 0,1-1 0,-1 1 0,0-1 0,1 1 0,0 0 0,0 3 48,0 0-1,0 0 0,0 0 0,0 0 0,-1 0 1,0 0-1,1 0 0,-2 6 0,1-2 50,-1 20 251,0-20-265,0 0 0,0 0-1,1 1 1,1-1 0,-1 0 0,1 0-1,1 0 1,2 10 0,-3-16-84,1-1 1,-1 0-1,0 1 1,0-1-1,0 0 0,1 0 1,-1 0-1,0 0 1,1 0-1,-1-1 1,1 1-1,-1 0 0,1-1 1,0 1-1,-1-1 1,1 1-1,0-1 1,-1 0-1,1 1 0,0-1 1,-1 0-1,1 0 1,0-1-1,-1 1 1,1 0-1,0 0 0,2-2 1,47-15 79,13-19-84,-51 26 0,2 1 0,-1 1 0,1 0 0,1 1 0,-1 1 0,1 0 0,0 1 0,20-3 0,-35 7 0,0 1 0,0 0 0,0 0 0,0 0 0,1 0 0,-1 0 0,0 0 0,0 1 0,0-1 0,0 0 0,0 0 0,0 1 0,0-1 0,0 1 0,0-1 0,0 1 0,0-1 0,0 1 0,0 0 0,0-1 0,0 1 0,0 0 0,-1 0 0,1 0 0,0 0 0,-1 0 0,1-1 0,0 1 0,0 2 0,6 37 0,0 0 0,-6-39 0,-1 1 0,1-1 0,-1 0 0,1 1 0,0-1 0,0 0 0,0 0 0,0 1 0,-1-1 0,1 0 0,1 0 0,-1 0 0,0 0 0,0 0 0,0-1 0,0 1 0,1 0 0,-1 0 0,0-1 0,1 1 0,-1-1 0,3 1 0,3 0-92,0 0 0,-1 0 0,1-1 0,0 0 0,0-1 0,0 0-1,0 0 1,0 0 0,0-1 0,6-2 0,70-32-2256,-21 9 237,-20 12-3239,-12 7-1034,3 1-5301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68 207 5029,'0'0'8344,"5"-10"-5419,2 0-1979,9-21 229,-13 0 2774,-3 31-3890,0-1 0,-1 1 0,1-1 1,0 1-1,-1-1 0,1 1 0,0 0 0,-1-1 0,1 1 1,-1 0-1,1 0 0,-1-1 0,1 1 0,-1 0 0,1 0 1,0-1-1,-1 1 0,1 0 0,-1 0 0,1 0 0,-1 0 1,0 0-1,1 0 0,-1 0 0,1 0 0,-1 0 1,1 0-1,-1 0 0,1 0 0,-1 0 0,1 0 0,-1 1 1,1-1-1,-1 0 0,1 0 0,0 0 0,-1 1 0,1-1 1,-1 0-1,1 1 0,-1-1 0,1 0 0,0 1 0,-1-1 1,1 1-1,-23 14 422,17-9-250,1 0-1,0 0 1,0 0 0,0 1 0,1 0 0,0 0-1,0 0 1,0 0 0,1 1 0,0-1-1,1 1 1,-3 13 0,5-20-209,0 0 1,0 0-1,0 0 0,1 0 0,-1 0 1,0-1-1,1 1 0,-1 0 0,0 0 1,1 0-1,-1 0 0,1 0 1,0-1-1,-1 1 0,1 0 0,0 0 1,-1-1-1,1 1 0,0-1 0,0 1 1,-1 0-1,1-1 0,0 1 0,0-1 1,0 0-1,0 1 0,0-1 1,0 0-1,0 0 0,0 1 0,0-1 1,0 0-1,0 0 0,-1 0 0,1 0 1,0 0-1,0 0 0,1-1 1,43-3 144,-28-3-224,1 0 0,-1 0 0,-1-2-1,0 0 1,0-1 0,-1-1 0,0 0 0,0-1 0,-1 0 0,-1-1 0,0-1 0,-1 0 0,-1-1 0,0 0 0,10-21 0,-18 31 196,0 0-1,-1 0 1,0 0 0,0 0 0,-1 0 0,0-1-1,1 1 1,-1-9 0,-13 18 646,4 5-758,0 0 0,1 1 0,0 0 0,1 0 0,0 1 0,1 0 0,0 0 0,1 0 0,0 1 0,1-1 0,0 1 0,0 0 0,2 0 0,-1 0 0,1 16 0,1-26-122,0 0 0,0 0 0,0 1-1,0-1 1,0 0 0,1 0 0,-1 0 0,1 0 0,-1 0-1,1 0 1,0 0 0,0 0 0,0 0 0,0 0-1,0 0 1,0-1 0,0 1 0,3 2 0,-2-3-408,-1 0 1,1 0 0,0 0-1,0 0 1,0 0 0,0 0 0,0 0-1,0-1 1,1 1 0,-1-1-1,0 0 1,2 1 0,24 0-10757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9641,'0'0'11163,"-8"12"-9263,2-2-1476,0 0 0,0 1 0,1 0 0,0 0-1,1 0 1,0 0 0,1 1 0,0-1 0,-1 21 0,3-28-283,1 0 1,-1 0 0,1 1-1,0-1 1,1 0-1,-1 0 1,1 1 0,0-1-1,0 0 1,0 0-1,0 0 1,1 0-1,0 0 1,0 0 0,4 6-1,-3-8-71,0 1 0,0-1 0,0-1 0,0 1-1,0 0 1,0-1 0,1 0 0,-1 0 0,1 0-1,-1 0 1,1 0 0,-1-1 0,1 1 0,-1-1-1,1 0 1,-1 0 0,1 0 0,-1-1 0,1 1 0,3-2-1,9-1 147,0-1 0,0 0 0,0-1 0,0 0 0,24-14 0,73-48-39,-14 9-198,-99 57 17,1 0-1,-1 1 0,1-1 0,0 1 1,-1-1-1,1 1 0,0-1 0,0 1 0,-1-1 1,1 1-1,0 0 0,0 0 0,-1-1 1,1 1-1,0 0 0,0 0 0,0 0 0,0 0 1,0 0-1,-1 0 0,1 0 0,0 0 1,0 0-1,0 0 0,0 0 0,-1 0 0,1 1 1,0-1-1,0 0 0,0 1 0,-1-1 1,1 1-1,0-1 0,-1 1 0,1-1 0,0 1 1,-1-1-1,1 1 0,0 0 0,-1-1 1,1 1-1,0 1 0,0 2 5,-1 1-1,1-1 1,-1 1 0,1-1 0,-1 1-1,-2 8 1,1 6 229,1-8-156,0-7-55,0 1 1,0-1 0,0 1 0,0-1 0,1 0-1,0 0 1,0 1 0,1 4 0,-1-8-13,0 0 1,0 1 0,0-1-1,0 0 1,1 0 0,-1 0 0,0 1-1,0-1 1,1-1 0,-1 1-1,1 0 1,-1 0 0,1 0 0,-1-1-1,1 1 1,-1-1 0,1 1-1,0-1 1,-1 0 0,1 0 0,0 1-1,-1-1 1,1 0 0,0-1-1,1 1 1,13-1 30,0-1-1,-1 0 0,1-1 1,-1-1-1,22-7 0,34-19-6142,-71 30 5827,0 0-1,1 0 1,-1 0 0,0 0 0,1-1-1,-1 1 1,0 0 0,1 0 0,-1 0-1,0-1 1,1 1 0,-1 0-1,0-1 1,0 1 0,0 0 0,1-1-1,-1 1 1,0 0 0,0-1 0,0 1-1,0 0 1,1-1 0,-1 1 0,0 0-1,0-1 1,0 1 0,0-1-1,0 1 1,0 0 0,0-1 0,0 1-1,0-8-6697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1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21300,'0'0'8808,"62"-4"-16719,-32 4-6054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13645,'0'0'11728,"-3"14"-10708,-13 51 265,4 1 0,-7 107-1,19-173-1276,0 0 1,0 0-1,0 0 0,0 1 0,0-1 0,0 0 1,0 0-1,0 1 0,0-1 0,0 0 0,0 0 0,0 0 1,1 1-1,-1-1 0,0 0 0,0 0 0,0 0 0,0 1 1,1-1-1,-1 0 0,0 0 0,0 0 0,0 0 0,1 0 1,-1 0-1,0 1 0,0-1 0,1 0 0,-1 0 1,0 0-1,0 0 0,0 0 0,1 0 0,-1 0 0,0 0 1,0 0-1,1 0 0,-1 0 0,0 0 0,0 0 0,1 0 1,-1 0-1,0 0 0,0-1 0,0 1 0,1 0 1,-1 0-1,0 0 0,0 0 0,1 0 0,-1 0 0,0-1 1,0 1-1,0 0 0,0 0 0,1 0 0,-1 0 0,0-1 1,0 1-1,14-11 217,-5 0-219,1-1 0,-2 1 1,0-2-1,0 1 0,-1-1 1,-1 0-1,0 0 0,0-1 1,-2 0-1,0 0 0,0 0 1,-1-1-1,-1 1 0,0-1 1,-1-20-1,-4 78-575,1-33 538,1 0 0,1 0 0,0 0 0,0 0 0,3 15 0,-3-22 48,1 0-1,0 0 0,0 0 1,1 0-1,-1 0 0,1 0 1,-1-1-1,1 1 0,0 0 1,0-1-1,0 1 0,0-1 1,1 0-1,-1 0 1,1 0-1,-1 0 0,1 0 1,0-1-1,-1 1 0,1-1 1,6 3-1,0-2 47,0 1-1,1-2 1,-1 1-1,1-1 1,-1-1-1,1 1 1,-1-2-1,1 1 1,-1-1-1,1-1 1,-1 0-1,0 0 1,1-1-1,-1 0 1,-1 0-1,1-1 1,15-9-1,-11 6 19,-2-1 0,1 0 0,-1 0 0,0-1 0,-1-1 1,0 0-1,0 0 0,-1-1 0,0 0 0,-1 0 0,10-21 0,-8-4-81,-13 24 0,-13 23 0,5 1 0,2 1 0,-1 0 0,2 1 0,0 0 0,1 0 0,0 1 0,1 0 0,0 0 0,1 1 0,1-1 0,1 1 0,-2 19 0,5-34 0,0 1 0,0 0 0,0-1 0,0 1 0,0 0 0,0-1 0,0 1 0,1-1 0,-1 1 0,1 0 0,-1-1 0,1 1 0,0-1 0,-1 1 0,1-1 0,0 1 0,0-1 0,0 0 0,0 1 0,0-1 0,0 0 0,1 0 0,1 2 0,0-2 0,-1 0 0,1 0 0,0 0 0,0 0 0,-1-1 0,1 1 0,0-1 0,0 0 0,0 1 0,-1-1 0,1-1 0,5 0 0,3-1 0,0 0 0,0-1 0,0-1 0,-1 0 0,0 0 0,12-7 0,42-34 0,-60 42 0,-1-1 0,1 1 0,-1-1 0,1 0 0,-1 0 0,0 0 0,-1-1 0,1 1 0,-1-1 0,0 1 0,0-1 0,0 0 0,1-5 0,-3 10 0,0 0 0,0-1 0,0 1 0,1-1 0,-1 1 0,0-1 0,0 1 0,0-1 0,0 1 0,0-1 0,0 1 0,0-1 0,0 1 0,0-1 0,0 1 0,-1-1 0,1 1 0,0-1 0,0 1 0,0 0 0,-1-1 0,1 1 0,0-1 0,0 1 0,-1-1 0,1 1 0,0 0 0,-1-1 0,1 1 0,0 0 0,-1-1 0,1 1 0,-1 0 0,-16 3 0,-16 20 0,29-17-197,1 0 0,0 0 0,-1 1 0,2-1 0,-1 1 0,1-1 0,0 1 0,0 0 0,1 0 0,-1 11 0,2-16 19,0 1 0,0-1 0,0 1 0,0 0 0,0-1 1,0 1-1,1-1 0,0 1 0,-1-1 0,1 1 0,0-1 1,0 1-1,0-1 0,1 0 0,-1 1 0,1-1 0,-1 0 1,1 0-1,-1 0 0,1 0 0,0-1 0,0 1 0,0 0 1,0-1-1,1 1 0,-1-1 0,0 0 0,0 0 0,1 0 1,-1 0-1,4 1 0,27 3-8299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150 309 17521,'0'0'10409,"-12"-5"-9320,6 1-913,4 3-138,-1-1 0,1 1-1,0 0 1,-1-1 0,1 1 0,-1 0-1,1 0 1,-1 1 0,1-1 0,-1 0-1,1 1 1,-1 0 0,0-1-1,1 1 1,-1 0 0,0 0 0,1 1-1,-1-1 1,0 1 0,1-1 0,-1 1-1,1 0 1,-1 0 0,1 0 0,-1 0-1,1 0 1,0 1 0,-1-1 0,-2 3-1,0 1 3,0 1 0,0 1 0,0-1 1,1 1-1,-1-1 0,2 1 0,-1 0 0,1 1 0,0-1 0,0 0 0,1 1 0,0 0 0,1 0 0,-1-1 0,1 10 0,1-16-35,0 0 0,0 0 0,0 0 0,0 1 0,0-1 0,0 0 0,1 0 0,-1 0 0,0 0 0,1 0 0,-1 0 0,1 0-1,-1 1 1,1-1 0,0 0 0,-1-1 0,1 1 0,0 0 0,0 0 0,-1 0 0,1 0 0,0-1 0,0 1 0,0 0 0,2 0 0,0 0 40,-1 0 0,1 0 0,0 0-1,0-1 1,0 0 0,0 1 0,-1-1 0,1 0 0,0 0 0,4-1 0,3-1 134,0 0 0,0-1 0,-1 0 0,0 0 0,14-7 1,-11 3-166,0 0 0,-1-1 0,0 0 0,-1 0 0,1-1 0,-2 0 0,1-1 0,7-11 0,-12 14-16,0-1 0,0 0 1,-1 0-1,0 0 0,-1 0 0,1-1 0,-2 0 0,1 1 0,-1-1 0,-1 0 0,0 0 0,1-16 0,-2 25 2,0-1 0,0 1 0,0 0 0,0-1 0,0 1 0,1 0 0,-1-1 0,0 1 0,0-1 0,0 1 0,0 0 0,0-1 0,0 1 0,-1 0 0,1-1 0,0 1 0,0-1 0,0 1 0,0 0 0,0-1 0,0 1 0,-1 0 0,1-1 0,0 1 0,0 0 0,-1 0 0,1-1 0,0 1 0,0 0 0,-1-1 0,1 1 0,0 0 0,-1 0 0,1 0 0,0-1 0,-1 1 0,1 0 0,0 0 0,-1 0 0,1 0 0,0 0 0,-1 0 0,1 0 0,-1 0 0,1 0 0,0 0 0,-1 0 0,1 0 0,0 0 0,-1 0 0,1 0 0,-1 0 0,1 0 0,-2 1 0,1 0 0,0-1 0,0 1 0,0 0 0,0 0 0,0 0 0,0 0 0,0 0 0,0 0 0,0 0 0,0 0 0,1 0 0,-1 0 0,0 2 0,-1 0 0,1 0 0,0 1 0,0-1 0,0 0 0,0 0 0,1 0 0,0 1 0,-1-1 0,1 0 0,0 1 0,0-1 0,1 0 0,0 5 0,0-6 0,0-1 0,-1 1 0,1-1 0,0 0 0,0 1 0,0-1 0,0 0 0,0 1 0,0-1 0,0 0 0,1 0 0,-1 0 0,0 0 0,1 0 0,-1 0 0,1-1 0,-1 1 0,1 0 0,-1-1 0,1 1 0,-1-1 0,1 1 0,0-1 0,-1 0 0,1 0 0,0 0 0,2 0 0,9 0 1,1-2-1,-1 1 1,0-2-1,0 0 1,0 0-1,0-1 1,-1-1 0,1 0-1,-1-1 1,0 0-1,-1-1 1,1 0-1,19-17 1,-17 13-5,0-2 0,-1 1 0,0-2 0,-1 0 0,0 0 0,-1-1 0,-1-1 0,0 0 0,11-26 0,-20 39-18,1 0-108,-1 0 0,1-1 0,-1 1 0,0-1 0,0 1-1,0-1 1,-1 1 0,1-1 0,-1 0 0,0 1 0,0-1 0,-1-4-1,-14 26-1513,-21 41 1335,3 1-1,-41 101 0,72-155 315,1-1 0,-1 0 0,1 1-1,0-1 1,0 1 0,1 0 0,0-1-1,0 1 1,0-1 0,0 1 0,1 0 0,0-1-1,0 1 1,1-1 0,-1 0 0,1 1-1,0-1 1,5 8 0,-6-10 81,-6-9 108,-8-15 135,6-4-239,-7-46 1,9 30 59,7 31 442,1 15-574,0 1 0,1-1 0,0 1 0,0-1 0,0 0 0,0-1 0,1 1-1,0-1 1,0 0 0,0 0 0,1 0 0,-1-1 0,1 0 0,0 0 0,-1 0 0,1-1 0,1 1 0,-1-2 0,0 1-1,0-1 1,1 0 0,-1 0 0,1 0 0,-1-1 0,1 0 0,-1-1 0,1 1 0,-1-1 0,7-2 0,-3 1 29,0 0 0,-1-1 0,1 0 1,-1-1-1,0 0 0,0 0 1,0-1-1,0 0 0,-1-1 1,0 0-1,0 0 0,-1-1 0,0 0 1,0 0-1,0 0 0,-1-1 1,0 0-1,7-14 0,-7 7 14,0-2-1,-1 1 1,-1-1-1,-1 1 1,0-1-1,-1 0 1,-1 0-1,-2-25 1,1 41-69,1 1 0,-1-1 0,0 1 0,0 0 0,0-1 0,0 1 0,0 0 0,0-1 0,0 1 0,0-1 0,0 1 1,0 0-1,-1-1 0,1 1 0,0 0 0,0-1 0,0 1 0,0 0 0,0-1 0,-1 1 0,1 0 0,0-1 0,0 1 0,-1 0 1,1 0-1,0-1 0,0 1 0,-1 0 0,1 0 0,0-1 0,-1 1 0,1 0 0,0 0 0,-1 0 0,1 0 0,0 0 0,-1-1 0,0 1 1,-15 8-49,12-5 57,1 0 1,0 1 0,-1-1-1,1 1 1,0-1-1,1 1 1,-4 5-1,-2 17-31,0 1-1,2 0 0,1 0 1,1 1-1,1-1 0,2 1 0,3 53 1,-2-79 30,0-1 0,0 1 0,0-1 0,0 1-1,0-1 1,0 1 0,0-1 0,1 1 0,-1-1 0,1 1 0,-1-1 0,1 0 0,-1 1 0,1-1 0,0 0 0,-1 1 0,1-1 0,0 0 0,0 0 0,0 0 0,0 0 0,0 0 0,0 0-1,1 0 1,-1 0 0,0 0 0,0 0 0,1-1 0,-1 1 0,0 0 0,1-1 0,-1 1 0,1-1 0,-1 0 0,1 1 0,-1-1 0,1 0 0,2 0 0,-1-1 5,0 1 1,0-1 0,0 0 0,0 0-1,0-1 1,-1 1 0,1-1 0,0 1-1,-1-1 1,1 0 0,-1 0 0,1 0-1,-1 0 1,0 0 0,0-1 0,0 1-1,3-5 1,1-2 1,16-28 38,-22 35-44,1 0 1,0 0-1,0 1 1,0-1 0,-1 0-1,1 0 1,-1 0-1,0 0 1,1 0 0,-1 0-1,0 0 1,0 0-1,0 0 1,0 0 0,-1 0-1,1 1 1,-1-4-1,-1 5-23,0-1 0,1 1 1,-1 0-1,0 0 0,1 0 0,-1 1 0,0-1 0,1 0 0,-1 1 0,0-1 0,1 1 0,-1-1 0,0 1 0,1 0 1,-1-1-1,1 1 0,-1 0 0,-1 2 0,-2 0 56,0 1 1,0-1-1,1 1 0,-1 1 0,1-1 1,0 0-1,0 1 0,0 0 1,1 0-1,-1 0 0,1 1 1,1-1-1,-5 10 0,7-15-28,1 1 0,-1-1 0,0 1 0,0-1 0,0 1 0,0-1 0,0 1 0,0-1 0,1 0 0,-1 1 0,0-1 0,0 1 0,1-1 0,-1 0 0,0 1 0,0-1 0,1 0 0,-1 1 0,0-1 0,1 0 0,-1 0 0,1 1 0,-1-1 0,0 0 0,1 0 0,-1 0 0,1 1 0,-1-1 0,1 0 0,-1 0 0,0 0 0,1 0 0,-1 0 0,1 0 0,0 0 0,21 1 122,-17-1-82,85-2 58,104 5 11,-127 18 200,-67-44-171,-2-26-144,0 31 0,2 1 0,0 0 0,0-1 0,5-25 0,-4 42 3,-1-1 0,1 1 0,0 0-1,-1 0 1,1 0 0,0 0 0,0 0 0,0 0 0,0 0-1,0 0 1,0 1 0,0-1 0,0 0 0,0 0 0,0 1-1,0-1 1,0 1 0,0-1 0,1 1 0,-1-1 0,0 1-1,0 0 1,1 0 0,-1-1 0,3 1 0,40 0-282,-27 1-173,90-1-9707,-41 0-2055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224 90 16976,'7'-11'1596,"2"1"-782,-6 7-417,0-1 0,0 1-1,0-1 1,0 0-1,-1 0 1,0 0 0,0 0-1,0-1 1,0 1-1,-1 0 1,3-10 0,-4 14-311,0-1 0,0 1 0,0-1 0,0 1 0,0-1 0,-1 1 0,1-1 1,0 1-1,0-1 0,0 1 0,0 0 0,-1-1 0,1 1 0,0-1 1,-1 1-1,1 0 0,0-1 0,-1 1 0,1-1 0,0 1 0,-1 0 1,1-1-1,-1 1 0,1 0 0,0 0 0,-1 0 0,1-1 0,-1 1 1,1 0-1,-1 0 0,1 0 0,-1 0 0,1 0 0,-1-1 0,1 1 0,-1 0 1,1 0-1,-1 1 0,1-1 0,-1 0 0,1 0 0,-1 0 0,1 0 1,-1 0-1,1 0 0,-1 1 0,1-1 0,0 0 0,-1 0 0,1 1 1,-1-1-1,-30 13 970,14-2-858,0 0 0,1 1 1,0 1-1,1 1 0,0 0 0,1 1 0,-18 26 0,22-28-104,1 2 1,0-1 0,1 1-1,0 0 1,2 0-1,0 1 1,0 0 0,1 0-1,-3 27 1,7-40-103,0-1 0,1 0 0,0 1 0,0-1 1,0 0-1,0 1 0,0-1 0,0 0 0,1 1 0,-1-1 1,1 0-1,-1 1 0,1-1 0,0 0 0,0 0 0,0 1 0,0-1 1,0 0-1,1 0 0,-1 0 0,0-1 0,1 1 0,0 0 0,-1 0 1,1-1-1,0 1 0,0-1 0,0 0 0,0 1 0,0-1 1,0 0-1,0 0 0,1 0 0,-1-1 0,0 1 0,1 0 0,-1-1 1,0 0-1,1 1 0,2-1 0,8 0-230,0 0 1,-1-1-1,1-1 0,0 0 0,-1 0 1,18-7-1,7-4-1633,0-2 1,-1-1-1,0-2 1,33-23-1,-6 0-4973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11 11307,'-8'5'6454,"7"-4"-6282,-75 55 3978,70-51-3850,0 0 0,1 0 0,0 0 0,-1 1 0,2 0 0,-1 0 0,1 0 0,0 0 0,0 1 0,1 0 0,-5 11 0,8-18-294,0 1 0,0-1-1,0 0 1,0 0 0,0 0 0,0 1 0,0-1-1,0 0 1,0 0 0,0 0 0,0 1 0,0-1-1,0 0 1,0 0 0,0 0 0,0 1 0,1-1-1,-1 0 1,0 0 0,0 0 0,0 0-1,0 1 1,0-1 0,1 0 0,-1 0 0,0 0-1,0 0 1,0 0 0,0 0 0,1 0 0,-1 1-1,0-1 1,0 0 0,0 0 0,1 0 0,-1 0-1,0 0 1,0 0 0,0 0 0,1 0 0,-1 0-1,0 0 1,0 0 0,1 0 0,-1 0 0,17-3 93,14-9 53,-11 1-554,-1-1-1,0-1 1,-1 0 0,0-1 0,-1-1 0,-1-1 0,0 0 0,13-19-1,-57 151 1711,27-114-1358,-2 11 156,1 1 0,1-1 0,0 27-1,1-39-187,-1 1-1,1-1 0,0 0 0,0 1 1,0-1-1,1 1 0,-1-1 1,0 0-1,0 1 0,1-1 0,-1 1 1,1-1-1,-1 0 0,1 0 0,0 1 1,-1-1-1,1 0 0,0 0 0,0 0 1,0 0-1,0 0 0,0 0 1,0 0-1,0 0 0,0 0 0,0 0 1,1 0-1,-1-1 0,0 1 0,0 0 1,1-1-1,-1 1 0,0-1 0,1 0 1,-1 1-1,1-1 0,-1 0 1,0 0-1,1 0 0,-1 0 0,1 0 1,-1 0-1,0 0 0,1-1 0,-1 1 1,1 0-1,-1-1 0,0 1 0,2-2 1,21-13-4488,1-11-3331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4132,'0'0'6214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60 163 1281,'0'0'6993,"3"-10"-4430,15-49 1314,9-35 6099,-43 207-6709,-23 35-922,-11 60-110,50-207-2231,-1 1 0,1-1 0,-1 1 0,1-1 0,0 1 0,0-1 0,0 1 0,0-1 0,0 1 0,0-1 0,0 1 0,0-1 0,1 1 0,-1-1 0,2 3 0,10-13-188,14-39-753,-20 28 643,-2-1-1,0 0 0,-1 0 0,-1-1 0,-1 1 1,-2-27-1,0 18 170,1 28-78,2 17-400,-1-11 547,1 1 0,0-1-1,0 0 1,0 0 0,1-1 0,-1 1 0,1 0 0,0-1 0,0 0 0,0 1 0,0-1 0,1 0 0,-1-1 0,1 1 0,0-1 0,0 0 0,0 1 0,0-2 0,0 1 0,0 0 0,1-1-1,-1 0 1,9 2 0,-2-1-86,0 0 0,0-1-1,0 0 1,1-1 0,-1 0-1,0-1 1,0 0-1,19-4 1,-19 1 241,0-1 0,0 1 0,0-2 0,-1 1 0,15-12 0,-21 15-45,-1 0 1,1-1-1,-1 1 1,0-1-1,0 0 1,0 0-1,0-1 1,0 1-1,-1 0 0,1-1 1,-1 0-1,0 1 1,0-1-1,0 0 1,-1 0-1,1 0 0,-1 0 1,1-7-1,-2 11-15,-1-1-1,1 0 1,-1 1 0,1-1-1,-1 1 1,1-1-1,-1 0 1,0 1-1,1-1 1,-1 1-1,0 0 1,1-1-1,-1 1 1,0-1 0,0 1-1,1 0 1,-1 0-1,0-1 1,0 1-1,1 0 1,-1 0-1,0 0 1,0 0-1,0 0 1,1 0-1,-1 0 1,0 0 0,0 0-1,0 1 1,1-1-1,-1 0 1,0 0-1,0 1 1,1-1-1,-1 0 1,0 1-1,-1 0 1,-33 14 258,26-8-103,-1 0 1,2 0-1,-1 1 0,1 1 0,0-1 1,1 1-1,0 0 0,0 1 0,1 0 1,0 0-1,1 0 0,0 1 0,1 0 1,0 0-1,1 0 0,0 0 0,-2 13 1,5-22-196,0-1 1,0 0 0,0 0 0,1 1 0,-1-1 0,0 0-1,0 0 1,1 1 0,-1-1 0,1 0 0,-1 0-1,1 0 1,0 0 0,-1 0 0,1 1 0,0-1-1,0 0 1,0-1 0,0 1 0,-1 0 0,1 0 0,0 0-1,1 0 1,0 0 0,2 1 8,0 0 0,0-1 0,0 1 0,0-1 0,1 0 0,-1 0 0,7 0 0,7 0-384,1-1 1,28-4-1,-32 2-1263,0-1-1,0-1 1,23-8-1,15-12-8244,-13 2-1701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19891,'-11'2'2237,"-3"0"-1470,-5 0 798,0 2-1,-1 0 1,-26 9-1,45-13-1554,1 0 1,0 1 0,-1-1-1,1 0 1,-1 0-1,1 0 1,0 0-1,-1 0 1,1 1 0,0-1-1,-1 0 1,1 0-1,0 0 1,-1 1-1,1-1 1,0 0 0,-1 1-1,1-1 1,0 0-1,0 1 1,-1-1-1,1 0 1,0 1-1,0-1 1,0 1 0,-1-1-1,1 0 1,0 1-1,0-1 1,0 1-1,0-1 1,0 0 0,0 1-1,0-1 1,0 1-1,0-1 1,0 1-1,0-1 1,0 0 0,0 1-1,1-1 1,-1 1-1,0-1 1,0 0-1,0 1 1,0-1 0,1 0-1,-1 1 1,0-1-1,0 0 1,1 1-1,-1-1 1,0 0-1,1 1 1,-1-1 0,0 0-1,1 0 1,-1 0-1,0 1 1,2-1-1,30 18-299,-20-12 244,2 4 10,-1 1 1,0 0-1,-1 1 1,0 0-1,-1 1 1,0 0-1,-1 1 1,0 0-1,-2 1 1,1 0-1,-2 0 1,0 1-1,-1-1 1,0 2-1,3 16 1,-6-18 223,0-1 0,-1 1 1,0-1-1,-1 1 0,-1 0 1,0 0-1,-1-1 0,-1 1 1,0-1-1,-1 1 0,-1-1 1,0 0-1,-1 0 0,0 0 1,-1-1-1,-1 1 0,-13 19 1,18-30-174,1-1 1,0 0 0,-1 1-1,0-1 1,1 0 0,-1 0-1,0 0 1,0 0-1,0-1 1,-1 1 0,1 0-1,0-1 1,-1 0 0,1 1-1,0-1 1,-1 0 0,0 0-1,1 0 1,-1-1 0,0 1-1,1-1 1,-1 1 0,0-1-1,-3 0 1,4-1-16,-1 0 1,0-1-1,1 1 1,-1-1-1,1 1 1,-1-1-1,1 0 1,0 0-1,-1 0 1,1 0-1,0-1 0,1 1 1,-1-1-1,0 1 1,1-1-1,-1 1 1,1-1-1,0 0 1,0 0-1,0 0 1,-1-4-1,-5-17-1326,0 0 0,2 0 1,1-1-1,1 1 0,0-28 0,2 41 498,1 1 1,1-1-1,0 0 0,0 1 0,1 0 1,0-1-1,1 1 0,0 0 1,1 0-1,0 0 0,1 1 0,-1-1 1,2 1-1,9-13 0,11-5-9636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110 113 18001,'0'0'10938,"-10"-1"-10041,3 2-715,-1-1 0,0 1 0,1 1 0,-1-1-1,1 1 1,-9 4 0,14-6-135,0 1-1,0 0 0,0 0 1,0 0-1,0 0 1,0 0-1,0 0 1,0 0-1,0 1 1,1-1-1,-1 1 1,0-1-1,1 1 1,-1 0-1,1-1 1,0 1-1,0 0 1,0 0-1,0 0 1,0 0-1,0 0 0,0 0 1,0 0-1,1 1 1,-1-1-1,1 0 1,0 0-1,-1 0 1,1 1-1,0-1 1,1 4-1,0-6-45,-1 1-1,1 0 1,-1-1-1,1 1 0,0-1 1,0 1-1,-1-1 1,1 1-1,0-1 1,0 0-1,0 1 1,0-1-1,-1 0 0,1 0 1,0 1-1,0-1 1,0 0-1,0 0 1,0 0-1,0 0 1,0 0-1,1-1 1,26 0 44,-25 1-42,20-4-248,-1 0 0,1-1 0,35-14 0,-39 12 223,1 1-1,-1 1 0,1 0 1,0 1-1,32-1 0,-51 5 56,1 0 0,0 0 0,0 0-1,-1 0 1,1 0 0,0-1 0,-1 1 0,1-1 0,0 1-1,-1-1 1,1 1 0,0-1 0,-1 0 0,1 0 0,-1 0-1,1 0 1,-1 0 0,0 0 0,1 0 0,-1-1 0,0 1-1,0 0 1,2-3 0,-2 0-15,1 1 0,-1-1 0,0 0-1,0 0 1,0 0 0,0 0 0,-1 0 0,1 0 0,-1-7-1,-1 10-23,1-1 0,0 0 0,0 0 0,0 1 0,0-1 0,0 0 0,0 0 0,1 1 0,-1-1 0,0 0 0,1 0 0,0 1 0,-1-1 0,3-2 0,-2 3-14,-1 1 1,1 0-1,0 0 1,0 0-1,0 0 0,0 0 1,0 1-1,0-1 0,0 0 1,-1 0-1,1 0 1,0 1-1,0-1 0,0 1 1,0-1-1,-1 0 0,1 1 1,0-1-1,1 2 1,25 10 21,-18-9-72,0 0 0,0-1 0,1 0 0,-1-1-1,1 0 1,-1-1 0,1 0 0,-1 0 0,0-1 0,1 0 0,-1-1 0,1 0 0,-1 0 0,0-1 0,0-1-1,-1 1 1,1-1 0,0-1 0,-1 1 0,0-1 0,0-1 0,11-10 0,-18 15-106,-1 17-502,-4 69 572,1-39 519,1-1-1,10 86 0,-7-120-415,3 6-66,-2 0-1,0 1 1,-1-1 0,-1 1 0,-2 20 0,1-35 108,1 0 0,-1 1 1,0-1-1,0 0 0,0 0 1,0 0-1,0 0 0,-1 0 1,1 0-1,-1 0 0,0 0 1,0-1-1,0 1 0,0 0 1,0-1-1,-1 0 0,1 0 1,-1 1-1,1-1 0,-1-1 0,0 1 1,0 0-1,0-1 0,0 0 1,0 1-1,0-1 0,0 0 1,-1-1-1,1 1 0,0 0 1,0-1-1,-1 0 0,-5 0 1,6 0 15,-1 0 0,1 0 0,-1 0 0,1-1 1,-1 1-1,1-1 0,-1 0 0,1 0 1,0 0-1,-1-1 0,1 1 0,0-1 1,0 0-1,0 0 0,0 0 0,0 0 0,1 0 1,-4-4-1,2 2-30,1-1-1,0 0 1,0 1-1,0-1 1,1-1-1,-1 1 1,1 0 0,0 0-1,1-1 1,-2-9-1,1 3-106,1 0-1,0-1 0,1 1 1,1 0-1,0-1 1,0 1-1,1 0 0,1 0 1,0 0-1,5-14 1,-2 15-375,0-1 1,0 1-1,1 0 1,1 0-1,0 1 1,17-18-1,36-22-5962,-23 23-1668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4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17649,'0'0'6662,"2"74"-5285,-2-24 417,0 8-1057,-3 4-385,0-7-192,1-6-128,2-12-256,0-10-1057,8-14-673,2-13-224,-4 0-1025,-6-22-2595,0-5-8231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40 139 10314,'-6'-8'4601,"4"6"-4349,-24-36 2818,25 36-2935,1 1 0,-1 0 0,0 0 0,1 0 0,-1 0 0,1-1 0,0 1 0,-1 0 0,1 0 0,0-1-1,0 1 1,0 0 0,0-1 0,0 1 0,0 0 0,0-1 0,0 1 0,0 0 0,1 0 0,-1-1 0,0 1 0,1 0 0,-1 0 0,1 0 0,0-1-1,-1 1 1,1 0 0,0 0 0,-1 0 0,1 0 0,0 0 0,0 0 0,0 0 0,0 1 0,0-1 0,0 0 0,0 0 0,2 0 0,17-7 603,0 1 0,0 0 0,0 2 0,1 0 0,37-3 0,108 3 1245,-148 5-1967,1 1 0,0 0 0,-1 2 0,0 0 0,24 8 0,-37-10-19,0 1 0,0 0-1,0 1 1,0-1 0,-1 1-1,1 0 1,-1 0-1,0 0 1,0 1 0,5 5-1,-7-7 12,0 1-1,-1 0 1,1 0 0,-1-1-1,1 1 1,-1 0-1,0 0 1,0 0-1,0 0 1,-1 0-1,1 1 1,-1-1-1,1 0 1,-1 0 0,0 0-1,0 0 1,-1 1-1,0 4 1,-1-1 27,-1-1 1,1 0 0,-1 0-1,-1 0 1,1 0 0,-1 0-1,0-1 1,0 0-1,0 0 1,-1 0 0,0 0-1,-6 5 1,5-6-101,1 0 0,0 1 0,1 0 0,-1 0 1,1 0-1,0 1 0,0-1 0,1 1 0,0 0 1,0 0-1,-4 11 0,7-16-2,0 0 1,0-1-1,0 1 1,0 0 0,1 0-1,-1 0 1,0 0-1,0-1 1,1 1-1,-1 0 1,1 0-1,-1 0 1,1-1-1,-1 1 1,1 0-1,-1-1 1,1 1 0,0 0-1,-1-1 1,1 1-1,0-1 1,-1 1-1,1-1 1,0 0-1,0 1 1,0-1-1,-1 0 1,1 1-1,0-1 1,1 0-1,33 10-1240,-26-8 911,-8-2 364,15 4-333,0 0 1,0 1-1,-1 0 0,25 14 1,-37-18 450,-1 0 0,1 1 0,-1-1 0,1 1 0,-1 0 0,0-1 1,0 1-1,1 0 0,-2 0 0,1 1 0,0-1 0,0 0 0,-1 1 0,1-1 0,-1 1 0,0-1 0,1 1 1,-1 0-1,0-1 0,-1 1 0,1 0 0,-1 0 0,1 0 0,-1-1 0,0 1 0,0 0 0,0 0 0,0 0 0,0 0 1,-1 0-1,1-1 0,-1 1 0,0 0 0,0 0 0,-2 3 0,0 0 127,-1 0 0,0-1 0,0 0-1,-1 0 1,1 0 0,-1-1 0,0 1 0,-1-1 0,1 0-1,-1-1 1,1 1 0,-1-1 0,0 0 0,-11 3-1,-11 4 936,-53 12 0,42-14-1148,-54 4 0,81-11 0,0 0 0,1-1 0,-1-1 0,1 0 0,-1 0 0,1-1 0,-1 0 0,1-1 0,-14-6 0,22 8-218,1 0 0,-1 0 0,1-1 0,-1 1 0,1-1 0,0 1 0,0-1 0,0 0 0,0 1 0,0-1 0,0 0 0,1-1 0,-1 1 0,1 0 0,-1 0 0,1-1 0,0 1 0,0-1 0,0 1 0,0-1 0,0 1 0,0-1 0,1 0 0,-1 1 0,1-1 0,0 0 0,0 1 0,0-1 0,1-3 0,0-11-7303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1 0 5958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69 121 14990,'0'0'10506,"-3"56"-8264,-9-20-864,0 7-257,1-2-225,4-4-575,4-10-225,3-5-32,0-12-577,10-10-1056,6 0-1506,-3-16-865,-3-12-1665,-6-6-5574</inkml:trace>
  <inkml:trace contextRef="#ctx0" brushRef="#br0" timeOffset="1">1 1 13645,'0'0'9961,"48"3"-14157,-19 7-480,7-5-4997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9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0 16688,'0'0'5904,"-8"7"-2979,-20 9-1299,0 0 0,-1-1-1,-38 12 1,73-28-1878,-1 1 1,0-1-1,1 1 0,-1 0 1,0 0-1,1 1 1,-1 0-1,0 0 1,6 2-1,53 15-830,-44-11 625,-1 0 0,24 13 1,-40-18 427,1 0 1,0 0-1,-1 0 1,1 0-1,-1 1 1,0 0-1,0-1 1,0 1-1,0 0 1,0 0-1,-1 0 1,1 1-1,-1-1 1,0 1-1,0-1 1,0 1-1,0 0 1,1 7-1,-3-8 115,0-1 0,-1 0 0,1 1-1,-1-1 1,0 0 0,0 0-1,0 0 1,0 1 0,0-1-1,0 0 1,0 0 0,-1 0-1,1-1 1,-1 1 0,1 0 0,-1 0-1,0-1 1,0 1 0,0-1-1,0 0 1,0 0 0,0 1-1,0-1 1,0 0 0,0-1 0,-3 2-1,-67 21 1472,64-21-1381,-20 6-196,-1-2 0,1-1 0,-51 2 0,78-7-137,1 0 45,1 0 1,-1-1 0,0 1-1,0 0 1,0 0 0,0 0-1,0 0 1,0 0 0,0-1-1,0 1 1,0 0 0,0 0-1,1 0 1,-1 0 0,0 0-1,0-1 1,0 1 0,0 0-1,0 0 1,0 0 0,0 0-1,0-1 1,0 1-1,0 0 1,0 0 0,-1 0-1,1 0 1,0-1 0,0 1-1,0 0 1,0 0 0,0 0-1,0 0 1,0 0 0,0-1-1,0 1 1,0 0 0,-1 0-1,1 0 1,0 0 0,0 0-1,0 0 1,0 0 0,0 0-1,-1-1 1,1 1 0,0 0-1,0 0 1,0 0 0,0 0-1,0 0 1,-1 0 0,1 0-1,0 0 1,0 0 0,0 0-1,0 0 1,-1 0-1,1 0 1,0 0 0,0 0-1,0 0 1,0 0 0,-1 0-1,1 1 1,11-14-8510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7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19699,'0'0'1852,"-5"15"-352,-11 39-470,2 1-1,2 1 0,3-1 1,3 2-1,0 78 1,6-132-1026,0-1-1,0 1 1,0-1 0,1 1 0,-1 0 0,1-1 0,-1 0 0,1 1 0,0-1 0,0 1 0,1-1-1,-1 0 1,0 0 0,3 4 0,-3-6 3,0 1 0,0 0 1,0 0-1,0-1 0,0 1 0,0 0 0,0-1 0,0 1 1,0-1-1,1 1 0,-1-1 0,0 0 0,0 0 0,1 1 0,-1-1 1,0 0-1,0 0 0,1 0 0,-1 0 0,0-1 0,2 1 1,0-1-3,1 0 1,-1-1 0,0 1 0,1-1-1,-1 0 1,0 0 0,0 0 0,0 0 0,-1-1-1,1 1 1,0-1 0,-1 1 0,0-1-1,0 0 1,0 0 0,0 0 0,0 0 0,2-6-1,1-6-94,-1 1 0,0-1 0,-2 0 0,0-1 0,0 1 0,-1 0 0,-1-1 1,-1 1-1,0 0 0,-1-1 0,0 1 0,-1 0 0,-1 0 0,-11-26 0,-5 14-253,10 25-23,4 18-12,6-13 369,-2 12-63,1 1 1,1-1 0,0 1-1,5 30 1,-4-42 116,-1-1 1,1 1-1,1-1 0,-1 1 0,0-1 1,1 0-1,-1 1 0,1-1 1,0 0-1,0 0 0,0-1 0,1 1 1,-1 0-1,1-1 0,-1 1 1,1-1-1,0 0 0,0 0 0,0 0 1,0 0-1,0 0 0,1-1 1,-1 1-1,0-1 0,1 0 0,-1 0 1,1 0-1,4 0 0,3-1 98,0 0-1,1 0 1,-1-1-1,0-1 1,1 0-1,-1 0 1,0-1-1,0 0 1,-1-1-1,1 0 1,-1-1-1,0 0 1,0-1-1,0 0 1,16-14-1,-17 13-75,-1 0 0,0 0 0,0-1-1,-1 0 1,0-1 0,0 1 0,-1-1 0,0 0-1,-1-1 1,0 1 0,0-1 0,-1 0 0,0-1-1,-1 1 1,0 0 0,2-21 0,-5 30-68,1 0 1,-1 0-1,0-1 1,0 1-1,1 0 1,-1 0-1,0-1 1,0 1-1,-1 0 1,1 0-1,0-1 1,0 1-1,0 0 1,-1 0-1,1 0 0,-1-1 1,1 1-1,-1 0 1,1 0-1,-1 0 1,0 0-1,0 0 1,1 0-1,-1 0 1,0 0-1,0 0 1,0 1-1,0-1 1,0 0-1,0 0 1,0 1-1,0-1 1,0 1-1,-1-1 1,1 1-1,0-1 0,-1 1 1,0 0-15,0 0 1,0 1-1,0-1 1,0 1-1,0 0 1,0 0-1,0-1 1,0 1-1,0 0 0,1 1 1,-1-1-1,0 0 1,1 0-1,-1 1 1,1-1-1,-1 1 1,1-1-1,0 1 0,0 0 1,0-1-1,0 1 1,-1 2-1,-7 14 8,2 1 1,1-1-1,0 1 0,1 0 0,1 0 0,1 1 0,1-1 0,0 1 0,3 39 1,-1-56 19,0 1 0,1-1 0,-1 0 0,1 0 0,0 1 0,-1-1 0,2 0 0,-1 0 0,0 0 0,1 0 0,-1 0 0,1 0 0,0 0 0,0-1 0,0 1 0,0-1 0,0 1 0,1-1 0,-1 0 0,6 4 0,-4-4 10,1 0-1,0 0 1,0 0-1,0 0 0,0-1 1,1 0-1,-1 0 0,0 0 1,0-1-1,1 1 1,-1-1-1,6-1 0,0 0 2,0-1-1,0 0 1,0 0 0,-1-1-1,1-1 1,-1 0-1,0 0 1,0-1-1,0 0 1,0 0 0,-1-1-1,10-9 1,-14 10-11,-1 0 1,0 0 0,0 0-1,0-1 1,-1 1-1,1-1 1,-1 0-1,-1 0 1,1 0 0,-1 0-1,0-1 1,1-10-1,-2 15-9,-1-1 1,0 1-1,0 0 0,0 0 0,0-1 0,0 1 0,0 0 0,-1 0 1,1-1-1,-1 1 0,1 0 0,-1 0 0,0 0 0,0 0 0,0 0 0,0 0 1,0 0-1,-1 0 0,1 0 0,-1 1 0,1-1 0,-1 0 0,1 1 0,-1-1 1,0 1-1,0 0 0,0 0 0,0-1 0,0 1 0,0 0 0,0 1 1,0-1-1,0 0 0,0 1 0,0-1 0,-1 1 0,1-1 0,-3 1 0,0 0 1,1 0 0,-1 0 0,0 1-1,1-1 1,-1 1 0,1 0-1,-1 0 1,1 1 0,0-1 0,-1 1-1,1 0 1,0 0 0,0 1-1,0-1 1,0 1 0,1 0 0,-1 0-1,1 0 1,0 0 0,-1 0-1,1 1 1,1 0 0,-1-1 0,1 1-1,-1 0 1,1 1 0,0-1-1,0 0 1,1 0 0,0 1-1,-1-1 1,1 1 0,1-1 0,-1 1-1,1 0 1,-1-1 0,2 1-1,-1-1 1,0 1 0,1 0 0,0-1-1,2 7 1,-2-8-113,0 0 1,0 0-1,1-1 0,-1 1 0,1 0 1,0-1-1,0 0 0,0 1 1,0-1-1,0 0 0,0 0 1,1 0-1,-1 0 0,1 0 0,-1-1 1,1 1-1,0-1 0,0 0 1,-1 0-1,7 2 0,1-1-924,-1 0-1,1 0 1,0-1 0,-1 0-1,16-2 1,23-2-8669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4004,'0'0'15625,"0"12"-13527,-1 8-1283,-1-5 0,2 0 0,0 0 0,3 29 1,-2-41-717,-1 0 1,0-1-1,1 1 1,-1 0-1,1-1 1,0 1 0,0-1-1,0 1 1,0-1-1,1 0 1,-1 1-1,1-1 1,-1 0 0,1 0-1,0 0 1,0 0-1,0 0 1,0 0 0,0-1-1,0 1 1,0-1-1,1 1 1,-1-1-1,0 0 1,1 0 0,-1 0-1,1 0 1,0 0-1,4 0 1,4 0 87,-1-1 0,0-1 1,0 0-1,0 0 0,0-1 0,0-1 0,0 1 1,-1-1-1,1-1 0,11-6 0,12-7 21,45-33-1,-8 5-145,-45 36-26,-24 9-36,-1 0 0,1 0 0,0 0 0,-1 0 0,1 0 0,-1 0 0,1 0 0,-1 0 0,1 0 0,0 1 0,-1-1 0,1 0 0,-1 0 0,1 1 0,-1-1 0,1 0 0,-1 1 0,1-1 0,-1 0 0,0 1 0,1-1 0,-1 1 0,1 0 0,1 3 18,-1 0-1,0-1 1,0 1-1,-1 0 0,1 0 1,-1 0-1,0 0 0,0 7 1,-1-2 50,0 27 179,-1-25-215,1 1 0,1-1 0,0 1-1,1-1 1,0 0 0,4 17 0,-4-26-31,-1-1-1,1 0 1,-1 1-1,1-1 1,0 0 0,0 1-1,0-1 1,0 0-1,0 0 1,0 0-1,0 0 1,0 0 0,1 0-1,-1 0 1,0 0-1,1 0 1,-1 0 0,0-1-1,1 1 1,-1-1-1,3 1 1,0 0 6,1 0-1,-1-1 1,0 0 0,0 0 0,0 0-1,0-1 1,0 1 0,5-2 0,4-2 9,0 0 0,-1-1 0,0 0 1,14-9-1,43-30-153,-38 23-14,48-24 1,-78 44 134,0 1 1,0-1-1,1 0 1,-1 1-1,0-1 0,0 0 1,0 1-1,0 0 0,1-1 1,-1 1-1,0 0 0,0-1 1,1 1-1,-1 0 0,0 0 1,1 0-1,-1 0 1,0 0-1,0 1 0,1-1 1,-1 0-1,0 0 0,2 2 1,-2-1-24,0 0 0,-1 0 1,1 1-1,-1-1 1,0 1-1,1-1 0,-1 0 1,0 1-1,0-1 1,0 1-1,0-1 0,0 0 1,0 1-1,0 1 0,-1 0-479,1-1 1,0 0-1,0 1 0,0-1 0,0 1 0,1-1 0,-1 0 0,1 1 0,-1-1 0,3 4 0,5-6-6459,-4-8 1420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16367,'0'0'5446,"3"51"-6920,11-33-1441,1-2-4740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88 8456,'0'10'6999,"-5"74"-993,-31 155 1,16-119-4440,16-77-755,11-33-639,9-21-303,-7 0-28,-1 0 0,0 0 0,-1-1 0,0 0 0,-1 0 1,5-14-1,24-83-206,-23 70 354,5-21-43,27-78-72,-39 124 130,1-1-1,1 2 1,0-1 0,1 1 0,1 0 0,18-21 0,-25 31-9,0 1 0,0 0 1,0 0-1,0 0 0,1 1 1,-1-1-1,1 0 0,-1 1 1,1 0-1,-1-1 1,1 1-1,-1 0 0,1 0 1,0 1-1,0-1 0,0 0 1,-1 1-1,7 0 0,-7 0-13,1 0 0,-1 1-1,0 0 1,0 0 0,1 0-1,-1 0 1,0 0-1,0 0 1,0 0 0,0 1-1,0-1 1,0 1 0,0-1-1,-1 1 1,1 0 0,-1 0-1,1-1 1,1 4 0,-1-1-17,1 1 1,-1-1 0,1 1 0,-2 0 0,1 0 0,0 0 0,-1 0 0,0 0 0,0 0 0,-1 0-1,1 1 1,-1-1 0,0 0 0,0 0 0,-1 0 0,0 1 0,0-1 0,0 0 0,0 0-1,-3 5 1,0-4 188,0 1 0,-1-1 0,0 0-1,0 0 1,0-1 0,-1 1 0,1-1-1,-1 0 1,-1-1 0,1 1 0,-1-1-1,1-1 1,-12 5 0,6-2 113,-1-2 1,1 0-1,-1 0 0,1-1 1,-1-1-1,0 0 0,-16 1 1,12-8-572,11-6-3677,6 10 3440,0 0 0,0 0-1,0 0 1,0 0-1,1 0 1,-1 0 0,1 0-1,-1-1 1,1 2 0,-1-1-1,1 0 1,-1 0 0,1 0-1,0 0 1,-1 0-1,1 0 1,0 0 0,0 1-1,0-1 1,-1 0 0,1 1-1,0-1 1,0 1 0,0-1-1,2 0 1,18-7-11429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99 11307,'0'0'11952,"-10"-4"-9699,-30-10-171,37 14-1919,0 0 0,0 0 0,0 1 0,0-1 0,0 0-1,0 1 1,0 0 0,0 0 0,1 0 0,-1 0 0,0 0 0,1 0 0,-1 1 0,1-1-1,-1 1 1,1 0 0,0 0 0,-4 3 0,2-1 134,-1 0 0,1 1 0,0-1-1,0 1 1,0 0 0,-5 10 0,9-14-297,-1 0 0,1 0 0,0 0 0,0 0 0,0 0 1,-1 0-1,1 0 0,0 0 0,0 0 0,0 0 0,1 0 0,-1 0 0,0 0 0,0 0 0,0 0 0,1 0 1,-1-1-1,0 1 0,1 0 0,-1 0 0,1 0 0,-1 0 0,1 0 0,-1-1 0,1 1 0,0 0 0,-1-1 1,1 1-1,0 0 0,0-1 0,-1 1 0,1-1 0,0 1 0,0-1 0,0 1 0,0-1 0,0 0 0,0 1 0,0-1 1,0 0-1,1 0 0,48 8-10,-39-7 0,52 3-460,-38-3 239,-1 1-1,29 6 1,-52-8 233,11 2 321,-11-9 224,1-12-239,2 1-308,-2 0 0,0 0 0,0 0 0,-2-1 0,-1 1 0,0 0 0,-6-31 0,34 64 0,-13-6-1470,0-1-1,1-1 1,0-1-1,18 7 1,-25-11 555,0 0-1,0 0 1,0 0 0,1-1 0,-1-1 0,0 1 0,0-1-1,1 0 1,-1-1 0,11-2 0,0-6-5529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10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14510,'0'0'11397,"6"12"-9587,1 3-1422,-2 0 1,1 0-1,-2 1 0,-1 0 1,0 0-1,0 0 0,-1 29 1,-4 0 191,-9 53 1,5-54-316,-1 53 1,7-97-262,-1 0-1,1 1 1,0-1-1,0 1 1,0-1 0,0 0-1,0 1 1,0-1-1,0 0 1,0 1-1,0-1 1,0 1 0,0-1-1,0 0 1,0 1-1,0-1 1,0 1-1,0-1 1,1 0 0,-1 1-1,0-1 1,0 0-1,0 1 1,1-1-1,-1 0 1,0 0 0,0 1-1,1-1 1,-1 0-1,0 1 1,0-1 0,1 0-1,-1 0 1,0 0-1,1 1 1,-1-1-1,1 0 1,-1 0 0,0 0-1,1 0 1,-1 0-1,0 0 1,1 0-1,-1 0 1,1 0 0,-1 0-1,1 0 1,0 0-8,0-1-1,0 1 1,0-1 0,0 0 0,-1 1 0,1-1-1,0 0 1,0 0 0,-1 0 0,1 1 0,0-1-1,-1 0 1,1 0 0,0 0 0,-1 0 0,0 0-1,1-2 1,3-14-137,0-1 1,-2 0-1,0 0 0,-1 0 1,-1 0-1,-2-24 0,0-11-96,4 57 183,0 0 0,1 0 0,-1 0 0,1-1 0,0 1 0,0-1 0,1 1 0,-1-1 0,6 4 0,-4-2 17,5 3 96,-1 0 0,1-1 0,1 0 0,-1-1 0,1 0-1,0-1 1,0 0 0,19 5 0,-25-8-25,0-1 0,0 0 0,1 1 0,-1-1 0,0-1-1,1 1 1,-1-1 0,1 0 0,-1 0 0,0-1 0,1 0 0,-1 0 0,0 0 0,1 0 0,-1-1 0,0 0-1,0 0 1,0 0 0,0-1 0,-1 0 0,7-4 0,-9 5-23,0 0-1,0 1 1,0-1 0,-1 0-1,1 0 1,-1 0 0,1 0-1,-1 0 1,0 0-1,0 0 1,0 0 0,0 0-1,0-1 1,0 1 0,-1 0-1,1-1 1,-1 1 0,0-1-1,1 1 1,-1-1 0,0 1-1,0 0 1,-1-1-1,1 1 1,0-1 0,-1 1-1,0 0 1,1-1 0,-1 1-1,0 0 1,0 0 0,-1-1-1,1 1 1,0 0 0,-1 0-1,1 0 1,-1 1 0,1-1-1,-1 0 1,0 1-1,-3-3 1,3 2-5,0 0 0,0 1 0,0-1 0,0 1 0,-1 0 1,1 0-1,0 0 0,-1 0 0,1 0 0,-1 0 0,1 1 0,-1-1 0,0 1 0,1 0 0,-1-1 0,1 1 0,-1 1 0,0-1 1,1 0-1,-1 0 0,1 1 0,-1 0 0,1-1 0,-1 1 0,1 0 0,-1 0 0,1 1 0,0-1 0,0 0 0,-1 1 0,1-1 1,0 1-1,0 0 0,0-1 0,1 1 0,-1 0 0,-2 3 0,2-2-6,0 0 0,0 0 0,0 0 0,1 0 0,-1 0 0,1 0 0,-1 0 0,1 1 0,0-1 0,0 0 0,1 1 0,-1-1 0,1 1 0,0-1 0,0 1 0,0-1 0,0 1 0,0-1 0,1 1 0,-1-1 0,1 1 0,0-1 0,0 0 0,1 1 0,-1-1 0,1 0 0,-1 0 0,1 0 0,0 0 0,0 0 0,0 0 0,1-1 0,-1 1 0,1-1 0,-1 1 0,1-1 0,0 0 0,0 0 0,0 0 0,0-1 0,0 1 0,0-1 0,0 1 0,1-1 0,-1 0 0,0 0 0,5 0 0,26 4-221,1-1-1,0-1 1,55-4 0,-30 0 134,-60-1 152,0 0 0,0 1 0,0-1 0,0 1-1,-1-1 1,1 0 0,0 1 0,-1-1-1,1 1 1,-1-1 0,0 1 0,1-1-1,-1 1 1,-2-3 0,-6-9-65,-1 0 0,1 0 0,0 0 0,1-1 0,1-1 0,0 1 0,-5-17 0,13 31-68,-1-1 0,1 1 0,0-1 0,-1 1 0,1-1 0,0 1 0,-1 0 0,1-1 0,0 1 0,-1 0 0,1-1 0,0 1 0,0 0 0,0 0 0,-1 0 0,1 0 0,0-1-1,0 1 1,-1 0 0,1 0 0,0 1 0,0-1 0,0 0 0,-1 0 0,1 0 0,1 1 0,-2-1-134,41 10-7838,-13-5-170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585 5 18610,'0'0'3587,"-9"-3"-2236,2 2-1204,0 1 1,0 0-1,-1 0 1,1 0 0,0 1-1,0 0 1,0 0-1,0 1 1,0 0 0,0 0-1,0 0 1,0 1-1,-10 6 1,-17 10 451,-43 32 0,53-34-404,-24 16 329,2 3 1,-42 41-1,70-59-457,1-1 0,1 2 0,1 0 0,1 1 0,0 0 0,2 2 0,-15 32 0,24-47-61,0 1 0,0 0 0,1-1 0,1 1 1,-1 0-1,1 0 0,0 0 0,1 0 0,0 0 0,1 13 1,0-18-2,0 1 0,0-1 0,0 1 0,1-1 0,-1 0 0,1 0 0,0 1-1,0-1 1,0 0 0,0-1 0,0 1 0,1 0 0,-1-1 0,1 1 0,0-1 0,0 0 0,0 0 0,0 0 0,0 0 0,0 0 0,0-1 0,1 1 0,-1-1 0,0 0 0,6 1 0,17 4 34,0-2-1,0-1 0,0-1 1,1-1-1,-1-1 1,0-2-1,36-5 0,-9-3-1040,0-2-1,81-31 0,-116 37 230,52-22-1546,-66 26 1805,0-1-1,0 1 0,1-1 1,-1 1-1,-1-1 0,1 0 1,0-1-1,-1 1 0,0-1 1,1 1-1,4-9 0,-5-2-4156,-3 1-2621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71 14958,'0'0'12364,"90"-54"-11339,-7 47-481,12 0-384,0 4-95,-5 3-514,-16 0-1697,-20 5-1377,-23 8-129,-21 0-1793,-10 0-3908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44 12620,'0'0'1537,"-71"3"353,60-1 2498,40-2-3042,19 0 672,16 0-737,18-6-577,13-4-351,2 1-257,-7 2-64,-5 0-2466,-16-3-3748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3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3555,'0'0'18418,"67"18"-17874,-26-14-191,8 1-289,0-2-801,2-1-2210,-1-2-1985,-8 0-6631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7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43 16367,'0'0'4074,"15"-4"-3573,27-6-127,0 2 0,80-5 0,-74 10-329,-30 1-83,0 1 0,0 0 1,1 1-1,-1 1 0,0 1 1,0 0-1,32 10 0,-48-12 27,0 1 0,0-1 0,-1 1-1,1 0 1,0 0 0,-1-1 0,1 1-1,-1 0 1,1 1 0,-1-1 0,1 0 0,-1 0-1,0 1 1,0-1 0,1 0 0,-1 1-1,0-1 1,0 1 0,-1 0 0,1-1-1,0 1 1,0 0 0,-1-1 0,1 1 0,-1 0-1,0 0 1,1 0 0,-1 0 0,0-1-1,0 1 1,0 0 0,0 0 0,0 0-1,-1 0 1,1-1 0,-1 1 0,1 0 0,-1 0-1,1-1 1,-1 1 0,0 0 0,0-1-1,0 1 1,0-1 0,0 1 0,0-1-1,0 1 1,-2 1 0,-8 9 119,0-1 0,0 0 1,-1 0-1,-16 11 0,22-18-40,-113 84 1279,-34 26-2673,130-97-2880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39 18033,'8'-5'1468,"-1"1"-1137,-1-1 0,1 2 0,0-1 0,0 1 0,0 0 0,0 0 0,1 1 0,-1 0 0,1 1 0,-1-1 0,1 1 0,-1 1 0,1 0 0,9 0 0,-16 1-309,0 0 1,1-1 0,-1 1-1,1 0 1,-1 0-1,0 0 1,0 0 0,1 1-1,-1-1 1,0 0 0,0 0-1,0 1 1,-1-1-1,1 1 1,0-1 0,0 0-1,-1 1 1,1 0-1,-1-1 1,1 1 0,-1-1-1,0 1 1,1 0-1,-1-1 1,0 1 0,0-1-1,0 1 1,0 0 0,-1-1-1,1 1 1,0 0-1,-1-1 1,0 3 0,-1 6 24,0 0 0,-1 0-1,-1 0 1,-3 9 0,-10 11 141,-1 1 0,-31 38 0,29-42 482,1 0 0,-30 59 0,47-83-611,1 0-1,-1 0 1,1 0 0,0 0 0,0 1 0,0-1 0,0 0 0,0 1 0,1-1 0,0 1 0,0-1 0,0 1 0,0-1 0,0 1 0,1-1 0,1 6 0,-1-7-40,1 0 0,-1 0 0,1 0 1,0 0-1,-1 0 0,1 0 0,0-1 0,0 1 1,0-1-1,1 0 0,-1 1 0,0-1 0,0 0 0,1 0 1,-1 0-1,1-1 0,-1 1 0,1-1 0,-1 1 1,1-1-1,-1 0 0,1 0 0,3 0 0,17 1-43,0-1 0,36-4 0,-7-8-2154,-46 9 1321,-1 1 0,1-1 0,-1 0 1,0 0-1,0 0 0,6-6 0,2-7-6179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15439,'0'0'7719,"66"17"-7591,-11-4 128,7-3-192,5 2-1185,-3-7-1890,-7-1-2594,-11-4-3524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11403,'0'0'4559,"-9"0"-1084,1 0-2969,1 1-1,0 0 1,-1 0 0,1 1-1,0-1 1,0 2-1,-8 2 1,12-3-350,0-1 0,0 1 0,0-1 0,0 1 1,1 0-1,-1 0 0,0 0 0,1 0 0,0 0 0,-1 1 0,1-1 0,0 1 0,0 0 0,0-1 0,1 1 1,-1 0-1,1 0 0,-1 0 0,1 0 0,0 0 0,-1 7 0,2-9-143,1 0 0,-1-1 0,0 1 0,1 0 0,-1 0 0,1-1 0,-1 1 0,1 0 0,-1-1 0,1 1 0,0 0 0,-1-1 0,1 1 0,0-1 0,-1 1 0,1-1 0,0 0 0,0 1 0,0-1 0,-1 0-1,1 1 1,0-1 0,0 0 0,0 0 0,-1 0 0,1 0 0,0 0 0,0 0 0,0 0 0,0 0 0,0 0 0,-1 0 0,1 0 0,0-1 0,0 1 0,1-1 0,36-4 180,29-18-6,-53 17-183,0 0 0,0 2 0,0 0 1,27-5-1,-40 10-7,0-1 1,1 0-1,-1 0 1,0 1-1,0-1 0,0 0 1,0 1-1,0-1 0,0 1 1,-1 0-1,1-1 1,0 1-1,0 0 0,0-1 1,0 1-1,-1 0 0,1 0 1,0 0-1,-1 0 1,1 0-1,-1 0 0,1-1 1,-1 1-1,1 0 1,-1 1-1,0-1 0,1 0 1,-1 0-1,0 0 0,0 0 1,0 0-1,0 0 1,0 0-1,0 0 0,0 0 1,0 0-1,0 0 1,-1 0-1,0 2 0,-7 55 644,5-48-360,3-9-272,0 0 0,-1 0 0,1 0 1,-1 0-1,1 0 0,0-1 0,0 1 0,0 0 1,0 0-1,-1 0 0,1 0 0,0 0 0,0 0 0,1 0 1,-1 0-1,0 0 0,0 0 0,0 0 0,1 0 1,-1 0-1,0 0 0,1 0 0,-1-1 0,1 1 1,-1 0-1,1 0 0,0 0 0,-1-1 0,1 1 1,0 0-1,-1-1 0,1 1 0,0 0 0,0-1 1,-1 1-1,1-1 0,0 1 0,0-1 0,2 1 1,0-1 29,1-1 0,-1 1 1,1-1-1,-1 1 0,1-1 1,-1 0-1,0-1 0,1 1 1,-1 0-1,5-4 1,69-48 336,-64 42-526,0 0-1,1 1 0,0 1 1,1 1-1,0 0 0,21-8 1,-35 16 102,-1-1 1,1 1 0,0 0 0,-1 0-1,1 0 1,0-1 0,-1 1 0,1 0 0,0 0-1,-1 0 1,1 0 0,0 0 0,-1 1-1,1-1 1,0 0 0,-1 0 0,1 0 0,0 0-1,-1 1 1,1-1 0,-1 0 0,1 1 0,0-1-1,-1 0 1,1 1 0,-1-1 0,1 1-1,-1-1 1,1 1 0,0 0 0,3 25-319,-15 41-1080,8-55-62,1 4-1469,2-6-1967,0-10 4906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6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50 13293,'0'0'12155,"8"2"-11765,-1-1-354,1 0 1,0 0-1,-1-1 1,1 0-1,0 0 1,-1-1 0,9-1-1,-13 1-24,1 0 1,0 1-1,-1-1 0,1-1 1,-1 1-1,1 0 0,-1-1 1,1 0-1,-1 0 0,0 0 1,0 0-1,0 0 1,0 0-1,0-1 0,-1 0 1,1 1-1,-1-1 0,0 0 1,4-6-1,-6 9 14,0 0 0,0 0 0,0-1 1,0 1-1,0 0 0,0 0 0,1 0 0,-1-1 0,0 1 0,0 0 0,0 0 1,0 0-1,0-1 0,0 1 0,0 0 0,0 0 0,0-1 0,0 1 1,0 0-1,-1 0 0,1 0 0,0-1 0,0 1 0,0 0 0,0 0 1,0 0-1,0-1 0,0 1 0,-1 0 0,1 0 0,0 0 0,0 0 1,0-1-1,0 1 0,-1 0 0,1 0 0,0 0 0,0 0 0,0 0 1,-1 0-1,1 0 0,0 0 0,0-1 0,0 1 0,-1 0 0,1 0 1,0 0-1,0 0 0,0 0 0,-1 0 0,-19 2 589,-18 10 15,27-5-533,0 0-1,1 1 1,0 0-1,-11 11 1,18-17-87,0 1-1,1-1 1,0 1 0,-1 0 0,1 0 0,0 0 0,0 0-1,1 0 1,-1 0 0,1 0 0,-1 0 0,1 1-1,0-1 1,0 1 0,1-1 0,-1 1 0,1-1 0,-1 1-1,1-1 1,1 6 0,-1-7-28,1-1 0,0 1-1,0 0 1,0-1 0,0 1 0,0-1 0,0 1-1,0-1 1,1 0 0,-1 1 0,0-1-1,1 0 1,-1 0 0,1 0 0,0 0 0,-1 0-1,1 0 1,0 0 0,-1-1 0,1 1 0,0-1-1,0 1 1,-1-1 0,1 0 0,2 1 0,49 1-4697,-53-2 4703,36-3-7040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15086,'0'0'11494,"-4"9"-10613,-1 3-750,1 1 0,0 0 0,1-1 0,0 1 1,1 1-1,-1 25 0,4-38-125,-1 0-1,1 0 1,-1 0 0,1 0-1,0 0 1,0 0 0,-1 0-1,1 0 1,0 0 0,0 0-1,0 0 1,0-1 0,0 1-1,0 0 1,0-1 0,0 1-1,0-1 1,1 1 0,-1-1-1,0 0 1,0 1 0,0-1-1,1 0 1,-1 0 0,0 0-1,0 0 1,0 0 0,1 0-1,-1 0 1,0 0 0,0 0-1,1-1 1,-1 1 0,2-1-1,47-12 480,-21 0-331,-1-1 0,50-34-1,-19 11-80,-58 36-61,1 0 1,-1 0-1,0 1 0,1-1 1,-1 0-1,1 1 0,0-1 1,-1 1-1,1-1 0,-1 1 1,1 0-1,0 0 0,-1-1 1,4 2-1,-4-1 6,-1 0-1,1 0 0,-1 1 1,1-1-1,0 0 0,-1 1 1,1-1-1,-1 1 0,1-1 1,-1 0-1,1 1 0,-1-1 1,0 1-1,1 0 0,-1-1 1,1 1-1,-1-1 1,0 1-1,0-1 0,1 1 1,-1 0-1,0-1 0,0 1 1,0 0-1,0 0 0,1 7 163,-1 0-1,0 0 0,-1 0 0,0 0 0,-2 9 1,-1 16 163,4-32-339,1 0 0,-1-1-1,1 1 1,-1-1 0,1 1 0,0-1-1,-1 0 1,1 1 0,-1-1 0,1 1-1,0-1 1,0 0 0,-1 0 0,1 1-1,0-1 1,-1 0 0,1 0-1,0 0 1,0 0 0,-1 0 0,1 0-1,0 0 1,0 0 0,0 0 0,-1 0-1,1 0 1,1-1 0,24-4 180,-11-1-108,-1-1 0,0 0 0,0-1 0,17-14 0,-22 14-85,1 1-1,-1 0 0,1 1 0,0 1 0,1-1 0,0 1 0,0 1 0,0 0 1,0 1-1,13-3 0,-23 6 2,0 0 1,-1 0-1,1 1 1,0-1-1,-1 0 1,1 0-1,0 1 0,0-1 1,-1 0-1,1 1 1,0-1-1,-1 1 1,1-1-1,-1 1 1,1-1-1,-1 1 1,1-1-1,-1 1 0,1 0 1,-1-1-1,1 1 1,-1 0-1,0-1 1,1 1-1,-1 0 1,0-1-1,0 1 1,0 0-1,1 0 1,-1-1-1,0 1 0,0 0 1,0 0-1,0 0 1,0 36-16,0-26 32,-3 25 80,1 21-2500,2-56 2253,0 0 0,0-1 0,0 1 0,1-1 0,-1 1 0,0-1 0,1 1 0,-1-1 0,0 1 0,1-1 0,-1 0 0,1 1 0,-1-1 1,1 1-1,-1-1 0,0 0 0,1 0 0,0 1 0,-1-1 0,1 0 0,-1 0 0,1 1 0,-1-1 0,1 0 0,-1 0 0,1 0 0,0 0 0,-1 0 0,1 0 0,-1 0 0,1 0 0,-1 0 0,1 0 0,0 0 0,-1 0 0,1-1 0,23-7-4567,0-10-1249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13901,'0'0'11323,"-11"10"-9300,-9 6-1220,-47 41 1435,59-51-2087,2 1 0,-1 0 0,1 0 0,0 1 0,0 0 0,1 0 0,-5 10 0,10-18-153,0 0-1,-1 1 0,1-1 0,0 1 0,0-1 0,0 1 0,0-1 0,-1 1 0,1-1 0,0 1 0,0-1 0,0 1 0,0 0 0,0-1 0,0 1 0,0-1 0,0 1 0,1-1 0,-1 1 0,0-1 0,0 1 0,0-1 1,0 1-1,1-1 0,-1 1 0,0-1 0,1 0 0,-1 1 0,0-1 0,1 1 0,-1-1 0,0 0 0,1 1 0,0-1 0,21 3-253,27-15-383,-27 1-229,-1-1 0,0-1-1,35-30 1,-41 32 748,-16 25 557,-7 9 232,2-12-518,3-6 7,0-1 1,1 1-1,0 0 1,0 0-1,0 0 1,-1 7-1,2-11-133,1 0 0,0-1-1,0 1 1,0 0 0,0-1-1,0 1 1,1 0 0,-1-1-1,0 1 1,0 0-1,0-1 1,0 1 0,1-1-1,-1 1 1,0 0 0,1-1-1,-1 1 1,0-1 0,1 1-1,-1-1 1,1 1 0,0 0-1,22 3 300,-10-6-332,-1-1 0,1 0 1,-1-1-1,0 0 0,-1-1 0,1 0 1,-1-1-1,0 0 0,0-1 0,15-12 0,49-27-221,-75 46 225,0 0 1,0 1-1,1-1 1,-1 0-1,0 0 1,0 0-1,1 0 1,-1 1-1,0-1 1,0 0 0,0 0-1,1 0 1,-1 1-1,0-1 1,0 0-1,0 0 1,0 1-1,0-1 1,0 0-1,1 1 1,-1-1-1,0 0 1,0 0-1,0 1 1,0-1-1,0 0 1,0 1-1,0-1 1,0 0-1,0 0 1,0 1-1,0-1 1,0 0-1,-1 1 1,1-1-1,0 0 1,0 0-1,0 1 1,0-1-1,0 0 1,-1 0-1,1 1 1,0-1-1,0 0 1,-1 0-1,-3 16 128,-3-2-18,5-10-92,0-1-1,0 1 0,1 0 1,-1 0-1,1 0 0,0 0 1,0 0-1,0 0 0,0 8 1,5-11 14,0-1 1,0 0 0,-1 1-1,1-1 1,0-1 0,0 1-1,-1 0 1,1-1-1,0 0 1,6-2 0,6-4-16,0 0 0,-1-2 1,22-14-1,-22 13-203,0 1 1,0 0 0,23-9-1,-38 18 173,1 0 0,-1 0 1,1-1-1,-1 1 0,0 0 0,1 0 1,-1 0-1,1 0 0,-1 0 0,1 0 0,-1 0 1,1 0-1,-1 0 0,1 0 0,-1 0 0,0 0 1,1 0-1,-1 0 0,1 0 0,-1 0 1,1 1-1,-1-1 0,0 0 0,1 0 0,-1 0 1,1 1-1,-1-1 0,0 0 0,1 1 0,-1-1 1,0 0-1,1 1 0,-1-1 0,0 0 1,1 1-1,1 21-68,-13 24 192,-1-15 178,2 1-1,-10 62 1,18-76-196,0 0-1,2 0 1,0 0 0,1 0 0,0 0 0,2 0 0,4 18-1,-4-24-109,0 0-1,-1 0 0,0 0 0,-1 0 1,-1 0-1,0 0 0,-2 21 1,1-29 52,1-1 0,-1 1 1,0-1-1,0 1 1,-1-1-1,1 0 1,-1 0-1,1 0 0,-1 1 1,0-2-1,0 1 1,0 0-1,-1 0 1,1-1-1,-1 1 1,1-1-1,-1 0 0,0 1 1,0-1-1,0-1 1,0 1-1,0 0 1,-1-1-1,1 0 0,0 1 1,-1-1-1,1-1 1,-1 1-1,1 0 1,-5-1-1,6 1-4,0-1 0,0 1 0,0-1 0,-1 0 0,1 0 0,0 0 0,0 0 0,0-1 0,0 1 0,-1 0 0,1-1 1,0 0-1,0 1 0,0-1 0,0 0 0,0 0 0,0 0 0,1 0 0,-1 0 0,0-1 0,0 1 0,1-1 0,-1 1 0,1-1 0,-1 1 0,1-1 0,0 0 0,-1 0 0,1 1 0,-1-4 0,0-3 43,0 0-1,0-1 0,1 1 1,0 0-1,0-1 1,1-14-1,1 11-279,0 1 0,0-1 0,1 1 0,1 0 0,0 0 0,0 0 1,1 0-1,1 0 0,-1 1 0,2 0 0,0 0 0,0 0 0,0 1 0,1 0 0,1 0 0,15-14 0,4-1-1871,2 1 0,1 1-1,64-35 1,-52 33-9824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9.4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4901,'0'0'3416,"5"-8"-928,5-10-1141,9-17 2148,-4 12 3600,-17 34-4024,3 14-2560,0-12 6,-2 6-67,-1-1 0,-1 1-1,-10 35 1,7-35-204,1 1-1,2-1 1,-2 22 0,5-41-240,-1 1 1,1-1-1,0 0 0,0 1 1,1-1-1,-1 1 1,0-1-1,0 0 1,0 1-1,0-1 1,0 1-1,0-1 0,0 0 1,1 1-1,-1-1 1,0 0-1,0 1 1,0-1-1,1 0 1,-1 0-1,0 1 0,0-1 1,1 0-1,-1 0 1,0 1-1,1-1 1,-1 0-1,0 0 0,1 0 1,-1 1-1,0-1 1,1 0-1,-1 0 1,1 0-1,-1 0 1,0 0-1,1 0 0,-1 0 1,0 0-1,1 0 1,-1 0-1,1 0 1,-1 0-1,0 0 1,1 0-1,-1 0 0,0 0 1,1-1-1,-1 1 1,1 0-1,-1 0 1,0 0-1,0-1 1,1 1-1,-1 0 0,0 0 1,1-1-1,-1 1 1,22-15 216,2-9-33,27-35 1,-11 13 15,-40 46-206,0 0 0,0 0 0,0 0 0,0 0-1,0-1 1,0 1 0,0 0 0,1 0 0,-1 0 0,0 0 0,0 0 0,0 0-1,0 0 1,0-1 0,1 1 0,-1 0 0,0 0 0,0 0 0,0 0 0,0 0-1,1 0 1,-1 0 0,0 0 0,0 0 0,0 0 0,1 0 0,-1 0-1,0 0 1,0 0 0,0 0 0,0 0 0,1 0 0,-1 0 0,0 0 0,0 0-1,0 0 1,1 0 0,-1 1 0,0-1 0,0 0 0,0 0 0,0 0 0,0 0-1,1 0 1,-1 0 0,0 0 0,0 1 0,0-1 0,5 14 5,-1 28 66,-4-33-18,0-5-37,1 0 0,-1 0 0,0 0 0,1 0 0,0 0 0,0-1-1,0 1 1,1 0 0,-1 0 0,1-1 0,0 1 0,4 5 0,-4-8 22,-1 0 0,1 0 0,0 0 0,0 0 0,0 0 0,0 0 0,0-1 0,0 1 0,0 0 0,0-1 0,0 0 0,0 0 0,0 1 0,1-1 0,-1 0 0,0-1 0,0 1 0,0 0 1,0-1-1,0 1 0,0-1 0,0 1 0,0-1 0,0 0 0,3-2 0,10-3 56,-1-2-1,-1 0 1,1 0 0,19-17 0,-21 15-61,1 1 0,0 0 1,0 1-1,28-13 0,-40 21-33,0 0 0,-1 0 0,1-1 0,-1 1 0,1 0 0,0 0 0,-1 0 0,1 0 0,0 0 0,-1 0 0,1 0 0,-1 0 0,1 0 0,0 0 0,-1 0 0,1 0 0,0 0 0,-1 1 0,1-1 0,-1 0 0,1 0 0,-1 1 0,1-1 0,0 1 0,-1-1 0,1 0 0,-1 1 0,1 0 0,7 21 0,-8 39 0,-1-45 0,1-8 3,3 20 37,-2-28-47,0 0 1,-1 1-1,1-1 0,0 0 1,0 0-1,0 0 1,-1 0-1,1 0 0,0 0 1,0 0-1,0 0 0,-1 0 1,1 0-1,0-1 0,0 1 1,-1 0-1,1 0 0,0-1 1,0 1-1,-1-1 1,1 1-1,0 0 0,-1-1 1,1 1-1,-1-1 0,1 0 1,0 1-1,-1-1 0,1 1 1,-1-1-1,0 0 0,2-1 1,16-13-1524,8-8-3172,-2-2-5663,-9 6-3611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17713,'0'0'9182,"-8"13"-9140,-2 5 37,2 1-1,0-1 1,1 2-1,1-1 1,0 1-1,2-1 1,0 1-1,1 1 1,0 30-1,3-50-62,0 1 0,0-1 0,0 1 0,1-1 0,-1 1 0,0-1 0,1 1 0,-1-1 0,1 0 0,-1 1 0,1-1 0,0 0 0,-1 1 0,1-1 0,0 0 0,0 0 0,0 1 0,0-1 0,0 0 0,0 0 0,1 0 0,-1 0 0,0 0 0,3 1 0,-1-1 30,1 0-1,-1 0 1,1 0-1,-1-1 1,0 1-1,1-1 1,0 0 0,-1 0-1,1 0 1,5-1-1,2-1 34,-1-1 0,1 0-1,-1 0 1,1-1 0,-1 0 0,13-7-1,-14 5-55,0-1-1,-1 0 0,1 0 0,-1 0 0,11-15 1,-29 69-146,5-35 145,-12 41 5,16-51-20,0 1 0,1 0-1,-1 0 1,1 0 0,0-1-1,-1 1 1,1 0 0,0 0-1,1 0 1,-1 0 0,0 0-1,1-1 1,0 1 0,1 4-1,-1-6 2,1 1-1,-1-1 0,1 0 1,-1-1-1,1 1 0,-1 0 1,1 0-1,0-1 0,-1 1 1,1-1-1,0 1 0,-1-1 1,1 0-1,0 0 0,0 0 1,2 0-1,40-1 102,-28 0-65,-8 1-83,-1 0 0,0 0 0,0 0 0,0 1-1,1 0 1,-1 1 0,10 3 0,-15-4 23,0 0 0,0 1 0,0-1 0,0 1 0,0 0 0,0 0-1,0 0 1,0 0 0,-1 0 0,1 0 0,-1 0 0,1 0 0,-1 0 0,0 1 0,0-1 0,0 1-1,0-1 1,-1 1 0,1-1 0,0 1 0,-1-1 0,0 1 0,0 0 0,0 2 0,1 16 75,-1 1 1,-1 0 0,-1 0-1,0-1 1,-2 0 0,-8 25 0,8-31 93,0-1 1,-2-1-1,1 1 1,-2-1 0,0 0-1,-1 0 1,0-1-1,0 0 1,-21 21 0,28-31-96,0-1 0,-1 1 1,1-1-1,-1 0 0,1 1 1,-1-1-1,1 0 0,-1 0 1,1 0-1,-1 0 0,0 0 1,0-1-1,1 1 1,-1-1-1,0 1 0,0-1 1,0 1-1,0-1 0,0 0 1,1 0-1,-5 0 0,5-1-37,-1 0 0,1 0-1,0 0 1,-1 0 0,1 0 0,0 0-1,0 0 1,0 0 0,0-1-1,0 1 1,0 0 0,0-1 0,0 1-1,1-1 1,-1 1 0,0-1-1,1 1 1,0-1 0,-1-3 0,-2-12-52,1 0 0,1-1 0,1-29 0,1 31 101,-1-1-100,0 0 1,2 0-1,0 1 1,1-1 0,0 0-1,2 1 1,11-30-1,-13 40 10,0 0-1,0 0 0,1 0 1,0 0-1,0 1 1,0 0-1,0 0 0,1 0 1,0 0-1,0 1 0,0 0 1,1 0-1,-1 0 0,1 0 1,0 1-1,0 0 1,0 1-1,0-1 0,1 1 1,-1 0-1,1 1 0,11-2 1,17 1-1528,-4 1-1559,0-4-4250,3-7-7611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17617,'0'0'11589,"6"10"-10868,-2-2-615,-3-5-87,0 0 0,0 0 0,1 0 0,0 0 0,-1 0 0,1 0 0,0-1 0,0 1 0,1 0 0,-1-1 0,0 0 0,1 1 0,0-1-1,-1 0 1,1 0 0,0-1 0,0 1 0,0-1 0,0 1 0,0-1 0,5 1 0,9-1 58,0-1 0,0 0-1,-1-2 1,1 0 0,-1-1 0,1 0-1,-1-1 1,20-8 0,0 1-26,-32 9-43,0 1-1,0-1 0,0 1 1,1 1-1,-1-1 1,0 1-1,1-1 0,-1 1 1,0 0-1,1 1 1,8 1-1,-12-1 18,1 0 1,0 0 0,-1 0-1,1 0 1,-1 1-1,0-1 1,1 1-1,-1-1 1,0 1-1,0-1 1,0 1-1,0 0 1,0-1-1,0 1 1,0 0 0,-1 0-1,1 0 1,-1 0-1,1 0 1,-1 0-1,0 0 1,0 0-1,1-1 1,-1 1-1,-1 4 1,2 97 796,-1-102-822,1 0 0,-1 0 0,1-1 0,-1 1 0,1 0 0,-1 0 0,1 0 0,0-1 0,-1 1 0,1 0 0,0-1 0,0 1 0,0-1 0,-1 1 0,1-1 0,0 1 0,0-1 0,0 0 0,0 1 0,0-1 0,0 0 0,0 0 0,0 1 0,0-1 0,0 0 0,0 0 0,0 0 0,0 0 0,0 0 0,0-1 0,0 1 0,-1 0 0,1 0 0,0-1 0,0 1 0,0 0 0,0-1 0,0 1 0,1-1 0,38-17 0,5-17 0,18-12 0,-59 44 0,1 0 0,-1 1 0,0 0 0,1 0 0,-1 1 0,1-1 0,-1 1 0,1 0 0,-1 0 0,1 0 0,0 1 0,8-1 0,-11 2 1,0-1 1,0 1-1,-1 0 1,1-1-1,0 1 1,-1 0-1,1 0 1,-1 0-1,1 0 1,-1 0-1,0 1 1,1-1-1,-1 0 1,0 1-1,0-1 0,0 0 1,0 1-1,0-1 1,1 4-1,-1-3-8,0-1 0,0 1-1,0 0 1,0 0 0,0-1-1,1 1 1,-1-1 0,0 1-1,1-1 1,-1 0 0,1 1-1,0-1 1,-1 0 0,1 0-1,0 0 1,0 0 0,0 0-1,0-1 1,3 2 0,-3-2-245,1 0 0,0 1 0,0-1 0,0 0 0,0-1 0,0 1 0,-1 0 0,1-1 0,0 0 0,0 1 0,-1-1 0,1 0 0,0-1 0,3-1 0,-3 1-400,-1 0-1,1 0 1,-1 0-1,0 0 1,0-1 0,0 1-1,0 0 1,-1-1-1,1 0 1,-1 1-1,1-1 1,-1 0-1,2-5 1,2-19-5727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11307,'0'0'15791,"1"57"-15343,10-31-384,2 0-1057,2 0-3011,3-7-3234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89 146 18001,'-5'10'2338,"-14"38"1928,-27 91-1,40-114-3897,2 0 1,0 1-1,-1 35 0,8-60-221,2-8-75,3-10-2,29-125-161,-30 105 0,2 0 1,2 0-1,1 1 0,1 0 0,30-55 0,-42 89 86,1-1 0,0 0-1,-1 1 1,1-1 0,0 1 0,0-1-1,1 1 1,-1 0 0,0 0-1,1 0 1,-1 0 0,1 0 0,-1 1-1,1-1 1,0 1 0,0 0-1,0-1 1,0 1 0,0 1 0,0-1-1,0 0 1,0 1 0,0-1-1,0 1 1,1 0 0,-1 0 0,3 1-1,-3 0 2,-1 0 0,1 0 0,-1 0 0,1 1 0,-1-1-1,0 1 1,0 0 0,0 0 0,0-1 0,0 1 0,0 1 0,0-1-1,0 0 1,-1 0 0,1 1 0,-1-1 0,0 0 0,1 1 0,-1 0 0,0-1-1,-1 1 1,1 0 0,0-1 0,-1 1 0,0 0 0,1 0 0,-1-1-1,0 1 1,-1 3 0,1 0 73,-1 0 0,-1-1 1,1 1-1,-1-1 0,0 1 0,0-1 0,0 0 0,-1 1 1,1-1-1,-1 0 0,-1-1 0,1 1 0,-1-1 0,0 1 0,0-1 1,0 0-1,0-1 0,-1 1 0,1-1 0,-1 1 0,-9 3 1,4-1 68,0-1 0,0 0 1,-1-1-1,0 0 0,0-1 0,0 0 1,0 0-1,0-1 0,0-1 1,-15 0-1,26-1-188,0 1 0,-1-1 0,1 0 0,-1 0 0,1 0 0,0 0 0,-1 0 0,1 0 0,-1-1 0,1 1 0,0 0 0,-1 0 0,1 0 0,0 0 0,-1 0 0,1 0 0,0-1 0,-1 1 0,1 0 0,0 0 0,-1-1 0,1 1 0,0 0 1,0 0-1,-1-1 0,1 1 0,0 0 0,0-1 0,-1 1 0,1 0 0,0-1 0,0 1 0,0 0 0,0-1 0,0 1 0,0 0 0,-1-1 0,1 1 0,0-1 0,0 1 0,0 0 0,0-1 0,0 1 0,0 0 0,1-1 0,-1 1 0,0-1 0,0 1 0,0 0 0,0-1 0,0 1 0,0 0 0,1-1 0,-1 1 0,0 0 0,0-1 0,0 1 0,1 0 0,-1 0 0,0-1 0,1 1 0,-1 0 0,0 0 0,1-1 0,-1 1 0,0 0 0,1 0 0,0-1 0,21-18-5768,2 8 650,5 2-1185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40 248 16207,'0'0'10581,"-3"11"-9754,-5 14-489,1-6-181,1 0 0,1 0 0,-5 40 1,12-59-139,0 0 1,0 0-1,1 0 1,-1-1 0,0 1-1,0-1 1,0 1-1,1-1 1,-1 0-1,0 0 1,3-2 0,8-5-68,-1-1 1,-1 0-1,17-18 1,-24 23 35,0 0 0,-1 1 1,1-2-1,-1 1 1,0 0-1,-1-1 0,1 1 1,-1-1-1,0 0 1,0 0-1,0 0 0,-1 0 1,2-10-1,-3 15-52,0 0 53,-1 1 0,1-1 0,0 1 0,-1-1 0,1 1 0,-1-1 0,1 1 0,0 0 0,-1-1 0,1 1 0,0-1 0,0 1-1,-1 0 1,1-1 0,0 1 0,0 0 0,0 0 0,0-1 0,0 1 0,0 0 0,0-1 0,0 1 0,0 0 0,0-1 0,0 1 0,1 0 0,-1-1 0,0 1 0,0 0-1,1-1 1,-1 1 0,0-1 0,1 1 0,-1 0 0,1-1 0,-1 1 0,1-1 0,-1 1 0,1-1 0,-1 0 0,1 1 0,6-1-34,0 0 0,-1 0 0,1-1 1,-1 0-1,1 0 0,-1-1 0,0 0 1,1 0-1,-1-1 0,0 1 0,0-1 0,-1 0 1,1-1-1,0 0 0,-1 0 0,0 0 1,0 0-1,0-1 0,7-9 0,3-2 120,-1-2-1,-1 0 1,0-1-1,16-31 1,-24 39 107,0 1 1,0-1 0,-1 0 0,-1 0 0,0 0 0,0-1-1,1-17 1,-7 25-156,-4 10-21,-6 11 4,-9 25 2,-29 75 0,44-95 131,0 0 1,1 0 0,2 1 0,0-1-1,-1 39 1,5-59-135,0 0-1,0 1 1,0-1 0,1 0-1,-1 0 1,1 1 0,-1-1-1,1 0 1,-1 0-1,1 0 1,0 0 0,0 0-1,0 0 1,1 0 0,-1 0-1,0 0 1,1 0-1,-1 0 1,1-1 0,-1 1-1,1-1 1,0 1 0,0-1-1,0 0 1,2 2-1,0-2 4,0 0 0,-1 0 0,1 0-1,0 0 1,0 0 0,0-1 0,0 0-1,0 0 1,0 0 0,0 0 0,0 0-1,0-1 1,-1 0 0,6-1 0,-5 0-5,-1 1 1,1-1 0,-1 1 0,1-1 0,-1-1 0,0 1-1,0 0 1,0-1 0,0 1 0,0-1 0,-1 0-1,1 0 1,-1 0 0,0 0 0,1 0 0,1-6 0,-1 4 8,0-1 0,-1 0 0,0-1 0,0 1 0,0 0 0,-1-1 0,0 1 0,1-13 0,-2 18-43,0 25-95,-1-23 125,2 1 0,-1 0 1,0 0-1,0 0 1,0-1-1,1 1 0,-1 0 1,1 0-1,0-1 1,-1 1-1,1 0 0,0-1 1,0 1-1,0 0 0,0-1 1,0 0-1,0 1 1,1-1-1,-1 0 0,0 1 1,1-1-1,-1 0 1,3 1-1,0 0 9,0 0 0,0 0 0,1-1 0,-1 0 1,1 0-1,-1 0 0,1 0 0,0 0 0,5-1 0,6 0 10,-1-1-1,1-1 0,0 0 1,26-8-1,1-6-76,-31 11 78,0 1 0,0 0 0,0 0 0,0 1 1,1 1-1,13-1 0,-24 3 53,0 1-1,0-1 1,0 1 0,0 0-1,0-1 1,-1 1-1,1 0 1,0 0 0,-1 0-1,1 0 1,-1 1-1,1-1 1,-1 0 0,1 1-1,-1-1 1,0 1 0,0-1-1,2 4 1,-2-3-37,1 0 0,0 0 0,-1 0 1,1 0-1,0 0 0,0 0 0,0-1 1,0 1-1,0-1 0,0 1 0,0-1 1,1 0-1,2 2 0,6-1-44,0-1 0,0 0 0,0 0 0,0-1 0,0 0 0,0-1-1,1-1 1,-1 1 0,16-6 0,-21 5-483,-1 0 1,1-1-1,0 1 0,-1-1 1,0 0-1,8-6 0,-11 8-191,-1-1 0,0 1 0,1-1 0,-1 1 0,0-1 0,0 1 0,0-1 0,0 0 0,0 0 0,0 1 0,0-1 0,-1 0 0,1 0 0,0-2 0,0-14-8893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14926,'0'0'13453,"52"30"-16336,-38-29-2530,-3-1-5894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62 18321,'0'0'3331,"3"-9"150,6-28-700,-10 22-1197,-10 17-909,-11 18-467,19-14-286,0 1-1,1-1 1,-1 1 0,2-1 0,-1 1 0,1 0 0,-1 0 0,2-1-1,-1 1 1,1 0 0,0 0 0,1 0 0,0 0 0,1 8 0,-1-12-20,0 0 1,0 0-1,1 1 1,-1-1-1,1 0 1,0 0 0,0 0-1,0-1 1,0 1-1,0 0 1,0-1 0,1 1-1,-1-1 1,1 0-1,0 0 1,0 0 0,0 0-1,0 0 1,0-1-1,0 1 1,0-1-1,0 0 1,1 0 0,-1 0-1,1 0 1,-1-1-1,0 1 1,1-1 0,3 0-1,12 0 1,23 4-320,-40-3 402,-1-1 0,1 1-1,-1 0 1,0 0 0,1 0 0,-1 0 0,0 0 0,1 0 0,-1 0 0,0 0 0,0 1 0,0-1 0,0 0 0,0 1 0,0-1-1,0 0 1,-1 1 0,1-1 0,0 1 0,-1 0 0,1-1 0,-1 1 0,0-1 0,1 3 0,1 29 338,0-1 1,-3 1-1,0 0 1,-2-1-1,-2 0 1,-1 0-1,-1 0 1,-2 0-1,-19 46 1,23-66 121,0-1 0,-1 1 0,0-1 0,-14 17 0,19-26-375,-1 1 1,0-1 0,0 0 0,0 0 0,0 0 0,0 0-1,0 0 1,0 0 0,-1-1 0,1 1 0,-1-1 0,1 1-1,-1-1 1,0 0 0,1 0 0,-1 0 0,0-1 0,0 1-1,0 0 1,0-1 0,1 0 0,-1 0 0,0 0-1,0 0 1,0 0 0,-5-2 0,6 1-71,0 0 0,-1-1 0,1 0 0,0 0 0,0 1 0,0-1 0,0 0 0,0 0 0,1-1 0,-1 1 0,1 0 0,-1-1 0,1 1 0,0-1 0,0 1 0,0-1 0,0 1 0,0-1 0,1 0 0,-1 1 0,1-1 0,0-5 0,-2-70 0,2 64 0,1-5-270,0 1 0,2 0 0,0 0 0,1 0 0,0 0 0,2 1 0,0-1 0,15-28 0,-17 38 19,1 0 0,0 0 0,0 0 0,1 1 1,0 0-1,0 0 0,1 1 0,0-1 0,0 1 0,0 1 0,1 0 1,0 0-1,0 0 0,0 1 0,0 0 0,1 0 0,0 1 1,-1 1-1,14-3 0,10 0-6646,1-1-4543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4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50 22774,'0'0'5450,"-8"-8"-3469,5 3-1772,1 2-168,0 1-1,0-1 1,0 1 0,-1-1 0,1 1 0,-1-1 0,1 1 0,-1 0 0,0 0 0,0 1-1,1-1 1,-1 0 0,0 1 0,-1 0 0,1 0 0,0 0 0,0 0 0,0 0 0,-1 1 0,1-1-1,0 1 1,-1 0 0,1 0 0,-1 0 0,1 0 0,-6 2 0,-3 3-49,0 2-1,0-1 1,0 2 0,1-1-1,0 2 1,1-1 0,0 1-1,-11 13 1,20-22 8,0 1 0,1 0 0,-1-1 0,0 1 1,0 0-1,1-1 0,-1 1 0,1 0 0,-1 0 0,0 0 0,1-1 0,0 1 0,-1 0 0,1 0 1,-1 0-1,1 0 0,0 0 0,0 0 0,0 0 0,-1 0 0,1 0 0,0 0 0,0 0 0,0 0 0,1 0 1,-1 0-1,0 0 0,0 0 0,0 0 0,1-1 0,-1 1 0,0 0 0,1 0 0,-1 0 0,1 0 1,-1 0-1,1-1 0,-1 1 0,1 0 0,0 0 0,0-1 0,-1 1 0,1 0 0,0-1 0,0 1 0,-1-1 1,1 1-1,0-1 0,0 1 0,0-1 0,0 0 0,0 1 0,0-1 0,1 0 0,10 4 1,1 0 0,-1-1 0,21 2 0,-14-2-5,-7-1 42,109 27-590,-107-25 404,-1 1-1,1 0 1,-1 1-1,0 1 1,-1 0-1,17 12 1,-27-18 147,0 0 0,-1 0 0,1 0-1,-1 1 1,1-1 0,-1 0 0,0 1 0,1-1 0,-1 1 0,0 0-1,0-1 1,0 1 0,0 0 0,0 0 0,0-1 0,-1 1 0,1 0-1,-1 0 1,1 0 0,-1 0 0,0 0 0,1 0 0,-1 0 0,-1 4-1,0-3 69,0-1 0,0 1 0,-1-1 0,1 1 1,-1-1-1,0 1 0,1-1 0,-1 0 0,0 0 0,0 0 0,-1 0 0,1 0 0,0 0 0,-1-1 0,-2 2 0,-11 5 283,0 0 1,0-1 0,-1-1 0,-21 5-1,4-4-331,-1-1 0,0-2-1,-68-1 1,102-3-98,-1 0 1,1 0-1,0 1 0,0-1 0,-1 0 1,1 0-1,0-1 0,0 1 0,-1 0 1,1 0-1,0 0 0,0-1 1,-1 1-1,1-1 0,0 1 0,0-1 1,0 1-1,0-1 0,-1-1 1,15-10-3869,40-9-6403,-17 9-1325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44 169 20211,'0'0'4639,"6"-8"-2845,11-13-945,33-39 310,-47 57-1110,0-1 1,-1 0-1,0 1 0,0-1 0,0 0 0,0 0 0,-1 0 0,1 0 0,-1-1 0,0 1 0,0 0 0,-1-1 0,1 1 0,-1-7 0,0 10-29,-1 1 0,1-1 0,-1 0 0,1 0 0,-1 1 0,0-1 0,1 0-1,-1 1 1,0-1 0,1 0 0,-1 1 0,0-1 0,0 1 0,1-1 0,-1 1 0,0 0 0,0-1 0,0 1 0,0 0 0,0-1 0,1 1 0,-1 0 0,0 0 0,0 0 0,0 0 0,0 0 0,0 0 0,0 0 0,0 0-1,0 0 1,0 1 0,0-1 0,1 0 0,-1 0 0,0 1 0,-1 0 0,-34 15 219,29-11-215,1 0 1,0 0-1,1 1 1,-1 0-1,1 0 1,0 0-1,0 1 1,1 0-1,0 0 1,0 0-1,1 0 1,0 0-1,0 1 1,1 0-1,0-1 1,-2 11-1,4-17-19,1 1 0,-1-1-1,0 1 1,1-1 0,-1 1 0,1-1 0,0 1-1,-1-1 1,1 1 0,0-1 0,0 0 0,0 1-1,0-1 1,0 0 0,0 0 0,0 0-1,1 0 1,-1 0 0,0 0 0,1 0 0,-1 0-1,0 0 1,1 0 0,-1-1 0,1 1 0,-1-1-1,1 1 1,-1-1 0,1 0 0,2 1-1,56 4 70,-54-5-72,49-2-40,-39 0-155,0 1 1,0 1-1,1 0 0,-1 1 0,0 1 1,0 0-1,21 7 0,-36-9 246,1 1-1,-1 0 0,0 0 1,1 0-1,-1 0 1,0 1-1,0-1 0,1 0 1,-1 0-1,0 1 1,0-1-1,-1 1 0,1-1 1,0 1-1,0-1 1,-1 1-1,1-1 0,-1 1 1,1 0-1,-1-1 1,0 1-1,1 0 0,-1-1 1,0 1-1,0 0 1,0-1-1,-1 1 0,1 0 1,0-1-1,-1 1 1,1 0-1,-1-1 0,1 1 1,-1 0-1,0-1 1,1 1-1,-3 2 0,1-33 1299,10-8-1351,1 1 0,16-41 0,-24 76-27,0-1 0,0 1-1,0-1 1,0 1 0,0-1 0,0 1 0,0 0 0,1 0-1,-1-1 1,1 1 0,-1 0 0,1 0 0,-1 0-1,1 1 1,-1-1 0,1 0 0,0 1 0,-1-1-1,1 1 1,0-1 0,0 1 0,-1 0 0,1-1 0,0 1-1,0 0 1,0 0 0,-1 1 0,1-1 0,3 1-1,62 15-1238,-44-9 1020,-21-7 269,-1 0-1,0 1 0,1-1 0,-1 0 0,0 1 1,1-1-1,-1 1 0,0 0 0,1-1 0,-1 1 0,0 0 1,0 0-1,0 0 0,0-1 0,0 1 0,0 1 1,0-1-1,0 0 0,0 0 0,0 0 0,0 0 0,-1 1 1,2 1-1,-2 1 41,1 0 0,-1-1 0,0 1 0,0 0 0,0 0 0,0 0 0,-1-1 0,-1 6 0,-2 10 109,2-15-151,1 0 1,0 0-1,0 1 0,1-1 0,-1 1 0,1-1 1,0 9-1,1-12-13,0 0 0,0-1 0,0 1 1,-1 0-1,1-1 0,0 1 0,0 0 0,0-1 0,0 0 1,0 1-1,0-1 0,0 1 0,0-1 0,0 0 0,0 0 1,1 0-1,-1 0 0,0 1 0,0-1 0,0-1 0,0 1 1,0 0-1,0 0 0,0 0 0,0-1 0,0 1 0,0 0 1,2-1-1,32-10 118,-23 4-111,-1 0-1,1 0 1,-2-1 0,15-14 0,-21 19-4,0-1-1,-1 0 1,1 0 0,-1 0-1,0 0 1,-1 0 0,1-1 0,-1 1-1,1-1 1,-1 0 0,-1 0 0,1 0-1,-1 0 1,2-8 0,-5 11 99,-3 9-52,-4 12 41,9-17-98,-1-1 0,1 1 0,0 0 0,-1-1 0,1 1 0,0 0 0,0 0 0,0-1 0,0 1 0,0 0 0,0 0 0,1-1 0,-1 1 0,1 0 0,-1 0 0,1-1 0,0 1 0,-1-1 0,1 1 0,0-1 0,0 1 0,0-1 0,0 1 0,0-1 0,2 2 0,0-2-1,0 0 0,0 0-1,0 0 1,0 0 0,0-1-1,0 1 1,1-1-1,-1 0 1,0 0 0,0 0-1,0-1 1,0 1 0,0-1-1,6-1 1,4-3 0,0 0 0,0 0 0,0-2 0,-1 0 0,0 0 0,0-1 0,0 0 0,-1-1 0,-1 0 0,0-1 0,0-1 0,12-15 0,-27 34 0,-12 16 0,-20 42 0,33-59 0,1 0 0,0 0 0,1 1 0,-1-1 0,1 1 0,1 0 0,-1-1 0,2 1 0,-1 0 0,1 0 0,1 13 0,-1-20 0,0-1 0,0 1 0,1-1 0,-1 1 0,0-1 0,1 1 0,-1-1 0,0 1 0,1-1 0,-1 1 0,1-1 0,-1 1 0,1-1 0,-1 1 0,1-1 0,-1 0 0,1 1 0,-1-1 0,1 0 0,0 0 0,-1 1 0,1-1 0,-1 0 0,1 0 0,0 0 0,-1 0 0,1 0 0,0 0 0,-1 0 0,1 0 0,0 0 0,-1 0 0,1 0 0,-1 0 0,1 0 0,0-1 0,-1 1 0,1 0 0,-1 0 0,2-1 0,23-13 0,-1-27-2398,-20 31 555,-1-1-1,0 1 0,-1 0 0,2-20 1,-2-11-8290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7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20595,'0'0'10442,"4"59"-10378,16-43-992,1-3-3204,0-4-3395</inkml:trace>
  <inkml:trace contextRef="#ctx0" brushRef="#br0" timeOffset="1">209 112 4965,'0'0'15759,"-8"0"-10111,-5 0-4985,1 0 1,0 1 0,0 0 0,-1 1-1,-19 6 1,29-7-593,0 0 0,0 0 0,0 0 0,1 1 0,-1-1 0,0 1 0,1-1 0,-1 1 0,1 0 0,-1 0 0,1 0 0,0 0 0,0 1 0,0-1 0,0 1 0,1-1 0,-1 1-1,0-1 1,1 1 0,0 0 0,0 0 0,0 0 0,0-1 0,0 1 0,0 0 0,1 0 0,-1 1 0,1-1 0,0 0 0,0 0 0,0 0 0,1 0 0,0 3 0,0-2-100,1-1 0,-1 1 1,1-1-1,0 1 0,0-1 0,1 0 1,-1 0-1,1 0 0,0 0 0,0 0 1,-1 0-1,2-1 0,-1 0 0,0 1 1,0-1-1,1 0 0,0-1 0,-1 1 1,5 1-1,11 5-593,0-1 1,27 6-1,17-7-7620,-35-6 1884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0 134 32,'0'0'28069,"12"-2"-26425,15-3-1217,-1-1-1,28-9 0,-47 13-403,0-1 0,0 1 0,0-1 0,-1 0-1,1-1 1,-1 1 0,0-1 0,0 0 0,0-1 0,0 0-1,-1 0 1,0 0 0,0 0 0,0-1 0,4-7 0,-9 13-2,1-1 0,-1 0 1,1 0-1,-1 0 0,0 0 1,1 1-1,-1-1 0,0 0 0,0 0 1,1 0-1,-1 0 0,0 0 1,0 0-1,0 0 0,0 0 1,0 0-1,-1 0 0,1 0 1,0 0-1,0 0 0,-1 1 1,1-1-1,0 0 0,-1 0 0,1 0 1,-1 0-1,0 0 0,0 0 1,-1 0-1,1 0 1,0 0-1,-1 0 0,1 0 1,-1 1-1,1-1 1,-1 1-1,0-1 0,1 1 1,-1 0-1,0 0 1,1-1-1,-3 1 0,-3 0 4,1 1-1,-1-1 0,0 1 0,1 0 0,-1 1 0,1 0 0,-8 3 0,5-1-8,1 1 0,1 1-1,-1 0 1,1 0 0,0 0-1,0 1 1,0 0 0,-6 9 0,11-13-10,-1 0-1,0 1 1,1-1 0,0 1 0,0 0 0,0-1 0,0 1 0,1 0 0,-1 0 0,1 0 0,0 0 0,0 1 0,1-1 0,-1 0 0,1 0 0,0 1 0,0-1 0,0 0 0,1 0 0,1 7 0,-1-9-67,0 0 0,0-1 1,0 1-1,1-1 0,-1 0 0,0 1 0,1-1 0,-1 0 1,1 0-1,-1 0 0,1 0 0,0 0 0,0 0 0,-1 0 1,1-1-1,0 1 0,0-1 0,0 1 0,0-1 0,0 0 1,-1 1-1,4-1 0,46 0-3260,-46-1 2793,31-5-4965,3-10-2151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 13645,'0'0'12113,"-9"-2"-9273,7 2-2770,-3-1 176,1 1-1,-1-1 1,0 1-1,1 0 1,-1 0-1,0 1 1,-6 1-1,9-2-206,1 1 0,-1-1 0,1 1 0,-1 0 0,1 0 0,-1 0-1,1 0 1,-1 0 0,1 0 0,0 0 0,0 0 0,0 0 0,-1 1 0,1-1 0,0 0 0,1 1 0,-1-1-1,0 1 1,0-1 0,0 1 0,1-1 0,-1 1 0,1 0 0,0-1 0,-1 1 0,1 0 0,0-1-1,0 1 1,0 0 0,0 2 0,1-2-113,-1 0 0,1-1 0,-1 1 0,1-1 0,0 1 0,0-1 0,0 0 0,-1 1 0,1-1 0,1 0 0,-1 1 0,0-1 0,0 0 0,0 0 0,1 0 0,-1 0 0,0 0 0,1 0 0,-1-1 0,1 1 0,-1 0 0,3 0 0,48 17-997,-27-10 855,-24-8 221,48 24-192,-47-23 217,-1 0-1,1 0 0,0 0 1,0 0-1,-1 0 0,1 0 1,-1 1-1,1-1 0,-1 1 1,1-1-1,-1 1 1,0 0-1,0-1 0,0 1 1,0 0-1,0 0 0,0 0 1,0-1-1,-1 1 0,1 0 1,0 0-1,-1 0 0,1 3 1,-2-4 23,0 1 1,0-1-1,1 0 0,-1 0 1,0 0-1,0 1 0,0-1 1,0 0-1,0 0 1,-1 0-1,1 0 0,0-1 1,0 1-1,-1 0 1,1 0-1,0-1 0,-1 1 1,1-1-1,0 1 0,-1-1 1,1 0-1,-1 0 1,-1 1-1,-42 4 65,39-4-60,-6 0-323,-30 0-509,16-6-6840,7-10-10046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0 18129,'0'0'10207,"-2"12"-9839,-27 136 325,17-99-515,2 1 1,-7 98-1,17-146-143,0-1 0,0 1-1,0-1 1,0 0 0,0 1 0,0-1-1,0 0 1,0 1 0,1-1-1,-1 0 1,0 1 0,1-1-1,-1 0 1,1 0 0,0 1 0,-1-1-1,1 0 1,0 0 0,0 0-1,0 0 1,0 0 0,-1 0 0,2 0-1,-1 0 1,0 0 0,0-1-1,2 2 1,0-1 39,-1-1 0,1 1 0,0-1 0,-1 0 0,1 0 0,0 0 0,-1-1 0,1 1 0,-1-1 0,1 1-1,-1-1 1,1 0 0,3-1 0,5-4 61,1 1-1,-1-1 0,-1-1 1,1 0-1,10-10 1,-6 1-134,0 0 0,-1-1 0,-1-1 1,0 0-1,-2-1 0,0-1 0,-1 1 1,-1-1-1,-1-1 0,0 0 0,-2 0 1,-1-1-1,0 1 0,-1-1 0,-2 0 1,1-29-1,-5 33-1,0 16 0,-3 10 0,-8 25 0,0 1 0,2 0 0,1 1 0,2 0 0,2 0 0,1 1 0,0 42 0,5-76-72,0 0-1,0-1 1,0 1-1,1 0 1,-1-1-1,1 1 1,-1-1 0,1 1-1,0-1 1,-1 1-1,1-1 1,0 1-1,0-1 1,0 0-1,0 1 1,0-1 0,0 0-1,1 0 1,-1 0-1,0 0 1,1 0-1,-1 0 1,0 0 0,1 0-1,0 0 1,-1-1-1,1 1 1,-1-1-1,1 1 1,0-1 0,-1 1-1,1-1 1,-1 0-1,1 0 1,0 0-1,0 0 1,-1 0-1,1 0 1,2-1 0,2 0-428,0 1 0,0-1 0,0 0 0,0-1 0,0 0 0,0 0 0,-1 0 0,1 0 0,0-1 0,5-4 0,15-16-5421,-2-7-1702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0 11627,'0'0'17793,"-10"3"-16774,-4 3-846,0 1 0,1 0 0,0 0-1,0 1 1,1 1 0,0 0-1,-14 15 1,-5 6 12,-43 53-1,62-60-215,12-22 27,0-1 1,0 1 0,0 0-1,0-1 1,0 1 0,1-1-1,-1 1 1,0-1 0,0 1-1,0-1 1,1 1 0,-1-1-1,0 1 1,0-1 0,1 0-1,-1 1 1,0-1 0,1 1-1,-1-1 1,1 0 0,-1 1-1,1-1 1,-1 0 0,0 0-1,1 1 1,-1-1 0,2 0-1,3 2-43,1-1 0,0 0 1,0 0-1,0-1 0,0 0 0,7-1 0,15 2-194,-10 0-77,0 2 0,0 0 0,0 1 0,0 1 0,-1 1 0,0 0 0,0 1 0,0 1 0,-1 1 0,0 0 0,17 13 0,-31-21 310,0 1 0,-1-1 0,1 1 0,0 0 1,-1-1-1,1 1 0,-1 0 0,1 0 0,-1 0 0,0 0 1,0 0-1,0 0 0,0 0 0,0 0 0,-1 1 1,1-1-1,-1 0 0,1 4 0,-1-4 81,0 0-1,-1 0 0,1 0 0,-1-1 1,0 1-1,1 0 0,-1 0 0,0-1 1,0 1-1,0 0 0,0-1 0,-1 1 1,1-1-1,0 1 0,0-1 1,-1 0-1,-2 2 0,-7 4 361,-1 0 1,0-1-1,0 0 1,0-1-1,-14 3 0,20-6-422,-24 9 210,-1-2-1,0-2 1,-1 0 0,0-3-1,-64 3 1,95-7-240,0 0 1,1 0-1,-1 0 0,0 0 0,0 0 1,1 0-1,-1 0 0,0 0 1,1 0-1,-1 0 0,0 0 1,1 0-1,-1-1 0,0 1 0,1 0 1,-1-1-1,0 1 0,1 0 1,-1-1-1,0 1 0,1-1 0,-1 1 1,1-1-1,-1 1 0,1-1 1,-1 1-1,1-1 0,0 1 1,-1-1-1,1 0 0,-1 0 0,1-1-82,0 1-1,1-1 1,-1 1-1,0 0 1,1-1-1,-1 1 0,1-1 1,0 1-1,-1 0 1,1 0-1,0-1 1,0 1-1,0 0 1,1-1-1,39-36-4086,3 7-1070,7-4-2264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 17457,'0'0'14280,"-10"11"-13506,-40 43-566,-88 103-160,136-155-46,0 1 0,0-1-1,0 1 1,0 0 0,1-1 0,-1 1-1,1 0 1,0 0 0,-1 1 0,2-1 0,-1 0-1,0 0 1,0 0 0,1 5 0,0-7-3,0-1 0,0 1 0,0 0 0,1-1 0,-1 1 0,0-1 0,0 1-1,1-1 1,-1 1 0,1-1 0,-1 1 0,0-1 0,1 1 0,-1-1 0,1 1 0,-1-1 0,1 0 0,-1 1 0,1-1 0,-1 0 0,1 1 0,0-1 0,-1 0 0,1 0 0,0 1 0,31-3-106,-20-2-262,0 0 0,0-1 0,0 0 0,-1-1 0,1-1 0,-1 0 0,-1 0 0,19-16 0,-9 4-139,0-1-1,-1-1 1,16-23 0,-11 7 376,-17 24 202,-15 25 328,-9 15-312,-60 109 1589,70-120-1434,0 0 0,1 0 0,1 0 0,0 1 1,1 0-1,-3 34 0,7-48-266,0 0 0,0 1 0,0-1 0,0 0 0,1 0 0,-1 0 0,1 0 1,0 1-1,0-1 0,0 0 0,0 0 0,1-1 0,1 4 0,-2-4-199,1-1-1,-1 1 0,0-1 1,1 0-1,-1 1 1,1-1-1,-1 0 0,1 0 1,0 0-1,0 0 1,-1-1-1,1 1 0,0 0 1,0-1-1,0 1 0,0-1 1,-1 0-1,1 1 1,0-1-1,0 0 0,0 0 1,3-1-1,-4 1 10,-1 0 0,1 0-1,0 0 1,-1 0 0,1-1 0,-1 1 0,1 0-1,-1 0 1,1-1 0,-1 1 0,1 0-1,-1-1 1,1 1 0,-1-1 0,1 1-1,-1 0 1,0-1 0,1 1 0,-1-1 0,0 1-1,1-1 1,-1 1 0,0-1 0,1 1-1,-1-1 1,0 0 0,0 1 0,0-1-1,0 1 1,0-1 0,0 1 0,0-1 0,0 0-1,0 1 1,0-1 0,0 1 0,0-2-1,0 0-493,1-17-5729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7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52 8840,'0'0'6150,"-49"-33"-2242,33 23-481,15 7-256,1 1-705,13 2-1312,14 0-226,8 0-287,7 0-481,5 0-160,-1 0-1025,-5 0-2818,-8-3-4677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8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57 12139,'0'0'3321,"-3"-8"-865,-2-8-1479,-3-12 1239,6 24 2876,2 9-5065,0 226 1651,-2-193-1498,-1-1 0,-2 0 0,-2 0 0,-14 42 0,18-85 198,0-21-235,-1-35-55,3 31-2,0 18-23,0-1-1,1 0 1,1 0 0,3-21-1,-3 33-61,-1-1-1,1 1 0,0-1 0,0 1 0,0-1 1,0 1-1,0 0 0,0-1 0,1 1 0,-1 0 1,1 0-1,-1 0 0,1 0 0,0 0 0,0 1 1,0-1-1,0 0 0,0 1 0,0 0 0,0-1 0,0 1 1,1 0-1,-1 0 0,1 0 0,-1 0 0,1 1 1,-1-1-1,1 1 0,4-1 0,-2 1-79,1 0 1,-1 0-1,0 0 0,0 1 0,0 0 0,1 0 1,-1 0-1,0 0 0,0 1 0,0 0 1,-1 0-1,1 1 0,0-1 0,-1 1 0,8 6 1,14 7-1144,6-9 841,2-2 375,-33-5 4,-1 0 1,1 0-1,0 1 0,0-1 0,-1 0 0,1 0 0,0 0 0,-1 1 0,1-1 0,0 0 0,-1 1 1,1-1-1,0 1 0,-1-1 0,1 1 0,-1-1 0,1 1 0,-1-1 0,1 1 0,-1 0 0,1-1 1,-1 1-1,0-1 0,1 1 0,-1 0 0,1 1 0,-2-1 21,1 0 0,0 0 0,-1 0 0,1 0 0,-1 0 0,1 0 0,-1 0 0,0 0 0,1 0 0,-1 0 0,0 0 1,0-1-1,0 1 0,0 0 0,0 0 0,1-1 0,-1 1 0,0-1 0,0 1 0,-1-1 0,1 1 0,0-1 0,0 0 0,0 1 0,0-1 0,0 0 0,-2 0 0,-32 4 724,35-5-701,0-1-1,0 1 1,1 0-1,-1-1 1,0 1-1,1-1 1,-1 1 0,1 0-1,0 0 1,-1-1-1,1 1 1,0 0-1,2-2 1,6-6-188,1 1-1,0 0 1,0 1 0,1 0-1,0 1 1,1 0 0,-1 0 0,18-4-1,-20 7-730,0 0-1,0 1 0,1 0 0,-1 1 1,1 0-1,0 0 0,11 1 0,3 6-211,-22-5 1120,0 0 0,0-1 0,0 1 0,0 0 1,1-1-1,-1 0 0,0 1 0,0-1 1,1 0-1,-1 0 0,0 0 0,0-1 0,1 1 1,-1-1-1,0 1 0,0-1 0,0 1 1,4-3-1,44-17 927,-47 19-914,0 0 0,1 0 0,-1 1 1,1-1-1,-1 1 0,1 0 0,-1 0 0,0 0 0,1 0 0,-1 0 0,1 1 0,-1-1 0,5 3 0,-7-3 9,0 1 0,0 0 0,0 0 0,0 0 0,0 0 0,0 0 0,0 0 1,-1 0-1,1 0 0,0 1 0,-1-1 0,1 0 0,-1 0 0,1 0 0,-1 1 1,0-1-1,1 0 0,-1 1 0,0-1 0,0 0 0,0 3 0,0-3 61,0 0 0,0 0 0,0 0-1,0 0 1,0 0 0,0 0 0,0 0-1,0 0 1,0 0 0,1 0 0,-1 0-1,0 0 1,1 0 0,-1 0 0,1 0-1,-1 0 1,1 0 0,-1 0 0,1 0-1,0-1 1,0 1 0,-1 0 0,1 0-1,0-1 1,0 1 0,0-1 0,-1 1-1,1 0 1,0-1 0,0 0 0,0 1-1,0-1 1,0 0 0,0 1 0,1-1-1,38-5 1390,-24-6-3347,-10-7-5705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9.7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303 942 13773,'-10'1'3235,"5"0"-3006,-10 1 1054,0 0 0,0 1-1,-1 1 1,2 0 0,-1 1 0,-16 8 0,54-13 1140,93-23 391,80-11-1560,626-12-2951,-447 34-3268,-310 7 4671,-36 2 613,0 2 0,0 0 0,49 6 0,-79-5-314,1 0-1,0 0 1,-1 0-1,1 1 1,0-1-1,-1 0 1,1 0-1,0 0 1,-1 0-1,1 0 1,0 1-1,0-1 1,-1 0-1,1 0 1,0 1-1,0-1 1,-1 0-1,1 0 1,0 1-1,0-1 1,0 0-1,0 0 1,-1 1-1,1-1 1,0 0-1,0 1 1,0-1-1,0 0 1,0 1-1,0-1 1,0 0-1,0 1 1,0-1-1,0 0 1,0 1 0,0-1-1,0 0 1,0 1-1,0-1 1,0 0-1,0 1 1,1-1-1,-1 0 1,0 0-1,0 1 1,0-1-1,0 0 1,1 0-1,-1 1 1,0-1-1,0 0 1,0 0-1,1 1 1,-1-1-1,0 0 1,1 0-1,-1 0 1,0 1-1,0-1 1,1 0-1,-1 0 1,0 0-1,1 0 1,-1 0-1,0 0 1,1 0-1,-1 0 1,1 0-1,-24 13 22,-36-1-43,0-3 1,0-3 0,0-2 0,-86-5-1,57 0 205,-459-8 1085,167 1-261,327 7-858,28-1 51,-1 1 0,0 2 0,1 0 1,-45 9-1,97-8 242,31-5-408,81-19 42,286-32-2,-96 43-1190,-204 13-2714,243 34 1,-359-34 4432,1-1 0,0-1 1,0 0-1,0 0 1,0-1-1,-1 0 1,12-3-1,64-23 471,-1 0-1703,-71 25 541,-1-2-1,1 1 1,-1-1-1,1-1 1,15-8 0,-23 10 95,0-1 0,-1 1 0,1-1 0,-1 0 0,0 0 0,0-1 0,0 1 0,-1-1 0,1 0 0,-1 0 0,0 0 0,-1 0 0,1 0 0,2-10 0,7-27 302,-1 0 0,4-50 0,1-1 36,-9 60-243,-1 0 0,-2 0 0,-1 0 0,-2-44 0,-1 68-69,-1 1 1,0-1 0,0 1-1,0 0 1,-1 0 0,-1 0-1,1 0 1,-1 0 0,-1 0 0,1 1-1,-1 0 1,-1-1 0,1 1-1,-1 1 1,0-1 0,-1 1 0,1 0-1,-1 0 1,-1 0 0,1 1-1,-1 0 1,-12-7 0,16 12-65,0 0 1,0 0-1,0 0 1,0 0-1,0 0 1,0 1-1,0-1 1,1 1-1,-1 0 1,0 0-1,0 0 1,1 0-1,-1 1 1,0-1-1,1 1 1,-1-1-1,-3 5 1,-24 9-109,11-12 155,0 0-1,-1-2 1,1 0-1,0-2 1,-1 0 0,1-1-1,-25-6 1,-49-2-26,-256 8-13,176 5 59,-194-22 1,244 1 101,74 8-80,-2 3 0,1 2 0,0 2 1,-96 6-1,134 0-84,0-1 0,0 2 1,0 0-1,-17 8 0,24-10-39,0 1-1,0-1 1,1 1-1,-1 0 1,1 0-1,0 0 1,0 1-1,0-1 1,0 1-1,0 0 1,1 0-1,0 0 1,-4 6-1,-9 7-695,-3 3 792,-29 56 123,15-27 25,2 2 0,2 1-1,3 1 1,-28 79 0,47-112-183,1 1-1,1 0 1,0 0 0,2 0-1,0 0 1,2 1 0,1 37-1,1-54-58,1 0 0,0 0-1,0 0 1,0 0-1,0 0 1,1-1-1,0 1 1,0-1-1,0 0 1,0 0-1,1 0 1,7 7 0,-1-3-1372,0 0 1,0 0 0,1-1 0,14 7-1,0-4-4949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30 18289,'0'0'3134,"-4"15"-1965,-12 38-297,3 1-1,2 0 1,-6 89-1,17-142-869,-1 0-1,1 0 1,0 0-1,0 0 1,0 0 0,1 0-1,-1 0 1,0 0 0,0 0-1,0 0 1,1 0-1,-1 0 1,0-1 0,1 1-1,-1 0 1,1 0 0,-1 0-1,1 0 1,-1-1-1,1 1 1,0 0 0,-1-1-1,1 1 1,0 0 0,0-1-1,-1 1 1,2 0-1,0-1 8,0 1-1,0-1 0,0 0 0,-1 0 0,1 0 0,0 0 0,0 0 0,0 0 0,-1-1 1,1 1-1,0-1 0,0 1 0,2-2 0,5-2 42,-1 0 0,0 0 0,0-1 0,0 0 0,8-8 0,13-14 98,0-1 0,-2-1 0,26-38 0,-39 48 148,-1-1 0,-1-1 0,0 0 0,-2-1 0,-1 0 0,11-36 0,-30 123-328,3 1 0,2 97 0,5-159-172,0 0-1,0 1 1,0-1 0,1 1-1,0-1 1,0 0 0,0 0-1,0 1 1,1-1 0,-1 0-1,1 0 1,0 0 0,0-1-1,4 5 1,-5-6-13,1 0 0,0-1-1,1 1 1,-1-1 0,0 1 0,0-1 0,1 0-1,-1 0 1,0 0 0,1 0 0,-1 0 0,1-1-1,-1 1 1,1-1 0,-1 0 0,1 0 0,0 0-1,-1 0 1,1 0 0,-1 0 0,1 0-1,0-1 1,-1 0 0,1 1 0,3-3 0,40-21-3792,3-15-3022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1 20019,'-10'9'1383,"-24"24"191,1 1 1,1 2 0,-42 63 0,73-97-1525,-1 0 0,1 0 1,0 0-1,0 0 0,1 0 0,-1 0 1,0 0-1,1 0 0,-1 0 0,1 0 1,0 0-1,-1 0 0,1 5 0,1-7-41,-1 1-1,0 0 1,0 0-1,1-1 1,-1 1 0,1 0-1,-1-1 1,1 1-1,-1 0 1,1-1-1,-1 1 1,1-1-1,-1 1 1,1-1 0,-1 1-1,1-1 1,0 1-1,0-1 1,-1 0-1,1 1 1,0-1-1,-1 0 1,1 0-1,0 1 1,1-1 0,4 1-5,1-1 0,0 0 1,0 0-1,-1-1 1,1 0-1,0 0 0,8-3 1,50-15-436,-49 13 104,1 0 0,0 2 0,0 0 1,1 1-1,25-2 0,-42 5 340,0 0 0,0 0-1,0 0 1,0 0 0,0 0 0,0 0 0,0 1-1,0-1 1,0 0 0,-1 0 0,1 1-1,0-1 1,0 1 0,0-1 0,0 1-1,0-1 1,-1 1 0,1-1 0,0 1 0,0 0-1,-1 0 1,1-1 0,0 1 0,-1 0-1,1 0 1,-1 0 0,1-1 0,-1 1-1,0 0 1,1 0 0,-1 0 0,0 0 0,1 0-1,-1 0 1,0 0 0,0 0 0,0 0-1,0 0 1,0 0 0,0 0 0,0 0-1,0 0 1,-1 0 0,1 0 0,0 0 0,-1 0-1,1 0 1,0 0 0,-1-1 0,1 1-1,-2 1 1,0 5 374,-2 0 0,1 0-1,-1 0 1,0 0 0,-7 8-1,-2-1 157,0 1 0,-2-2 0,1 0 0,-2-1 0,-32 21-1,36-27-694,0 0-1,0 0 0,0-1 0,0 0 1,-1-2-1,0 1 0,0-1 0,0-1 1,-23 1-1,33-2-577,-6-2-1329,6-5-3074,3-5-1690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16784,'0'0'6700,"-5"13"-4250,-11 28-1291,-2-1 0,-2-2-1,-36 55 1,-93 111-1890,104-144-232,101-109-5373,32-52-1704,-43 43 1485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211 0 13677,'0'0'10122,"-20"57"-9194,6-12-191,1 5-385,0 7-255,2-2-33,2-1-32,4-4 32,2-6-64,3-9-801,0-13-2947,0-8-3587</inkml:trace>
  <inkml:trace contextRef="#ctx0" brushRef="#br0" timeOffset="1">17 244 14798,'0'0'2883,"-17"-56"-673,17 38 1249,11 8-1633,13 4-897,7 4-513,8 2-384,5 0-320,4 4-1442,2 0-1985,3-4-4197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14318,'0'0'13869,"51"11"-12940,8-17-577,5-2-320,3 1-737,-8-2-2882,-6-2-1922,-14-2-2819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 2210,'0'0'19571,"-18"59"-17810,27-39-31,-1 3-257,-2 4-608,-2 1-256,-4 5-385,0 2-128,-9 4-32,-6-3-640,-3-6-2051,-4-6-3138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5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294 100 16720,'0'-2'231,"0"1"0,0-1 0,0 1 1,-1-1-1,1 1 0,0 0 0,-1-1 0,1 1 1,-1-1-1,1 1 0,-1 0 0,0-1 0,0 1 1,0 0-1,1 0 0,-1 0 0,0 0 0,0 0 0,-1 0 1,1 0-1,0 0 0,0 0 0,0 0 0,-3-1 1,0 0 85,0 1 0,-1-1 1,1 1-1,-1 0 0,1 0 0,-1 1 1,1-1-1,-7 1 0,1 0-70,1 0-1,-1 1 0,1 0 1,0 1-1,0 0 1,0 1-1,0-1 0,-9 6 1,8-2-225,-1 1 0,2 0 0,-1 1-1,1 0 1,0 1 0,1 0 0,0 0 0,0 1 0,1 0 0,0 0 0,1 1 0,0 0 0,1 0 0,0 0-1,1 1 1,0-1 0,1 1 0,-4 20 0,8-31-19,-1-1 0,0 1-1,0 0 1,0 0 0,0 0 0,1 0-1,-1 0 1,0-1 0,1 1-1,-1 0 1,1 0 0,-1-1 0,1 1-1,-1 0 1,1 0 0,0-1 0,-1 1-1,1-1 1,0 1 0,-1-1 0,1 1-1,0-1 1,0 1 0,0-1 0,-1 1-1,1-1 1,0 0 0,0 0-1,0 1 1,0-1 0,0 0 0,0 0-1,-1 0 1,1 0 0,0 0 0,0 0-1,0 0 1,0 0 0,0-1 0,0 1-1,0 0 1,-1 0 0,1-1-1,0 1 1,1-1 0,43-15 186,-28 6-146,-1-1 0,-1 0-1,1-1 1,-2-1 0,0 0-1,0-1 1,-1 0 0,-1-1-1,-1-1 1,16-27 0,-32 54 4,0 0 1,1-1-1,0 2 1,1-1-1,0 0 1,0 1-1,1-1 1,1 1 0,0 21-1,1-31-40,0 0-1,0-1 1,1 1 0,-1-1-1,1 1 1,-1 0 0,1-1-1,0 1 1,-1-1-1,1 0 1,0 1 0,0-1-1,0 1 1,0-1 0,0 0-1,1 0 1,-1 0 0,0 0-1,0 0 1,1 0 0,1 1-1,1 0 19,0 0 0,1 0 0,-1-1-1,1 1 1,-1-1 0,1 0 0,7 0-1,4 0 62,0-1 1,0 0-1,26-5 0,-27 1-55,-12 3-18,0 0-1,-1 0 0,1 0 0,0 0 1,0 0-1,0 1 0,0-1 0,0 1 0,0 0 1,0 0-1,0 0 0,0 0 0,4 2 1,-6 13 140,-1-8 251,0-12 923,1-6-1243,0 0 0,1 0 0,0 0 0,1 0 1,5-13-1,-4 13-45,0 0 1,-1-1-1,0 1 1,-1-1-1,1-15 1,-3 27-44,0-1 0,0 1 0,0 0 0,1-1 1,-1 1-1,0 0 0,0-1 0,1 1 0,-1 0 0,0-1 0,1 1 0,-1 0 0,0 0 1,1-1-1,-1 1 0,0 0 0,1 0 0,-1 0 0,0 0 0,1-1 0,-1 1 0,1 0 1,-1 0-1,0 0 0,1 0 0,-1 0 0,1 0 0,-1 0 0,0 0 0,1 0 0,-1 0 1,1 0-1,-1 1 0,0-1 0,1 0 0,-1 0 0,0 0 0,1 0 0,-1 1 0,1-1 1,-1 0-1,0 0 0,0 0 0,1 1 0,24 11-507,-21-10 295,9 4-388,1 0 1,0-2-1,0 0 1,0 0-1,0-1 1,1-1 0,0 0-1,-1-1 1,1-1-1,-1 0 1,1-1-1,0 0 1,22-6-1,-29 5 626,-1-1 1,1 1-1,-1-1 0,1-1 0,-1 1 0,0-1 0,0-1 1,-1 1-1,1-1 0,-1 0 0,8-9 0,-10 9 332,0-1 0,0 0-1,0 1 1,-1-1 0,0-1-1,0 1 1,0 0 0,-1-1-1,0 1 1,-1-1 0,1 0-1,-1 0 1,0 1 0,-1-15-1,-2 21-342,0 1 0,0-1-1,0 0 1,0 1 0,0 0-1,0-1 1,0 1 0,0 0 0,0 0-1,0 0 1,0 0 0,-2 2-1,-9 8 349,0 1 0,0 0-1,2 0 1,-19 25 0,27-33-268,0 1 0,0-1 1,0 1-1,0 0 0,1 0 1,0 0-1,0 0 0,0 0 1,1 1-1,0-1 0,0 0 0,0 1 1,0-1-1,1 1 0,0-1 1,0 1-1,1-1 0,-1 1 0,2 5 1,0-9-104,0 1 0,-1 0 0,1-1 0,0 1 0,0-1 0,0 0-1,1 1 1,-1-1 0,1 0 0,-1 0 0,1-1 0,0 1 0,-1-1 0,1 1 0,0-1 0,0 0 0,0 0 0,0 0 0,0 0 0,0-1 0,0 1 0,1-1 0,2 1 0,9 0-1039,0 0-1,0-1 0,24-3 1,19-9-6252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8 4228,'-4'-8'11154,"0"9"-5126,-2 18-1981,0 39-5574,6-51 3179,-5 120 1465,5-126-3094,0-1-1,0 1 1,0-1-1,0 1 0,0-1 1,0 1-1,0 0 1,0-1-1,0 1 1,0-1-1,1 1 1,-1-1-1,0 1 0,0-1 1,0 1-1,1-1 1,-1 0-1,0 1 1,1-1-1,-1 1 1,0-1-1,1 1 0,-1-1 1,1 0-1,-1 1 1,0-1-1,1 0 1,-1 0-1,1 1 1,-1-1-1,1 0 1,0 0-1,20-3 746,18-20 403,-15 2-764,35-39 0,-10 9-207,-49 51-196,0 0-1,1-1 0,-1 1 1,0 0-1,0 0 0,0 0 1,1 0-1,-1 0 0,0 0 1,0 0-1,0 0 0,0-1 1,1 1-1,-1 0 0,0 0 1,0 0-1,1 0 0,-1 0 1,0 0-1,0 0 1,0 0-1,1 0 0,-1 0 1,0 0-1,0 0 0,0 1 1,1-1-1,-1 0 0,0 0 1,0 0-1,0 0 0,1 0 1,-1 0-1,0 0 0,0 0 1,0 1-1,0-1 0,1 0 1,-1 0-1,0 0 0,0 0 1,0 1-1,0-1 0,0 0 1,0 0-1,0 0 0,1 1 1,-1-1-1,0 0 0,0 0 1,0 0-1,0 1 1,0-1-1,0 0 0,0 0 1,0 0-1,0 1 0,0-1 1,0 0-1,2 27 47,-5 27 52,1-34-82,0-12-20,1 1 0,1-1 0,-1 1 1,1-1-1,2 15 0,-1-22 0,0-1 0,0 0 0,0 0 0,0 0 0,1 0 0,-1 0 0,0 0 0,0 0 0,0 0 0,0 0 0,0-1 0,0 1 0,0 0 0,0-1 0,0 1 0,0-1 0,0 1 0,1-1 0,19-12 0,-2-1 0,0-1 0,0-1 0,20-22 0,11-10 0,-41 41 0,-6 3 0,1 1 0,-1 0 0,1 0 0,0 0 0,0 1 0,0-1 0,0 1 0,0 0 0,0 0 0,9-3 0,-12 6 0,-1-1 0,1 1 0,0-1 0,-1 1 0,1-1 0,-1 1 0,0-1 0,1 1 0,-1-1 0,1 1 0,-1-1 0,0 1 0,1 0 0,-1-1 0,0 1 0,0 0 0,1-1 0,-1 1 0,0 0 0,0-1 0,0 1 0,0 0 0,0 0 0,0-1 0,0 1 0,0 0 0,0-1 0,0 1 0,-1 1 0,0 24 0,-2-9 0,-1-1 0,0 0 0,-11 25 0,-4 18 0,23-56-772,8-8-1149,12-10-2999,7-8-215,3-3-1239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18 12684,'0'0'11632,"-11"6"-9939,0-1-1398,-66 34 2792,69-35-2867,0 1 0,0 1 0,0-1-1,1 1 1,-1 1 0,2-1 0,-9 11-1,14-17-223,1 0 0,-1 1 1,1-1-1,0 0 0,-1 1 0,1-1 0,0 1 0,-1-1 0,1 0 0,0 1 0,0-1 0,-1 1 0,1-1 0,0 1 0,0-1 0,0 1 0,0-1 0,0 1 0,-1-1 0,1 1 0,0-1 0,0 1 0,0-1 0,0 1 0,0-1 0,1 1 0,-1-1 0,0 1 0,0-1 0,0 1 0,0-1 0,0 1 0,1-1 0,-1 1 0,0-1 0,0 0 0,1 1 0,-1-1 0,0 1 0,1-1 0,0 1 0,25 0-72,32-17-60,-39 6-118,0 0 0,26-20-1,-40 26 230,0 0-1,0 0 0,-1 0 1,1 0-1,-1-1 1,0 1-1,0-1 1,-1 0-1,0-1 1,1 1-1,-2-1 0,1 1 1,2-9-1,-7 11-82,-6 8 11,-7 10-23,8-6 81,-49 67 186,53-71-37,0 1 0,0-1 0,0 1 0,0-1 0,1 1 0,0 0 0,0 0 0,1 0 0,0 0-1,0 0 1,0 0 0,0 8 0,2-13-101,0 0-1,-1-1 1,1 1-1,-1 0 1,1-1-1,0 1 0,0-1 1,-1 1-1,1-1 1,0 1-1,0-1 1,-1 0-1,1 1 1,0-1-1,0 0 1,0 0-1,0 0 0,0 1 1,0-1-1,-1 0 1,1 0-1,0 0 1,0 0-1,0-1 1,0 1-1,0 0 1,0 0-1,-1 0 1,1-1-1,0 1 0,1-1 1,1 0 19,10-2 1,0-1 1,-1 0-1,1-1 0,-1 0 1,0-1-1,16-11 0,71-53-234,-61 42 146,-38 27 60,0 1-1,1 0 0,-1-1 0,0 1 0,0 0 0,1 0 0,-1-1 0,0 1 0,1 0 0,-1 0 0,0 0 0,1-1 0,-1 1 1,0 0-1,1 0 0,-1 0 0,0 0 0,1 0 0,-1 0 0,0 0 0,1 0 0,-1 0 0,1 0 0,-1 0 0,0 0 1,1 0-1,-1 0 0,0 0 0,1 0 0,-1 0 0,0 0 0,1 0 0,-1 1 0,0-1 0,1 0 0,-1 0 0,0 0 1,1 1-1,-1-1 0,2 19 82,-13 38 111,7-41-183,4-16-2,0 1-1,0-1 1,-1 1 0,1-1 0,0 1 0,0-1 0,0 1 0,0-1 0,0 1 0,0-1 0,0 1-1,0-1 1,0 1 0,0-1 0,0 1 0,1-1 0,-1 1 0,0-1 0,0 1 0,0-1-1,1 1 1,-1-1 0,0 1 0,0-1 0,1 0 0,-1 1 0,0-1 0,1 1 0,-1-1 0,1 0-1,-1 1 1,0-1 0,1 0 0,-1 0 0,1 1 0,0-1 0,21-5 205,27-25-21,-45 28-190,8-7 6,47-28 33,-55 35-50,0 0 0,0 1-1,-1-1 1,1 1 0,0 0-1,0 0 1,0 1 0,1-1-1,-1 1 1,0-1 0,0 1-1,0 1 1,0-1 0,5 1-1,-7 1 9,-1-1 0,1 0-1,-1 0 1,1 0 0,-1 1-1,0-1 1,0 1 0,1-1-1,-1 1 1,0-1 0,0 1-1,-1 0 1,1 0 0,0-1 0,0 1-1,-1 0 1,1 0 0,-1 0-1,0 0 1,0 0 0,1-1-1,-1 1 1,0 0 0,-1 0-1,1 2 1,0-2 4,0 0 1,-1 0-1,1 0 1,1 0-1,-1 0 1,0 0-1,0 0 0,1 0 1,-1 0-1,1 0 1,0 0-1,0 0 0,-1 0 1,1-1-1,0 1 1,0 0-1,1-1 0,-1 1 1,0-1-1,2 3 1,-1-4-75,0 0 1,-1 0-1,1 0 0,-1 0 1,1 0-1,-1-1 1,1 1-1,0 0 1,-1-1-1,1 1 1,-1-1-1,1 0 0,-1 1 1,0-1-1,1 0 1,-1 0-1,0 0 1,0 0-1,1 0 1,-1 0-1,0 0 0,0 0 1,0-1-1,0 1 1,0 0-1,0-1 1,-1 1-1,1 0 1,0-1-1,-1 1 0,1-3 1,3-4-1931,0 0 0,-1 0 0,0 0 0,3-15 0,-3-8-6433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16271,'0'0'14222,"10"57"-15535,11-52-2851,-1-2-3203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8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26 11435,'0'0'12796,"-8"9"-11291,6-6-1443,-3 2 102,0 1 1,1 0-1,0 0 0,0 0 0,0 0 0,1 1 0,0-1 0,0 1 0,1 0 0,0 0 1,0 0-1,0 0 0,0 11 0,3-18-614,19 2-605,-20-2 1063,1 0 0,0 0 0,-1 0 0,1 0 0,-1 0 0,1 0 0,0 0 0,-1 0 0,1 0 0,-1 0 0,1 0 0,-1-1 0,1 1 0,-1 0 0,1 0 0,-1-1 0,1 1 0,-1 0 0,1-1 0,-1 1 0,1-1 0,-1 1 0,1-1 0,-1 1 0,0 0 0,1-1 0,-1 1 0,0-1 0,0 0 0,1 1 0,-1-1 0,0 1 0,0-1 0,0 1 0,1-2 0,-11-24 2140,8 24-2114,1 0-1,-1-1 1,1 1-1,0 0 1,0-1 0,0 1-1,0-1 1,1 0 0,-1 1-1,1-1 1,-1-3 0,1 1-81,0 0 0,1 0 0,0 0 0,0 0 1,0 0-1,0 0 0,1 0 0,0 1 0,3-8 1,1-1 6,-45 98 749,14-35 336,3 1 0,-31 104 0,51-150-1045,1 1 0,0-1 0,0 1 0,1 0 0,-1-1 0,1 1 0,0 0 0,2 10 0,-1-14 0,0 0 0,0-1 0,0 1 0,0-1 0,0 1 0,0-1 0,0 1 0,0-1 0,1 0 0,-1 1 0,0-1 0,1 0 0,-1 0 0,1 0 0,-1 0 0,1 0 0,0-1 0,-1 1 0,1 0 0,0-1 0,0 1 0,-1-1 0,1 0 0,0 1 0,0-1 0,0 0 0,0 0 0,-1 0 0,5-1 0,1 1 0,0-1 0,0 0 0,0-1 0,0 0 0,0 0 0,0 0 0,-1-1 0,1 0 0,-1 0 0,0 0 0,1-1 0,-2 0 0,1 0 0,0-1 0,-1 0 0,8-8 0,1-3 0,-1-1 0,0 0 0,-2 0 0,17-34 0,-32 63 0,0 1 0,1-1 0,0 0 0,0 1 0,0 20 0,3-32 0,0 0 0,0-1 0,0 1 0,0 0 0,0-1 0,0 1 0,0-1 0,1 1 0,-1 0 0,0-1 0,0 1 0,1 0 0,-1-1 0,0 1 0,1-1 0,-1 1 0,0-1 0,1 1 0,-1-1 0,1 1 0,-1-1 0,1 0 0,-1 1 0,1-1 0,0 0 0,-1 1 0,1-1 0,-1 0 0,2 1 0,23 0 0,21-16 0,-6-11-20,-35 21 5,0 1-1,1-1 1,0 1 0,0 1 0,0-1 0,0 1-1,1 0 1,-1 1 0,1-1 0,0 1-1,9-1 1,-16 3 1,1 0 1,-1 1-1,1-1 0,-1 0 0,1 1 0,-1-1 1,1 1-1,-1-1 0,0 0 0,1 1 0,-1-1 1,1 1-1,-1-1 0,0 1 0,0-1 0,1 1 1,-1-1-1,0 1 0,0 0 0,0-1 0,1 1 1,-1-1-1,0 1 0,0-1 0,0 1 0,0 0 1,0-1-1,0 2 0,0 24-15,0-20 15,-3 33 145,-2 0 0,-1-1 0,-19 65 0,5-22-9,16-64-131,0 3-86,-1 1 0,0-2 0,-2 1 0,-15 33 1,20-48 77,-1-1 0,0 1 0,0-1 0,0 0 1,-1 0-1,1 0 0,-1 0 0,0-1 1,0 1-1,0-1 0,-1 0 0,1 0 0,-1-1 1,0 1-1,0-1 0,1 0 0,-1 0 1,-1-1-1,1 0 0,0 0 0,0 0 0,0 0 1,-11 0-1,13-2 27,0 1 0,-1-1 0,1 0 0,0 1 0,0-1 0,0-1 0,0 1 0,0 0 0,0-1 0,1 1 0,-1-1 0,0 0 0,1 0 0,-1 0 0,1 0 0,0-1 0,-1 1 0,1-1 0,0 1 0,0-1 0,1 0 1,-1 1-1,1-1 0,-1 0 0,1 0 0,0 0 0,0 0 0,0-1 0,1 1 0,-2-6 0,0-6 24,0 0 1,1 0-1,0 0 1,1 0-1,3-22 1,-2 28-93,1-1 0,1 1 0,-1 0 1,1 0-1,1 1 0,0-1 0,0 1 0,1 0 1,0 0-1,0 0 0,1 0 0,11-11 1,36-28-2143,5 9-3508,-5 7-2786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1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24 11499,'0'-1'368,"0"0"1,0 0-1,0 0 0,0 0 1,-1 0-1,1 0 1,0 1-1,0-1 0,-1 0 1,1 0-1,0 0 1,-1 0-1,1 0 0,-1 0 1,1 1-1,-1-1 1,1 0-1,-1 0 0,0 1 1,1-1-1,-1 1 1,0-1-1,0 0 0,1 1 1,-1-1-1,0 1 1,0-1-1,0 1 0,0 0 1,0-1-1,-1 1 1,1 0-150,-1 1 1,1-1 0,0 0 0,0 1-1,-1 0 1,1-1 0,0 1-1,0 0 1,0 0 0,0-1 0,0 1-1,0 0 1,0 0 0,0 0 0,0 0-1,1 0 1,-1 0 0,0 0 0,1 1-1,-1-1 1,1 0 0,-2 3-1,-6 15 403,1 0-1,1 1 0,1 0 0,0 0 0,-2 26 0,7-45-615,0-1 0,0 1 1,-1 0-1,1 0 1,0 0-1,0-1 0,0 1 1,0 0-1,1 0 0,-1-1 1,0 1-1,0 0 0,0 0 1,1-1-1,-1 1 1,0 0-1,1 0 0,-1-1 1,0 1-1,1 0 0,-1-1 1,1 1-1,-1-1 1,1 1-1,0-1 0,-1 1 1,1-1-1,0 1 0,-1-1 1,1 1-1,1 0 1,0-1 12,0 0 0,0 0 0,0 0 0,0 0 0,0 0 0,1 0 1,-1 0-1,0-1 0,0 1 0,0-1 0,3-1 0,50-27 247,76-80-266,-131 109 0,0 0 0,0-1 0,1 1 0,-1 0 0,0 0 0,0 0 0,0 0 0,0 0 0,1 0 0,-1 0 0,0 0 0,0 0 0,0 0 0,1 0 0,-1 0 0,0 0 0,0 0 0,0 0 0,1 0 0,-1 0 0,0 0 0,0 0 0,0 1 0,0-1 0,1 0 0,-1 0 0,0 0 0,0 0 0,0 0 0,0 0 0,0 0 0,1 1 0,-1-1 0,0 0 0,0 0 0,0 0 0,0 0 0,0 0 0,0 1 0,0-1 0,0 0 0,0 0 0,1 0 0,-1 1 0,0-1 0,0 0 0,0 0 0,0 1 0,3 17 0,-3 25 0,0-39 0,-2 32 0,1-23 0,0 1 0,1 0 0,4 25 0,-4-37 0,0-1 0,0 0 0,1 0 0,-1 0 0,0 0 0,1 0 0,-1 0 0,1 0 0,0 0 0,-1 0 0,1 0 0,0-1 0,-1 1 0,1 0 0,0 0 0,0 0 0,0-1 0,0 1 0,0-1 0,-1 1 0,1 0 0,0-1 0,1 0 0,-1 1 0,2 0 0,0-1 0,1 1 0,-1-1 0,0 0 0,1 0 0,-1 0 0,1-1 0,-1 1 0,6-3 0,4 0 0,-1-2 0,0 0 0,17-9 0,17-17 0,-35 23 0,-1 1 0,1 0 0,1 0 0,-1 1 0,1 0 0,0 1 0,23-7 0,-34 13 0,0-1 0,0 0 0,0 0 0,0 0 0,-1 1 0,1-1 0,0 1 0,0-1 0,0 0 0,0 1 0,-1 0 0,1-1 0,0 1 0,0-1 0,-1 1 0,1 0 0,0-1 0,-1 1 0,1 0 0,-1 0 0,1 0 0,-1 0 0,1-1 0,-1 1 0,0 0 0,1 0 0,-1 0 0,0 0 0,0 0 0,0 0 0,0 0 0,0 0 0,0 0 0,0 0 0,0 0 0,0 1 0,0 49 0,-1-36 0,5 9 0,-4-23 0,0-1 0,0 0 0,0 1 0,1-1 0,-1 0 0,0 1 0,1-1 0,-1 0 0,0 1 0,1-1 0,-1 0 0,0 0 0,1 1 0,-1-1 0,0 0 0,1 0 0,-1 0 0,1 1 0,-1-1 0,0 0 0,1 0 0,-1 0 0,1 0 0,-1 0 0,1 0 0,-1 0 0,1 0 0,3-1 0,0-1 0,-1 1 0,1-1 0,-1 0 0,0 0 0,1 0 0,-1 0 0,5-6 0,10-7 0,55-40 0,-68 51 0,1 1 0,0-1 0,1 1 0,-1 0 0,0 1 0,1 0 0,-1 0 0,1 0 0,0 1 0,10-2 0,-17 4-162,1-1 0,0 0-1,-1 0 1,1 0 0,-1 1 0,1-1 0,-1 0 0,1 1-1,-1-1 1,1 0 0,-1 1 0,0-1 0,1 0-1,-1 1 1,0-1 0,1 1 0,-1-1 0,0 1-1,1-1 1,-1 1 0,0-1 0,0 1 0,1-1 0,-1 1-1,0 0 1,0-1 0,0 1 0,0-1 0,0 1-1,0-1 1,0 1 0,0 0 0,0 0 0,-2 19-8526,2-20 8124,3-14-5746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62 9385,'0'0'9705,"12"-59"-6246,-8 57-736,4 2-1250,-3 13-1152,5 10-65,3 6-192,2 0 32,6 1-1313,0-3-1634,0-7-1633,-2-6-3299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49 15118,'-4'11'4100,"-12"31"-537,-12 50-1,-8 58 229,11-41-2103,23-96-1497,5-11-94,12-20-116,17-40-394,-8 3-124,28-98 0,-16 40 196,-33 106 327,0 0 0,0 1 0,1-1 0,0 1 0,0 0 0,5-7 0,-8 12-18,0 0-1,0-1 0,1 1 0,-1 0 0,0-1 1,0 1-1,0 0 0,1 0 0,-1 0 0,1 0 1,-1 0-1,1 1 0,-1-1 0,1 0 1,-1 1-1,1-1 0,0 1 0,-1-1 0,1 1 1,0 0-1,-1 0 0,1 0 0,0 0 1,0 0-1,-1 0 0,1 0 0,0 0 0,-1 1 1,1-1-1,0 1 0,-1-1 0,3 2 1,-3-1 29,-1-1 0,1 1 0,0 0 1,-1 0-1,1 0 0,-1-1 0,1 1 1,-1 0-1,0 0 0,1 0 1,-1 0-1,0 0 0,1 0 0,-1-1 1,0 1-1,0 0 0,0 0 1,0 0-1,0 0 0,0 0 0,0 0 1,0 0-1,0 0 0,-1 0 0,1 0 1,0 0-1,-1 0 0,0 1 1,-14 24 337,-8-7 69,0-2 0,-1-1 0,-1-1 0,-1-1-1,-38 16 1,53-25-1448,14-6-2381,19-6-2366,5-7-1426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49 14382,'0'0'16960,"-10"12"-16496,3-5-409,-35 45 267,38-47-299,1 0 0,0 0 0,0 0 0,0 0 0,1 1 0,0-1 0,0 1 0,0-1 0,1 1 0,-2 11 0,4-16-29,-1 0 1,1-1-1,0 1 1,0 0-1,-1-1 1,1 1-1,0-1 1,0 1-1,0-1 1,0 1-1,-1-1 1,1 0-1,0 1 1,0-1-1,0 0 1,0 0-1,0 1 1,0-1-1,0 0 1,0 0-1,0 0 0,0 0 1,2-1-1,33 1 16,-29 0-42,26-2-640,0-1-1,56-13 0,-88 16 697,-1 0-1,1-1 1,-1 1 0,1 0-1,0 0 1,-1 0-1,1 0 1,-1-1 0,1 1-1,0 0 1,-1 0-1,1-1 1,-1 1 0,1-1-1,-1 1 1,1 0-1,-1-1 1,1 1 0,-1-1-1,0 1 1,1-1-1,-1 1 1,0-1 0,1 1-1,-1-1 1,0 0-1,0 1 1,1-1 0,-1 1-1,0-1 1,0 0-1,0 1 1,0-1 0,0 0-1,0 1 1,0-1-1,0 1 1,0-1 0,0 0-1,0 1 1,0-1-1,-1 0 1,1 1-1,0-1 1,0 1 0,-1-1-1,1 1 1,0-1-1,-1 1 1,1-1 0,0 1-1,-1-1 1,1 1-1,-1-1 1,0 0 0,-31-32 681,26 27-666,-11-10 64,3 4-36,2-1 0,-1 1 0,1-2 0,-19-28 0,58 40-67,56 17-3373,-58-10 198,0 0 0,46 1 0,-51-6-4106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7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17553,'0'0'9598,"-1"10"-7895,0-2-1606,-23 314 3719,24-314-3816,0-1 0,1 1 0,0-1 0,0 1 0,3 7 0,-4-13 0,1-1 0,-1 1 0,1 0 0,0-1 0,-1 1 0,1-1 0,0 1 0,0-1 0,0 0 0,0 1 0,0-1 0,0 0 0,0 0 0,0 0 0,1 1 0,-1-1 0,0-1 0,1 1 0,-1 0 0,1 0 0,-1 0 0,1-1 0,-1 1 0,1-1 0,0 1 0,-1-1 0,1 0 0,2 1 0,-2-2 0,-1 1 0,1-1 0,-1 0 0,1 1 0,-1-1 0,0 0 0,1 0 0,-1 0 0,0 0 0,0 0 0,1-1 0,-1 1 0,0 0 0,0 0 0,-1-1 0,1 1 0,0 0 0,0-1 0,-1 1 0,1-1 0,0 1 0,-1-1 0,0 0 0,1 1 0,-1-1 0,0 1 0,0-1 0,0-2 0,4-52 0,-4 55 0,-2-31 0,0-4 0,2 36 0,1 0 0,-1 0 0,0 0 0,0 0 0,0 0 0,0 0 0,0 0 0,0 0 0,0 0 0,0 0 0,0 0 0,0 0 0,0 0 0,0 0 0,0 0 0,0 0 0,0 0 0,0 0 0,1 0 0,-1 0 0,0 0 0,0 0 0,0 0 0,0 0 0,0 0 0,0 0 0,0 0 0,4 21 0,-3-18 0,-1 0 0,1 0 0,0 0 0,0 0 0,0 0 0,0 0 0,1 0 0,-1 0 0,1 0 0,0-1 0,-1 1 0,1-1 0,1 1 0,-1-1 0,0 0 0,0 1 0,1-1 0,0 0 0,-1-1 0,1 1 0,0 0 0,0-1 0,0 0 0,0 1 0,0-1 0,0 0 0,0-1 0,0 1 0,0-1 0,0 1 0,1-1 0,-1 0 0,0 0 0,0 0 0,0 0 0,1-1 0,3-1 0,7 0 0,-1-1 0,1-1 0,-1 0 0,0-1 0,0 0 0,-1-1 0,17-10 0,-3-2 0,-19 12 0,0 1 0,0 0 0,0 1 0,1 0 0,-1 0 0,16-5 0,-23 9 0,1 1 0,-1-1 0,1 1 0,0-1 0,-1 1 0,1-1 0,-1 1 0,1-1 0,-1 1 0,1-1 0,-1 1 0,0 0 0,1-1 0,-1 1 0,0 0 0,1-1 0,-1 1 0,0 0 0,0 0 0,0-1 0,1 1 0,-1 0 0,0 0 0,0-1 0,0 1 0,0 0 0,0 0 0,-1-1 0,1 1 0,0 1 0,-1 30 0,1-30 0,-3 20 0,1-16 0,1 0 0,1 0 0,-1-1 0,1 1 0,0 0 0,0 0 0,0 0 0,1-1 0,1 8 0,-1-11 0,1-1 0,-1 0 0,0 0 0,0 0 0,1 0 0,-1 0 0,0-1 0,1 1 0,-1 0 0,1-1 0,-1 1 0,1-1 0,-1 1 0,1-1 0,0 0 0,-1 1 0,1-1 0,-1 0 0,1 0 0,0 0 0,-1 0 0,1-1 0,-1 1 0,1 0 0,0-1 0,-1 1 0,1-1 0,-1 1 0,3-2 0,44-20 0,-36 14-1080,-1 0 0,-1-1 0,18-17 0,-24 21 379,0 1 1,-1-1-1,1 0 0,-1 0 1,0 0-1,0 0 0,0-1 1,-1 1-1,0-1 0,3-11 1,-4 6-6747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18546,'0'0'13036,"9"0"-13399,41 6-2384,-31-2-907,0-1 0,1-2 0,-1 1 0,20-3 0,-27-6 6147,-6-13 10484,-7 34-11925,-13 57 650,8-47-1336,1 0 0,2 0 0,-1 30 0,6-1-815,4 0 0,15 72 0,-11-77-444,-2 0 1,-2 1-1,-1 52 1,-5-99 964,0 1 0,0-1 0,0 0 0,0 0-1,0 0 1,-1 0 0,1 0 0,-1 0 0,1 0 0,-1 0 0,0 0 0,0 0 0,0 0 0,0 0-1,0 0 1,0 0 0,0 0 0,-1-1 0,1 1 0,-1-1 0,1 1 0,-1-1 0,0 0 0,1 1 0,-1-1-1,0 0 1,0 0 0,0 0 0,0 0 0,0-1 0,0 1 0,0 0 0,0-1 0,0 1 0,0-1-1,0 0 1,-1 0 0,1 0 0,-3 0 0,1-1 132,-1 1 0,1-1-1,0 0 1,0 0 0,-1-1 0,1 1-1,0-1 1,0 0 0,1 0 0,-1 0 0,0-1-1,1 1 1,-1-1 0,1 0 0,0 0-1,0 0 1,0-1 0,-5-6 0,2-1-172,0 0 1,1-1 0,1 0 0,-1 0 0,2-1-1,0 1 1,0-1 0,1 0 0,1 0 0,0 0-1,0 0 1,2 1 0,0-1 0,0 0 0,5-21-1,-3 23-261,0 0 0,1 1 0,0-1-1,1 1 1,0-1 0,1 1 0,0 1 0,0-1-1,1 1 1,0 0 0,10-9 0,58-46-7907,-35 32-1372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365 143 20499,'-2'-10'3796,"-1"2"-3235,1 0-1,-1 0 1,0 1-1,-1-1 1,1 1 0,-2 0-1,1 0 1,-1 0 0,0 0-1,0 1 1,-7-6-1,8 8-456,-1 0 0,0 0-1,0 0 1,0 1-1,-1 0 1,1 0-1,-1 0 1,0 1 0,1-1-1,-1 2 1,-8-3-1,11 4-95,0-1-1,0 0 1,-1 1-1,1 0 1,0 0-1,-1 0 1,1 0-1,0 1 1,0-1-1,0 1 1,-1 0-1,1 0 1,0 0-1,0 0 1,0 0-1,0 1 1,0-1-1,-4 5 1,3-3-13,1 1 1,-1-1 0,1 1 0,0 0 0,1 0-1,-1 0 1,1 1 0,0-1 0,0 1-1,0-1 1,-2 8 0,0 10-52,0 1 0,1 0 0,1-1 0,1 32-1,1-49 49,1 5-35,0 0-1,0-1 1,0 1 0,1 0 0,1-1 0,0 1 0,0-1 0,1 0 0,0 0-1,0 0 1,7 9 0,7 8 30,2-2 1,25 28-1,-27-34 9,-1 0-1,-2 2 1,0 0 0,19 33 0,-29-42 62,0 0-1,0 1 1,-1-1 0,-1 1-1,0 0 1,-1 0 0,0 1-1,0-1 1,-2 0-1,0 24 1,-1-31-37,0 0 1,0 0-1,0-1 1,0 1-1,-1 0 0,1-1 1,-1 1-1,-1-1 1,1 1-1,0-1 0,-1 0 1,0 0-1,0 0 1,0-1-1,-1 1 0,1-1 1,-1 1-1,0-1 1,0 0-1,0-1 0,0 1 1,0-1-1,-1 0 1,1 0-1,-1 0 0,1 0 1,-1-1-1,0 0 1,-7 1-1,3 0-21,0 0 0,-1-1 0,1 0 0,-1 0 0,0-1 0,1-1 0,-1 0 0,1 0 0,-1-1 0,1 0 0,0 0 0,0-1 0,0 0 0,0-1 0,0 0 0,1 0 0,-1-1 0,1 0 0,1-1 0,-1 0 0,1 0 0,0 0 0,0-1 0,0 0 0,1 0 0,0-1 0,1 0 0,0 0 0,0 0 0,0-1 0,1 1 0,1-1 0,-6-18 0,6 17 0,1 0 0,0 0 0,0 0 0,1-1 0,0 1 0,1 0 0,0-1 0,1 1 0,0-1 0,1 1 0,0 0 0,0 0 0,1 0 0,7-15 0,-5 15 0,0 1 0,2-1 0,-1 1 0,1 1 0,0-1 0,1 1 0,0 0 0,0 1 0,1 0 0,0 0 0,0 1 0,0 0 0,17-7 0,48-17-2392,42-4-6178,-69 22 5070,2-2-5740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236 112 17617,'1'-8'3555,"-1"0"-3013,-1-31 4057,0 38-4488,1 0-1,-1 0 0,1 0 0,-1 0 1,1 0-1,-1-1 0,0 1 1,1 0-1,-1 0 0,0 1 1,0-1-1,0 0 0,0 0 1,0 0-1,0 1 0,0-1 1,0 0-1,0 1 0,0-1 1,-1 1-1,1-1 0,0 1 0,0 0 1,-1-1-1,1 1 0,0 0 1,0 0-1,-1 0 0,1 0 1,0 0-1,0 0 0,-3 1 1,-3 0-40,0 1 1,0 1-1,0 0 1,0-1 0,0 2-1,1-1 1,-1 1-1,1 0 1,0 1-1,0-1 1,1 1 0,0 0-1,-6 7 1,-7 8-52,1 0 0,-20 31 0,32-43 1,1-1 1,-1 2-1,1-1 1,0 1-1,1-1 1,0 1-1,-2 10 1,5-17-19,-1 0 1,1 0-1,0-1 0,0 1 1,0 0-1,0 0 1,0 0-1,0 0 1,0-1-1,1 1 0,-1 0 1,1 0-1,-1-1 1,1 1-1,0 0 0,-1-1 1,1 1-1,0-1 1,0 1-1,0-1 0,0 1 1,0-1-1,1 1 1,-1-1-1,0 0 0,1 0 1,-1 0-1,1 0 1,-1 0-1,1 0 0,-1 0 1,1 0-1,0-1 1,-1 1-1,1-1 1,0 1-1,0-1 0,0 0 1,-1 1-1,1-1 1,3 0-1,11 0 13,-1-1 0,1 0 1,-1-1-1,0-1 0,0 0 0,0-1 1,0-1-1,-1 0 0,1-1 0,-1 0 1,-1-2-1,1 1 0,-1-2 0,-1 1 1,1-2-1,-1 0 0,-1 0 0,0-1 1,-1 0-1,0-1 0,0 0 0,8-17 1,-15 24-6,0 0 0,0 0 0,-1-1 1,0 1-1,0-1 0,0 0 0,-1 0 1,0 1-1,0-1 0,-1 0 0,1 0 1,-1 0-1,0 0 0,-1 0 0,-1-7 1,2 11-15,-1-1 1,0 1 0,0-1 0,-1 1-1,1-1 1,0 1 0,-1 0 0,1 0-1,-1 0 1,0 0 0,0 0 0,0 0-1,0 0 1,0 1 0,0-1 0,0 1 0,0-1-1,-1 1 1,1 0 0,0 0 0,-1 0-1,0 0 1,1 0 0,-1 1 0,1-1-1,-1 1 1,0-1 0,1 1 0,-1 0-1,0 0 1,1 0 0,-1 1 0,1-1-1,-5 2 1,2-1-17,0 0 0,0 1-1,0 0 1,1 0 0,-1 0-1,1 0 1,-1 1 0,1 0 0,0 0-1,0 0 1,0 0 0,0 1-1,1-1 1,-1 1 0,1 0 0,0 0-1,0 0 1,0 1 0,-2 4-1,2-2-156,0-1 0,0 1 0,0 0 0,0 0 0,1 1 0,1-1 0,-1 0 0,1 1 0,0-1 0,1 0 0,-1 1 0,2 11 0,0-17-136,0 1-1,0 0 1,0-1 0,0 1 0,1-1 0,-1 0 0,0 1 0,1-1 0,0 0 0,-1 0 0,1 0 0,0 0 0,0 0 0,0 0 0,1 0 0,-1-1 0,0 1 0,1-1 0,-1 0 0,1 0 0,-1 0 0,1 0 0,-1 0 0,1 0 0,0-1 0,-1 1 0,1-1 0,0 0-1,0 1 1,4-2 0,30 2-5885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33 7847,'0'0'19950,"-7"13"-19635,1-4-285,-28 59 70,32-63-94,0 1 0,0-1-1,0 0 1,1 1-1,0-1 1,0 1-1,0-1 1,1 1-1,-1-1 1,1 1-1,1 0 1,-1-1 0,2 6-1,-1-10 8,0 0-1,0 0 0,0 0 1,0 0-1,0 0 1,1-1-1,-1 1 1,0 0-1,0-1 1,1 1-1,-1-1 1,0 0-1,1 1 0,-1-1 1,0 0-1,1 0 1,-1 0-1,0 0 1,1 0-1,-1 0 1,0 0-1,1 0 1,-1 0-1,0-1 0,3 0 1,34-9 709,-33 5-591,1 1-1,-1-1 1,0 0-1,0-1 1,0 1-1,-1-1 1,1 0-1,-2 0 1,1 0-1,0 0 1,-1-1-1,-1 1 1,1-1-1,-1 0 1,0 0-1,1-9 1,-2 14-109,0-1 0,0 0 1,-1 0-1,0 0 0,1-1 1,-1 1-1,0 0 1,0 0-1,-1 0 0,1 0 1,-1 0-1,1 0 0,-1 0 1,0 0-1,0 1 0,0-1 1,-1 0-1,1 0 0,-1 1 1,1-1-1,-1 1 0,0-1 1,0 1-1,0 0 0,0-1 1,-1 1-1,1 0 1,0 1-1,-1-1 0,1 0 1,-1 1-1,0-1 0,0 1 1,1 0-1,-1 0 0,0 0 1,0 0-1,0 1 0,-4-1 1,5 0-154,1 1 0,0 0-1,0 0 1,-1 0 0,1 0 0,0 0 0,0 0 0,0 0 0,-1 0 0,1 0 0,0 0 0,0 1-1,0-1 1,-1 0 0,1 1 0,0-1 0,0 1 0,0 0 0,0-1 0,0 1 0,0 0 0,0-1-1,0 1 1,0 0 0,0 0 0,0 0 0,1 0 0,-1 0 0,0 0 0,1 0 0,-1 0 0,1 0 0,-1 0-1,1 1 1,-1-1 0,1 0 0,0 0 0,-1 0 0,1 1 0,0-1 0,0 0 0,0 0 0,0 0-1,0 1 1,0-1 0,1 0 0,-1 0 0,0 1 0,1-1 0,-1 0 0,1 2 0,0 1-808,1 1 0,-1-1 0,1 0 0,-1 1 1,1-1-1,1 0 0,-1 0 0,1 0 0,-1 0 1,1-1-1,0 1 0,0-1 0,6 5 1,16 4-6712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118 268 3844,'5'-9'8594,"1"-3"-6648,0 0 0,-1 0 0,5-18 0,-10 28-1646,1 0 1,-1 0 0,1 0-1,-1 0 1,0-1-1,0 1 1,0 0 0,0 0-1,0 0 1,0 0-1,-1 0 1,1 0-1,-1 0 1,1 0 0,-2-3-1,1 4-190,0 0-1,0 0 1,0 1-1,0-1 1,0 0 0,-1 0-1,1 1 1,0-1-1,0 1 1,-1-1-1,1 1 1,0 0-1,-1-1 1,1 1-1,0 0 1,-1 0 0,1 0-1,0 0 1,-1 0-1,1 0 1,-1 0-1,1 1 1,0-1-1,-1 0 1,1 1-1,0-1 1,0 1-1,-2 0 1,-3 2-6,0 0-1,0 0 0,0 1 1,0-1-1,1 1 1,0 1-1,0-1 1,0 1-1,0 0 1,1 0-1,-1 0 1,-4 9-1,4-7 78,1 0-1,-1 0 1,1 1-1,1-1 1,0 1-1,0 0 0,0 0 1,1 0-1,-2 15 1,4-22-160,0 0 0,0 0 0,0 0 0,0 0 0,0 0 0,0 0 0,0 1 0,0-1 1,1 0-1,-1 0 0,0 0 0,1 0 0,-1 0 0,1 0 0,-1 0 0,1 0 0,0 0 0,-1 0 1,1-1-1,0 1 0,-1 0 0,1 0 0,0 0 0,0-1 0,0 1 0,1 0 0,1 0 5,-1 0-1,1 0 1,-1-1 0,1 1-1,-1-1 1,1 0-1,-1 0 1,1 0-1,0 0 1,-1 0-1,4-1 1,3 0 18,1-2 1,-1 1-1,1-1 0,-1-1 1,12-5-1,-5-1-29,0-1 0,0 0 0,-1-1-1,0 0 1,-1-1 0,-1-1 0,0 0 0,-1-1 0,0-1-1,-2 1 1,1-2 0,-2 1 0,0-2 0,-1 1 0,-1-1-1,-1 0 1,6-26 0,-12 43-17,1 0-1,-1 0 1,0 0 0,1 0-1,-1 0 1,0 0 0,0 0-1,0 0 1,0 0 0,0 0 0,0 0-1,0 0 1,0 0 0,-1 0-1,1 0 1,0 0 0,-1 0-1,1 0 1,-1-1 0,-11 11-103,-18 38-76,27-42 177,-3 6 7,-60 114 177,59-109-158,0-1 0,2 1-1,0 0 1,1 1 0,1-1 0,-3 24 0,6-39-94,0 1 1,0 0-1,0-1 1,0 1-1,0 0 1,0-1-1,0 1 1,0-1-1,1 1 1,-1-1-1,1 1 1,-1 0-1,1-1 1,0 0-1,-1 1 1,1-1-1,0 1 1,0-1-1,0 0 1,0 1-1,0-1 1,0 0-1,0 0 0,2 1 1,-1-1-223,1 0 0,-1 0 0,0-1 0,0 1 0,1-1 1,-1 1-1,0-1 0,1 0 0,-1 0 0,1 0 0,-1 0 0,0-1 0,1 1 0,3-1 0,3-2-1074,0 0 0,0-1 0,0 1 0,-1-2 0,1 1 0,-1-1 0,10-8-1,16-17-9996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0 14894,'0'0'10853,"-5"9"-9278,-37 47 1286,44-55-2974,0 0 1,0 0-1,0 0 0,1 0 0,-1 0 1,0 0-1,0-1 0,1 1 0,-1-1 0,0 0 1,1 1-1,4-1 0,-3 0-241,5 2-232,1 0 0,-1 1 0,0 0 0,-1 1 0,1 0 0,-1 0 0,10 6 0,-16-9 713,1 1-1,-1-1 1,1 1-1,-1-1 0,0 1 1,0 0-1,0 0 1,0 0-1,0 0 1,0 0-1,-1 0 1,1 0-1,-1 1 1,1-1-1,-1 1 1,0-1-1,0 1 1,0-1-1,0 1 1,0 0-1,-1-1 1,1 1-1,-1 0 1,0 0-1,0-1 1,0 1-1,0 0 1,-1 5-1,0-6 24,-1 0 0,1 0 0,-1 0 0,0 0-1,1 0 1,-1 0 0,0 0 0,0-1 0,0 1 0,0-1-1,0 1 1,-1-1 0,1 0 0,0 0 0,-1 0 0,1 0-1,-4 1 1,-47 11 79,46-12-149,-54 8-251,22-8-2920,16-2-3849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371 33 12460,'-3'-19'9077,"-5"9"-4367,7 9-4583,-1 1 0,0-1 1,0 1-1,0-1 0,1 1 1,-1 0-1,0 0 0,0-1 0,0 2 1,0-1-1,0 0 0,1 0 1,-1 0-1,0 1 0,0-1 1,-3 2-1,-4 2 172,-1 0 0,1 0 0,0 1 0,0 1 1,1-1-1,-1 1 0,1 1 0,-11 10 0,3-1 174,1 0 0,-24 36-1,33-42-439,0 0-1,1 0 1,0 0-1,1 1 0,0 0 1,-4 17-1,7-25-31,0-1-1,1 1 1,-1 0 0,1 0-1,0 0 1,0 0-1,0-1 1,0 1 0,0 0-1,0 0 1,1 0-1,-1-1 1,1 1-1,0 0 1,0 0 0,0-1-1,0 1 1,1-1-1,-1 1 1,0-1 0,1 0-1,0 1 1,0-1-1,0 0 1,0 0 0,0 0-1,0 0 1,0 0-1,0-1 1,1 1-1,2 1 1,6 0-1,0 1 0,0-2 0,0 1 0,0-2 0,1 1 0,-1-2 0,0 1 0,1-1 0,-1-1 0,1 0 0,14-4 0,-6 1 0,0-1 0,-1-1 0,0-1 0,-1-1 0,29-15 0,-42 20-254,0-1-1,0 1 1,0-1 0,-1 0-1,1 0 1,5-8 0,-9 11 167,0 0 1,0 0 0,0 0-1,-1 0 1,1 0 0,-1 0 0,1 0-1,-1 0 1,1-1 0,-1 1-1,1 0 1,-1 0 0,0-1-1,0 1 1,0 0 0,1 0-1,-1-1 1,-1 1 0,1 0 0,0 0-1,0-1 1,0 1 0,-1 0-1,1 0 1,0 0 0,-1-1-1,1 1 1,-1 0 0,0 0 0,1 0-1,-1 0 1,0 0 0,0 0-1,1 0 1,-1 0 0,0 0-1,0 0 1,-2 0 0,-3-4-822,-1 1 1,-1 0-1,1 1 1,-1-1 0,1 1-1,-16-3 1,-57-10-2003,44 10 2504,-144-21 259,59 16 4933,117 10-983,7-1-1342,19 0-379,34-2-936,2 3-1375,99 1 1403,-105 3-4453,-1 3-3900,-40-4-818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15310,'0'0'12396,"92"7"-11979,-32-11-321,4 4 32,-2 0-96,3 0-865,-8 0-2914,-6 0-2403,-4 0-10506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5862,'-7'0'96,"-2"0"-64,6 0-32,2 0-801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13581,'0'0'16624,"64"18"-16464,-31-18-96,0-4-96,-2-2-1089,-8 2-1153,-10 0-1378,-4 0-1409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71 14286,'0'0'9609,"-1"-9"-7180,1 8-2372,-1-1 0,1 0 1,-1 0-1,1 0 0,0 0 1,0 0-1,0 1 0,0-1 1,0 0-1,0 0 0,0 0 1,1 0-1,-1 0 1,1 1-1,-1-1 0,1 0 1,0 0-1,-1 1 0,1-1 1,0 0-1,0 1 0,1-1 1,-1 1-1,0-1 0,0 1 1,1 0-1,-1-1 1,1 1-1,-1 0 0,1 0 1,-1 0-1,1 0 0,0 0 1,-1 0-1,1 1 0,0-1 1,0 1-1,0-1 0,0 1 1,-1 0-1,1-1 1,3 1-1,-1-1 8,1 0 1,-1 1-1,0-1 1,1 1-1,-1 0 0,1 0 1,-1 0-1,0 0 1,1 1-1,-1 0 1,0 0-1,0 0 0,7 3 1,-9-2-47,0 0 1,0-1-1,0 1 0,0 1 1,0-1-1,-1 0 0,1 0 1,-1 1-1,0-1 0,1 1 1,-1-1-1,0 1 1,-1-1-1,1 1 0,0 0 1,-1 0-1,1-1 0,-1 1 1,0 0-1,0-1 0,0 1 1,-1 4-1,0 0 25,0 0 1,0 0-1,0 0 0,-1 0 0,0-1 0,-1 1 0,1-1 1,-1 1-1,-1-1 0,-7 12 0,-52 59 214,12-16 274,45-53-442,1 0 0,0 1 0,1-1 1,-7 18-1,10-25-85,1 0 1,-1 1 0,1-1-1,0 0 1,-1 1 0,1-1-1,0 1 1,0-1 0,0 0-1,0 1 1,0-1 0,0 0-1,0 1 1,0-1 0,0 1-1,1-1 1,-1 0 0,1 1-1,-1-1 1,1 0 0,-1 0-1,1 1 1,0-1 0,0 0-1,0 0 1,-1 0 0,1 0-1,0 0 1,0 0-1,0 0 1,1 0 0,-1 0-1,0-1 1,0 1 0,0 0-1,1-1 1,-1 1 0,0-1-1,0 1 1,1-1 0,-1 0-1,2 1 1,27 3-296,0-1 1,0-1-1,32-2 1,-25-1-2317,-33 1 1758,9 0-2348,-7-5-2064,-5-3-2230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 14542,'0'0'12321,"6"-3"-12247,9-1-294,1 1 0,0 0 0,-1 1-1,1 1 1,0 1 0,0 0 0,26 4-1,-12-2-654,-29-2 900,0 0 0,0 0-1,0 0 1,-1 0-1,1 0 1,0 0 0,0 0-1,0 1 1,0-1-1,0 0 1,-1 0 0,1 1-1,0-1 1,0 1-1,-1-1 1,1 1 0,0-1-1,0 1 1,-1-1 0,1 1-1,-1-1 1,1 1-1,0 0 1,-1 0 0,1-1-1,-1 1 1,0 0-1,1 0 1,-1-1 0,0 1-1,1 0 1,-1 0-1,0 0 1,0 0 0,0 0-1,1-1 1,-1 1 0,0 0-1,0 0 1,0 0-1,-1 0 1,1 0 0,0 0-1,0-1 1,0 1-1,-1 0 1,1 0 0,0 0-1,-1-1 1,1 1-1,-1 1 1,-30 51 2711,20-36-2155,10-16-531,0 1 0,1-1 0,-1 0 1,0 1-1,0-1 0,1 1 1,-1-1-1,0 1 0,1-1 0,0 1 1,-1-1-1,1 1 0,0 0 1,0-1-1,0 1 0,0-1 0,0 1 1,0 0-1,0-1 0,1 1 0,-1-1 1,1 3-1,0-4-12,0 1 0,0 0 1,0-1-1,0 0 0,1 1 0,-1-1 0,0 1 1,0-1-1,0 0 0,0 0 0,1 0 1,-1 0-1,0 0 0,0 0 0,0 0 0,1 0 1,-1 0-1,0-1 0,0 1 0,0 0 0,2-1 1,12-5 143,-1 1 1,-1-2 0,16-9 0,0-3-112,-21 13-60,-1 0 1,1 1 0,0 0 0,0 1 0,0 0-1,1 0 1,14-4 0,-34 39 138,-3-10 103,9-16-218,1 1 1,1-1 0,-1 1 0,1-1-1,0 1 1,0 0 0,1 1-1,-1-1 1,2 0 0,-3 9 0,5-15-33,-1 0 0,0 1 1,0-1-1,1 0 0,-1 1 1,1-1-1,-1 0 0,0 1 1,1-1-1,-1 0 0,1 0 1,-1 1-1,0-1 0,1 0 1,-1 0-1,1 0 0,-1 0 1,1 0-1,-1 0 0,1 0 1,-1 0-1,1 0 0,-1 0 1,1 0-1,-1 0 0,1 0 1,-1 0-1,1 0 0,-1 0 1,1 0-1,0-1 0,17-3 72,49-28-75,-57 26 0,-1 0 0,1 1 0,0 0 0,0 1 0,1 0 0,-1 1 0,1 0 0,-1 0 0,21-1 0,-30 4-56,-1 0 1,1 0-1,0 0 0,-1 1 1,1-1-1,0 0 1,-1 0-1,1 1 0,-1-1 1,1 0-1,0 0 0,-1 1 1,1-1-1,-1 1 1,1-1-1,-1 1 0,1-1 1,-1 1-1,0-1 0,1 1 1,-1-1-1,1 1 0,-1-1 1,0 1-1,0-1 1,1 1-1,-1 0 0,0-1 1,0 1-1,0 0 0,0-1 1,1 1-1,-1 0 0,0 0 1,-5 24-4655,-3-16-1958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4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222 122 13453,'0'0'6577,"-10"10"-5686,3-3-784,0 1 1,1 0-1,0 0 0,0 1 0,1 0 0,0 0 1,0 0-1,1 1 0,0-1 0,1 1 0,-3 11 1,-22 96 1410,-52 243 1281,64-270-2438,-7 183 0,23-266-456,0 7 163,0 1 0,1-1 0,5 28 0,-6-40-126,0-1 0,1 1 0,-1 0 1,0-1-1,1 1 0,-1 0 0,1-1 1,0 1-1,-1-1 0,1 1 0,0-1 0,0 1 1,0-1-1,0 0 0,0 1 0,0-1 1,0 0-1,1 0 0,-1 0 0,0 0 1,1 0-1,-1 0 0,1 0 0,-1 0 1,1 0-1,-1-1 0,1 1 0,0-1 1,-1 1-1,1-1 0,0 0 0,-1 1 1,1-1-1,0 0 0,-1 0 0,1 0 1,0 0-1,-1-1 0,1 1 0,0 0 1,-1-1-1,1 1 0,1-2 0,1 0-245,0 0-1,-1-1 1,1 0 0,-1 1-1,0-1 1,0-1-1,0 1 1,0 0-1,-1-1 1,1 1 0,-1-1-1,0 0 1,0 0-1,0 0 1,-1 0 0,1 0-1,-1 0 1,1-6-1,4-13-846,4-46 0,-9 67 1117,4-98 289,-4-1 0,-17-149 0,1 16 2558,14 224-2607,1 0 0,0-1 0,0 1 0,1 0 0,1 0 0,4-17 0,-5 24-163,0 1 0,1-1 1,-1 0-1,1 0 1,0 1-1,0-1 1,0 1-1,0 0 0,0-1 1,0 1-1,1 0 1,-1 0-1,1 0 0,-1 1 1,1-1-1,0 1 1,-1-1-1,1 1 0,0 0 1,0 0-1,0 0 1,0 1-1,0-1 1,1 1-1,-1-1 0,3 1 1,310 1 806,-128 5-554,-21-10-821,-1-7 1,-1-7 0,0-8 0,-2-7 0,251-85 0,-394 111 566,-9 3 262,0 0 0,0 0 0,0 1 0,1 1 0,22-2 0,-33 4-266,-1 0-1,1 0 1,0 0-1,-1 0 1,1 1 0,-1-1-1,1 0 1,-1 0-1,1 1 1,-1-1-1,1 0 1,-1 1-1,1-1 1,-1 0-1,1 1 1,-1-1 0,0 1-1,1-1 1,-1 1-1,0-1 1,1 1-1,-1-1 1,0 1-1,0-1 1,1 1-1,-1-1 1,0 1-1,0-1 1,0 1 0,0 0-1,0-1 1,0 1-1,0-1 1,0 1-1,0 0 1,0-1-1,0 1 1,0-1-1,0 1 1,0-1-1,-1 1 1,1-1 0,0 1-1,0-1 1,-1 1-1,1-1 1,0 1-1,-1 0 1,-13 28 672,9-20-635,0 0 0,0 0-1,1 1 1,0 0 0,1 0 0,-4 20 0,6-27-73,1 1 0,-1-1 0,1 0 0,0 0 0,0 0 0,0 1 0,1-1 0,-1 0 0,1 0 1,0 0-1,0 0 0,0 0 0,0 0 0,0 0 0,1 0 0,-1 0 0,1 0 0,0-1 0,0 1 0,0 0 0,0-1 1,0 0-1,0 0 0,1 1 0,-1-1 0,4 1 0,17 8 50,-20-10-31,0-1 0,-1 1 0,1 0 0,-1 0-1,1 0 1,-1 0 0,0 0 0,1 1-1,-1-1 1,0 1 0,0 0 0,0-1 0,0 1-1,0 0 1,0 0 0,0 0 0,-1 0-1,1 1 1,-1-1 0,0 0 0,1 1 0,-1-1-1,0 1 1,1 3 0,0 60 1152,-2 0 0,-3-1 1,-12 72-1,-2 29-816,15-97-351,2-40-257,-1 0 1,-2 0 0,-1-1 0,0 1-1,-14 40 1,17-65-140,0-1-1,-1 0 1,1 0 0,-1 0 0,1 0 0,-1-1-1,0 1 1,0 0 0,-5 4 0,-18 3-6641,2-9-1912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266 359 15631,'-81'0'1610,"-92"3"5866,172-3-7430,1 0 0,0 0 1,-1 0-1,1 0 0,-1 0 1,1 0-1,0 0 0,-1 0 1,1 0-1,-1 0 0,1 0 1,0 0-1,-1 0 0,1 0 1,0 0-1,-1 1 0,1-1 1,-1 0-1,1 0 0,0 0 1,-1 1-1,1-1 0,0 0 1,-1 0-1,1 1 0,0-1 0,0 0 1,-1 1-1,1-1 0,0 0 1,0 1-1,-1 0 0,19 3 289,64-4 967,134-18 1,85-32 52,-178 28-1093,250-42-1,305-53-1991,-225 41-4141,-306 52-775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64 12139,'2'-8'6844,"0"-3"-5239,-1 8-1157,-1-1 0,1 1 0,0-1 0,0 1 1,0 0-1,0-1 0,0 1 0,1 0 0,0 0 0,3-6 0,-5 9-378,1 0-1,-1 0 0,0-1 0,0 1 0,0 0 1,1 0-1,-1 0 0,0 0 0,0-1 0,1 1 0,-1 0 1,0 0-1,0 0 0,1 0 0,-1 0 0,0 0 0,0 0 1,1 0-1,-1 0 0,0 0 0,0 0 0,1 0 0,-1 0 1,0 0-1,0 0 0,1 0 0,-1 0 0,0 0 0,0 0 1,1 0-1,-1 1 0,0-1 0,0 0 0,1 0 0,-1 0 1,0 0-1,0 1 0,0-1 0,1 0 0,-1 0 1,0 0-1,0 1 0,0-1 0,0 0 0,1 0 0,-1 0 1,0 1-1,0-1 0,0 0 0,0 0 0,0 1 0,0-1 1,0 0-1,0 1 0,0-1 0,0 0 0,0 0 0,0 1 1,0-1-1,0 0 0,0 0 0,0 1 0,0-1 0,0 0 1,0 1-1,2 20 517,-2 104 113,-5 0 1,-31 174-1,34-277-1484,4-27-1221,8-36-3579,-3-12-1600,-4-12-3583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21492,'0'0'9134,"11"0"-7698,36-2-1259,0-2-1,-1-2 0,84-22 0,-99 18-166,-14 4-30,0 0 0,0 2-1,0 0 1,1 1-1,18-2 1,-35 5-59,-1 0 1,1 0-1,0 0 1,-1 0-1,1 0 0,0 1 1,-1-1-1,1 0 1,0 0-1,-1 0 1,1 1-1,0-1 0,-1 0 1,1 0-1,-1 1 1,1-1-1,-1 1 1,1-1-1,-1 0 0,1 1 1,-1-1-1,1 1 1,-1-1-1,0 1 1,1 0-1,-1-1 0,0 1 1,1-1-1,-1 1 1,0 0-1,-1 25-2924,-1-19 2065,0-1 0,-1 1 0,0 0 0,0 0 0,-5 7 0,-9 6-2560,1 0 0,-26 22-1,-9 2-5672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70 165 12107,'0'0'4004,"-58"35"-320,47-28 2241,27-7-4483,25-17 319,15-9-31,16-10-417,8 1-512,3-2-801,-5 8 0,-10 8 0,-16 16-160,-17 5-1570,-21 15-1120,-14 19-1603,-23 9-992,-23 6-6758</inkml:trace>
  <inkml:trace contextRef="#ctx0" brushRef="#br0" timeOffset="1">39 565 16528,'0'0'8295,"80"5"-5924,-17-39-385,6-6-833,5-8-929,-2 3-416,-7 4-1826,-8 1-1762,-13 2-1729,-8-1-3972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6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18738,'0'0'2188,"-9"12"-917,-12 16-223,2 0-1,2 1 1,-28 62 0,33-63-639,2 1 0,1-1 0,1 2 1,2-1-1,1 1 0,1 0 1,1 1-1,3 54 0,0-83-379,0 0 0,0 0 0,0 1 0,1-1 0,-1 0 0,1 0 1,-1 0-1,1 1 0,0-1 0,0 0 0,0 0 0,0 0 0,0 0 0,0-1 0,1 1 0,-1 0 0,1 0 0,-1-1 0,1 1 0,0-1 0,-1 1 0,1-1 1,0 0-1,0 0 0,0 0 0,0 0 0,0 0 0,0 0 0,0 0 0,0-1 0,0 1 0,1-1 0,-1 1 0,0-1 0,0 0 0,1 0 0,-1 0 0,0 0 1,0 0-1,0-1 0,1 1 0,-1-1 0,0 1 0,0-1 0,0 0 0,4-2 0,5-1 120,1-1-1,-2-1 1,1 0 0,0 0-1,-1-1 1,0 0 0,12-12 0,7-13-129,-1 0 0,-1-2 1,-2-1-1,33-59 0,-21 22-31,42-116-1,-81 230 11,-22 115-83,12-90-351,-7 105 1,19-156 78,0 58-2607,5-28-2989,11-3-8302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0 19378,'0'0'9246,"-2"14"-7281,-11 77-1239,3-1 0,4 158 0,9-221-1551,-3-27 782,0 0 1,0 0-1,0 0 1,0 0-1,0 0 1,0 0-1,0 0 1,0 0-1,0-1 1,1 1-1,-1 0 1,0 0-1,0 0 1,0 0-1,0 0 1,0 0-1,0 0 1,0 0-1,0 0 0,0 0 1,0 0-1,0 0 1,1 0-1,-1 0 1,0 0-1,0 0 1,0 0-1,0 0 1,0 0-1,0 0 1,0 0-1,0 0 1,0 0-1,0 0 1,1 0-1,-1 0 1,0 0-1,0 0 1,0 0-1,0 0 1,0 0-1,0 0 1,0 0-1,0 0 1,0 0-1,0 0 1,0 0-1,1 1 1,1-48-5533,-7 6-799,-6-4-2632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18033,'0'0'13901,"77"-45"-13068,-38 39-833,3 0 0,0 1 0,-1-2 0,-5 2 0,-6 3 0,-8 1-769,-6 1-1249,-7 0-1217,-9 3-1505,-5 9-1955,-18 0-5572</inkml:trace>
  <inkml:trace contextRef="#ctx0" brushRef="#br0" timeOffset="1">73 184 15407,'0'0'14509,"65"36"-13003,-17-46-449,2-3-769,-1 0-288,-7 0 0,-9 4-865,-13 8-1441,-9 1-1762,-22 17-11082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2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22 165 9865,'0'0'10538,"-22"54"-7303,23-51-288,20-3-1185,10-3-513,7-15-384,6-6-641,2-4-416,-2-6-1954,-6-2-2402,-8-1-2211,-6-5-5605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14830,'0'0'6230,"0"10"-4127,-15 102 2474,8-78-3707,2 0 0,1 0-1,2 59 1,2-91-849,0 0 0,0-1 1,0 1-1,0-1 0,0 1 1,1-1-1,-1 1 0,1-1 0,-1 1 1,1-1-1,-1 1 0,1-1 1,-1 0-1,1 1 0,0-1 0,0 0 1,0 0-1,0 1 0,0-1 1,0 0-1,0 0 0,0 0 0,1 0 1,-1 0-1,0 0 0,1-1 1,-1 1-1,0 0 0,1-1 0,-1 1 1,1-1-1,-1 1 0,1-1 1,-1 0-1,1 0 0,-1 1 0,1-1 1,1-1-1,1 1 27,0-1 0,-1 0 0,1 0-1,0 0 1,-1-1 0,1 1 0,0-1 0,-1 0 0,0 0 0,1 0 0,-1 0-1,0-1 1,0 1 0,3-4 0,13-17-48,-1 0 0,0-1 0,-2-1 0,-1 0 0,-1-2 0,-2 1 0,0-1 0,-2-1 0,7-30 0,-56 244-2889,34-154 1178,1 0 1,2 0 0,1 1 0,4 41 0,6-40-12955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9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1 17969,'-10'0'611,"-1"-1"0,0 1 0,1 1 0,-1 0 0,0 0 0,1 1 0,-1 1 1,1 0-1,-16 6 0,22-7-498,-1 0 1,1 1 0,0 0 0,0-1 0,0 1 0,0 1-1,0-1 1,1 1 0,0-1 0,-1 1 0,1 0-1,1 0 1,-1 0 0,0 1 0,1-1 0,0 0-1,0 1 1,0 0 0,1-1 0,0 1 0,0 0-1,-1 9 1,2-12-101,-1-1 0,1 1 0,0 0 0,0 0 0,1-1 0,-1 1 0,0 0 0,1 0 0,-1-1 0,1 1 0,-1 0 0,1-1 0,0 1 0,-1-1 0,1 1 0,0-1 0,0 1 0,0-1 0,1 0 0,-1 1 0,0-1-1,0 0 1,1 0 0,-1 0 0,0 0 0,1 0 0,-1 0 0,1 0 0,0 0 0,-1-1 0,1 1 0,-1-1 0,1 1 0,0-1 0,0 0 0,-1 1 0,1-1 0,0 0 0,0 0 0,-1 0 0,1-1 0,3 1 0,3-1 10,0 0 1,-1 0-1,1 0 1,0-1-1,-1 0 1,1-1-1,-1 0 1,12-6-1,-8 2 8,0-1-1,0 0 1,-1 0-1,0-1 1,-1-1-1,0 1 1,0-1 0,-1-1-1,0 0 1,6-12-1,-15 28-5,0-1-1,0 0 0,1 1 0,0-1 1,0 0-1,0 1 0,1 7 1,1 12 175,-8 354 1674,6-374-1826,0-3-22,0 0 0,-1 0 0,1-1 0,0 1 0,0 0 0,-1 0 0,1-1 0,0 1 0,-1 0 0,1 0 0,0-1 0,-1 1 0,1 0 0,-1-1 0,1 1 0,-1-1 0,1 1 0,-1-1-1,0 1 1,1-1 0,-1 1 0,0-1 0,1 0 0,-1 1 0,0-1 0,0 0 0,1 1 0,-1-1 0,0 0 0,0 0 0,1 0 0,-1 0 0,0 0 0,0 0 0,0 0 0,1 0 0,-1 0 0,0 0 0,0 0 0,0 0 0,1-1 0,-1 1 0,0 0 0,0-1 0,1 1 0,-1 0-1,0-1 1,1 1 0,-2-1 0,-37-21 582,29 11-535,0 0 0,1 0 1,0-1-1,1 0 0,-13-24 0,17 28-48,1 0 1,0-1-1,0 1 0,0-1 0,1 1 1,0-1-1,1 0 0,0 0 0,1 1 1,-1-1-1,2-9 0,0 16-61,-1 0 0,1 0 0,0 0 0,0 0 0,0 0 1,0 0-1,0 0 0,0 0 0,0 0 0,0 0 0,1 1 0,-1-1 0,1 1 0,-1-1 0,1 1 0,0 0 1,0-1-1,0 1 0,-1 0 0,1 0 0,4-1 0,50-15-1789,-38 13 1013,64-20-7911,-41 8 918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18385,'0'0'2755,"-9"0"-32,5-1-2573,1 1 0,-1 0 0,0 0 0,0 1 0,1-1 0,-1 1 0,0 0 0,1 0 0,-1 0 0,1 0 0,-1 1 0,1 0 0,0-1 0,-1 1 0,1 0 0,0 1 0,0-1 0,0 0 0,1 1 0,-1 0 0,0-1 0,1 1 0,0 0 0,0 0 0,0 1 1,0-1-1,0 0 0,1 1 0,-1-1 0,1 1 0,0-1 0,0 1 0,0-1 0,1 1 0,-1 0 0,1 0 0,0 6 0,0-9-152,0 0 0,1 0 1,-1 0-1,0 1 0,0-1 0,1 0 1,-1 0-1,1 0 0,-1 0 0,1 0 1,0 0-1,-1 0 0,1 0 0,0-1 1,-1 1-1,1 0 0,0 0 1,0 0-1,0-1 0,0 1 0,0-1 1,0 1-1,0 0 0,2 0 0,36 5-99,-31-6 72,1 0 0,0-1 0,-1 0 0,0-1 1,1 0-1,15-6 0,21-22-125,-43 28 159,-1 1 0,1-1 1,0 1-1,-1-1 0,0 0 1,1 0-1,-1 1 0,0-1 0,0 0 1,0 0-1,0 0 0,0 0 1,-1-1-1,1 1 0,-1 0 1,1 0-1,-1 0 0,0 0 1,1-1-1,-1 1 0,0 0 1,-1-3-1,1 4 2,-1 1 0,1-1 1,-1 0-1,0 0 0,1 1 0,-1-1 0,0 1 1,1-1-1,-1 0 0,0 1 0,0-1 0,1 1 1,-1 0-1,0-1 0,0 1 0,0 0 1,0-1-1,0 1 0,1 0 0,-1 0 0,0 0 1,0 0-1,0 0 0,-2 0 0,-28 0 200,23 0-183,-33 9-367,40-8 303,-1-1 0,1 0 0,0 1 0,0-1 0,-1 1 0,1-1 0,0 1 0,0-1 0,0 1 0,0 0 0,-1 0 0,1-1 0,0 1 0,0 0 0,1 0 0,-1 0 0,0 0 0,0 0 0,0 0 0,1 1 0,-1-1 0,0 0 0,1 0 0,-1 0 0,1 1 0,0-1 0,-1 0 0,1 1 0,0 0 0,4 0-868,1-1 0,-1 0 0,1 0 0,-1-1 0,1 0 0,-1 1 0,1-1 0,0-1 0,-1 1 0,7-2 0,25-6-5402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6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12780,'0'0'11360,"-6"8"-10351,-19 29-5,24-36-988,0 0 1,1 0-1,-1-1 1,1 1-1,-1 0 1,0 0-1,1 0 1,-1 0-1,1 0 0,0 0 1,-1 0-1,1 1 1,0-1-1,0 0 1,0 0-1,0 0 1,0 0-1,0 0 1,0 0-1,0 0 1,0 0-1,0 0 1,1 2-1,0-3-2,-1 1-1,1-1 1,0 1-1,0-1 1,-1 0-1,1 1 1,0-1-1,0 0 1,0 0-1,-1 1 1,1-1-1,0 0 1,0 0-1,0 0 1,0 0-1,0 0 1,0 0-1,-1 0 1,1-1-1,0 1 1,1 0-1,40-16 240,-41 16-242,1-1 1,-1 1 0,0-1 0,0 0 0,0 1 0,0-1 0,0 0-1,0 0 1,0 0 0,0 0 0,0 0 0,0 0 0,0 0 0,0 0-1,-1 0 1,1 0 0,0 0 0,-1-1 0,1 1 0,0-2 0,-2 3 14,0-1 0,0 1 1,1-1-1,-1 1 0,0-1 1,0 1-1,0 0 0,0-1 1,0 1-1,1 0 0,-1 0 1,0 0-1,0 0 0,0 0 1,0 0-1,0 0 0,0 0 1,0 0-1,0 0 0,-1 0 1,-60 13 831,62-12-857,-3-1 21,1 1-1,-1 0 1,1-1 0,0 1 0,-1 1 0,1-1 0,0 0-1,0 0 1,0 1 0,0-1 0,0 1 0,0 0 0,0 0 0,1-1-1,-1 1 1,0 0 0,1 0 0,0 1 0,-2 1 0,35-2-1389,-26-3 574,0 0 0,0 0 1,-1-1-1,1 0 0,0 0 0,7-4 0,17-10-6656,-6 2-3826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151 164 3748,'0'0'21871,"-10"6"-21166,0 0-467,-10 4 356,1 1 1,-26 20 0,41-28-489,1-1 0,-1 1 0,1-1-1,0 1 1,0 0 0,0 0 0,0 1 0,1-1 0,0 0-1,-1 1 1,1 0 0,0-1 0,0 1 0,1 0 0,-1 0-1,1 0 1,0 0 0,0 0 0,0 1 0,1-1 0,-1 7-1,2-10-92,0 0 0,-1-1 0,1 1-1,0 0 1,-1 0 0,1-1-1,0 1 1,0-1 0,-1 1 0,1 0-1,0-1 1,0 0 0,0 1 0,0-1-1,0 1 1,0-1 0,0 0-1,0 0 1,0 0 0,0 0 0,0 1-1,0-1 1,0 0 0,0-1-1,0 1 1,0 0 0,0 0 0,0 0-1,2-1 1,32-7 123,-19 1-169,0-1 0,-1-1 0,0 0 0,-1-1 0,0 0 0,0-1 0,-1-1 0,16-18 0,-13 13-76,-2-1 0,0-1 0,-1 0 0,-1-1 1,18-40-1,-14 12 167,-17 48-58,1 0 1,0 0 0,0 0-1,0 0 1,0 0 0,0 0-1,0 0 1,-1 0 0,1 0-1,0 0 1,0 0 0,0 0-1,0 0 1,0 0 0,-1 0-1,1 0 1,0-1 0,0 1-1,0 0 1,0 0 0,0 0-1,0 0 1,0 0 0,0 0 0,-1 0-1,1 0 1,0 0 0,0-1-1,0 1 1,0 0 0,0 0-1,0 0 1,0 0 0,0 0-1,0 0 1,0 0 0,0-1-1,0 1 1,0 0 0,0 0-1,0 0 1,0 0 0,0 0-1,0 0 1,0-1 0,0 1-1,0 0 1,0 0 0,0 0-1,0 0 1,0 0 0,0 0-1,0-1 1,0 1 0,0 0-1,0 0 1,0 0 0,1 0-1,-1 0 1,0 0 0,0 0 0,0 0-1,0-1 1,0 1 0,0 0-1,0 0 1,0 0 0,1 0-1,-15 23 40,3 0 25,1 0 0,1 1-1,1 0 1,1 0 0,1 1-1,1-1 1,-3 48 0,8-71-96,0 0 0,0 0 0,0 1-1,0-1 1,0 0 0,0 0 0,1 0 0,-1 1 0,0-1 0,1 0-1,-1 0 1,1 0 0,-1 0 0,1 0 0,0 1 0,-1-1 0,1 0 0,0-1-1,0 1 1,0 0 0,0 0 0,0 0 0,0 0 0,0-1 0,0 1-1,0 0 1,0-1 0,0 1 0,0-1 0,1 1 0,-1-1 0,0 0-1,0 0 1,1 1 0,-1-1 0,0 0 0,0 0 0,1 0 0,-1 0 0,0 0-1,0-1 1,0 1 0,2 0 0,2-1-605,-1 0-1,1 0 1,0-1-1,-1 1 1,1-1-1,-1 0 1,0 0 0,0 0-1,0-1 1,6-4-1,13-17-7429,-2-6-6401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12396,'0'0'5984,"-7"8"-2824,-66 79 5611,72-86-8781,24-11-1704,-19 7 1493,-1 1 0,1 0 0,0 0 0,0 1 0,0-1 0,0 1 0,0 0 0,1 0 0,-1 0 0,0 0 0,1 1 0,-1 0 0,0 0 0,1 0 0,-1 0 0,0 1 0,0-1 0,1 1 0,5 3 0,-7-3 326,0 1 0,0 0 0,0 1 0,0-1 0,-1 0 0,1 1 0,-1 0 0,0-1 0,0 1 0,0 0 0,0 0 0,0 0 0,-1 0 1,1 0-1,-1 1 0,0-1 0,0 0 0,0 1 0,-1-1 0,1 1 0,-1-1 0,1 1 0,-1-1 0,-1 7 0,1-7 7,-1-1 0,1 0-1,-1 1 1,0-1 0,0 1-1,0-1 1,0 0 0,0 0 0,0 1-1,-1-1 1,1 0 0,-1 0-1,1 0 1,-1-1 0,0 1-1,0 0 1,0 0 0,0-1-1,0 0 1,0 1 0,0-1 0,0 0-1,0 0 1,-1 0 0,1 0-1,-1 0 1,1-1 0,-5 2-1,-7 1 436,1-1 0,0 0 0,-1-1 0,-13 0 0,26-1-598,0 0 0,1 0 0,-1 0 0,0 0 0,0 0 0,1 0 0,-1-1 0,0 1 1,1 0-1,-1 0 0,1-1 0,-1 1 0,0 0 0,1-1 0,-1 1 0,1 0 0,-1-1 0,1 1 0,-1-1 0,1 1 0,-1-1 0,1 1 0,-1-1 0,1 1 0,0-1 0,-1 0 1,1 1-1,0-1 0,-1 0 0,1 1 0,0-1 0,0 0 0,0 1 0,0-2 0,1-26-7145,7 4-6855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2.9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0 14125,'-13'336'13699,"16"-326"-14529,4-20-1263,4-22-3504,-5-2-478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18257,'0'0'9161,"46"53"-8424,-12-50-353,2-3-256,3 0-64,-3-1-192,-4-8-1345,-8-4-1570,-7 3-1602,-8 2-2081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10570,'0'0'17328,"89"44"-16431,-38-44-576,2-8-289,-5 0-32,-8 1-993,-9 3-1762,-11 3-896,-13 1-770</inkml:trace>
  <inkml:trace contextRef="#ctx0" brushRef="#br0" timeOffset="1">0 207 12844,'0'0'7239,"51"8"-5445,-10-10-801,7-5-417,1-4-448,0 2-672,-5 1-2371,-10 0-3235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284 0 15983,'0'0'10031,"-7"13"-9022,-28 53-671,-2-3-1,-4-1 1,-62 74 0,77-114-1351,10-18-2400,15-4 3077,1 0 0,-1 0 0,0-1 0,1 1 0,-1 0 0,1 0-1,-1-1 1,0 1 0,1 0 0,-1-1 0,1 1 0,-1-1 0,1 1 0,-1-1 0,1 1 0,-1-1 0,1 1-1,0-1 1,-1 1 0,1-1 0,0 0 0,-1 0 0,-6-18-8483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17489,'0'0'7110,"61"39"-5861,-34-15-160,7 0-640,0 2-321,2-2-128,3-3-288,-6-4-2307,-5-6-2978,-4-6-6374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5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21845,'0'0'4324,"-10"67"-3684,10-33-415,5-1-129,7 0-128,1-5-897,4-4-417,-5-8-575,1-7-97,-9-8-737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 15214,'0'0'9385,"84"-2"-8520,-37 2-449,5 0-351,1 0-33,-2-3-1121,-6-3-1922,-7-4-2595,-5-2-6341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5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249 1 18129,'0'0'6534,"-43"75"-4708,30-39-961,1 1-385,2 4-384,7 0-128,3-5-1185,0-5-705,3-4-768,4-10-1122,-4-4-1345,-3-7-4996</inkml:trace>
  <inkml:trace contextRef="#ctx0" brushRef="#br0" timeOffset="1">1 391 16528,'0'0'6918,"67"-7"-4996,-21-5-513,6-3-576,1 0-609,-4-2-160,-8 2-256,-8-2-1377,-12 0-834,-14 1-1248,-7-2-1442,-7-3-5157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17200,'0'0'8104,"74"-44"-7047,-23 37-128,3 0-513,3 6-352,-4 1-352,-8 0-2114,-9 0-1794,-10 0-3876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7.1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14478,'0'0'10447,"6"9"-9331,0 1-986,-1 0 0,-1 1 0,0 0 0,0 0 0,-1 0 0,-1 0 0,0 1 0,0-1 0,-1 1 0,0 0 0,-1-1 0,-1 1 0,-2 13 0,-16 79-97,15-85 366,4-17 18,0-4 186,17-55-444,-4-1 0,-2 0 0,5-76-1,-21 161-230,2-18 99,1 0 0,0 0 0,1 1 0,0-1 0,1 15 0,0-22-20,0 0-1,0 0 0,0 0 1,1-1-1,-1 1 1,1 0-1,0 0 1,-1 0-1,1-1 0,0 1 1,0 0-1,0-1 1,0 1-1,1-1 1,-1 1-1,0-1 0,0 1 1,1-1-1,-1 0 1,1 0-1,0 0 1,-1 0-1,1 0 1,0 0-1,-1 0 0,1 0 1,0-1-1,0 1 1,0-1-1,-1 1 1,1-1-1,0 0 0,0 0 1,2 0-1,2 0 19,0 0 0,0 0 1,-1-1-1,1 1 0,0-2 0,-1 1 0,1-1 0,-1 1 0,0-1 0,1-1 0,-1 1 0,0-1 0,0 0 0,7-6 0,5-5 152,-1-1 0,24-26-1,11-12 13,-51 53-191,1-1 1,-1 1 0,0-1-1,1 1 1,-1-1 0,0 1-1,1 0 1,-1-1 0,1 1-1,-1 0 1,1-1 0,-1 1-1,1 0 1,-1-1 0,1 1-1,-1 0 1,1 0 0,0 0-1,-1 0 1,1 0 0,-1 0-1,1 0 1,-1 0 0,1 0-1,0 0 1,-1 0 0,1 0-1,-1 0 1,1 0 0,-1 0-1,1 0 1,0 1 0,-1-1-1,1 0 1,-1 0 0,1 1-1,0 0 1,6 25-110,-12 42-51,4-63 165,-17 216-729,18-216 311,3 13-2213,6-11-3233,7-6-4752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4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11 9961,'0'0'15968,"-4"4"-15499,2-2-442,0 0 0,0 0-1,0 0 1,1 0 0,-1 1-1,1-1 1,-1 1 0,1-1 0,0 1-1,0-1 1,0 1 0,0 0-1,0-1 1,1 1 0,-1 0-1,1 0 1,0-1 0,0 1-1,0 0 1,0 0 0,0 0 0,0 0-1,1-1 1,0 1 0,-1 0-1,1-1 1,0 1 0,0 0-1,1-1 1,-1 1 0,0-1-1,3 3 1,28 33 55,-21-26-64,0 1 0,-1-1 0,0 2 0,12 22 0,-20-31-11,0 0-1,0-1 1,-1 1 0,1 0-1,-1 0 1,0 0-1,-1 0 1,1 1 0,-1-1-1,0 0 1,0 0-1,-1 0 1,1 0 0,-1 0-1,0 0 1,-1 0 0,1 0-1,-1 0 1,-3 6-1,1-4 8,0 0 0,-1 0 0,0-1 0,-1 0 0,1 1 0,-1-2 0,0 1 0,-1-1 0,1 0 0,-1 0 0,0 0 0,-1-1 0,-14 6 0,12-6 103,0 0 0,-1 0 0,0-1 0,0 0 0,0-1 1,0-1-1,0 1 0,0-2 0,-22 0 0,31-1-74,0 1-1,0 0 1,-1-1 0,1 1-1,0-1 1,0 0 0,0 1-1,-1-1 1,1 0-1,0 0 1,0-1 0,1 1-1,-1 0 1,0-1 0,0 1-1,0-1 1,1 1-1,-1-1 1,1 0 0,0 0-1,-1 0 1,1 0 0,0 0-1,0 0 1,0 0 0,0 0-1,0 0 1,1 0-1,-1 0 1,1-1 0,-1 1-1,1 0 1,0-1 0,0 1-1,0 0 1,0 0 0,0-1-1,1 1 1,-1 0-1,1 0 1,-1-1 0,1 1-1,1-3 1,1-4-37,0 0-1,0 1 1,1-1 0,0 1-1,1-1 1,0 1 0,0 1-1,0-1 1,10-9 0,7-1-4,0 2 1,2 0 0,0 1 0,1 1 0,31-13 0,-21 11 50,61-39-1,-95 54-40,0 0-1,1 1 1,-1-1-1,0 0 1,1 0 0,-1 0-1,0 0 1,0 0-1,0 0 1,0 0-1,0-1 1,0 1-1,0 0 1,-1 0-1,1-1 1,0 1-1,-1-1 1,1 1-1,-1 0 1,1-1-1,-1 1 1,0-1 0,1 1-1,-1-1 1,0 0-1,0-1 1,-1 1 25,0 0 1,0 0-1,0 0 1,-1 0 0,1 0-1,0 0 1,-1 1-1,1-1 1,-1 1 0,0-1-1,0 1 1,1 0-1,-1-1 1,0 1 0,-4-1-1,-7-5 133,-1 2 0,0 0-1,-1 1 1,-15-3 0,6 5-657,-6 0-765,28 1 460,18 1-46,35 0-6993,-21 0 1158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0 16560,'-8'2'4457,"-5"1"-3619,1 1 0,1 0 0,-1 1 0,1 0-1,0 1 1,0 0 0,0 1 0,1 0 0,-11 10 0,16-13-749,1 0 0,0 0 0,0 1 0,0-1 0,1 1 0,-1 0 0,1 0 0,0 0 0,1 1 0,-1-1 0,1 1 0,0-1 0,1 1 0,-1 0 0,1 0 0,0 0 0,0 0 0,1 0 0,0-1 0,0 1 0,0 0 0,3 12 0,-2-15-86,-1 0 0,1 0 0,0-1 1,0 1-1,1 0 0,-1 0 0,1-1 0,-1 1 0,1-1 0,0 1 0,0-1 1,0 0-1,0 1 0,0-1 0,0 0 0,1 0 0,-1-1 0,5 3 0,-2-1 5,0-1-1,0 0 0,0-1 0,1 1 0,-1-1 0,0 0 0,1-1 0,-1 1 0,11-1 1,-7-1 7,0 1 0,0-2 1,0 1-1,0-1 1,0-1-1,0 1 1,-1-2-1,1 1 0,-1-1 1,0 0-1,0-1 1,9-7-1,-11 7 22,0-1-1,-1-1 1,0 1-1,0-1 1,-1 0 0,0 0-1,0-1 1,-1 1 0,0-1-1,0 1 1,0-1-1,-1 0 1,1-12 0,-2 17-26,-1 0 1,1 0 0,-1 0-1,0 1 1,0-1 0,0 0 0,-1 0-1,1 0 1,-1 0 0,1 0-1,-1 1 1,0-1 0,0 0 0,0 0-1,0 1 1,-1-1 0,1 1-1,-1-1 1,0 1 0,1 0 0,-1 0-1,0 0 1,0 0 0,-1 0 0,1 0-1,0 0 1,-1 0 0,1 1-1,-1 0 1,1-1 0,-1 1 0,0 0-1,1 0 1,-1 0 0,0 1-1,0-1 1,0 1 0,0-1 0,1 1-1,-4 0 1,-46 2-69,50-2 38,0 1 1,0-1 0,0 1 0,0 0 0,0 0 0,0-1-1,0 1 1,0 0 0,0 1 0,0-1 0,1 0 0,-1 0 0,1 1-1,-1-1 1,1 1 0,-1-1 0,1 1 0,0 0 0,0 0-1,-1-1 1,1 1 0,0 3 0,1-5-89,-1 0 0,1 1 0,0-1 0,0 0 0,0 0 0,0 1 0,0-1 0,0 0 0,0 1 0,1-1 0,-1 0 0,0 1 0,0-1 0,0 0 0,0 1 1,0-1-1,0 0 0,1 1 0,-1-1 0,0 0 0,0 0 0,0 1 0,1-1 0,-1 0 0,0 0 0,0 0 0,1 1 0,-1-1 0,0 0 0,1 0 0,-1 0 0,0 0 0,0 1 0,1-1 0,-1 0 0,0 0 0,1 0 0,-1 0 0,23 3-2719,20-5-2828,-15-7 43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 14574,'0'0'6694,"-10"12"-4388,-2 2-1573,-8 8 578,2 1 0,-21 33 0,35-50-1244,0-1-1,1 1 1,0 0-1,0 0 0,1 0 1,0 0-1,0 0 1,0 1-1,1-1 1,-1 1-1,2-1 0,-1 1 1,1-1-1,0 1 1,0-1-1,1 1 0,2 12 1,-2-17-62,1 0 0,-1 0 0,1 0 1,0 0-1,0-1 0,-1 1 0,1 0 0,0-1 1,0 1-1,1-1 0,-1 0 0,0 0 0,0 0 0,1 0 1,-1 0-1,0 0 0,1 0 0,-1-1 0,1 1 1,-1-1-1,1 0 0,-1 0 0,5 0 0,1 0 14,0 0 0,0-1 0,0 1 0,0-2-1,0 1 1,12-5 0,-13 3 61,0-1 0,0 0 0,0-1 0,0 1 0,-1-1 0,1-1 0,-1 1 0,-1-1 0,1 0 0,-1 0-1,0-1 1,5-9 0,-6 11 39,-1 0-1,0-1 1,-1 0-1,1 1 1,-1-1-1,0 0 1,0 0-1,-1 0 1,0-1-1,0 1 1,-1 0-1,1 0 1,-1-1-1,0 1 1,-1 0-1,-2-11 1,3 15-118,-1 0 0,0 0 0,0 0 0,0 0 0,0 0 0,-1 0 1,1 1-1,0-1 0,-1 0 0,1 1 0,-1-1 0,1 1 0,-1-1 0,0 1 1,0 0-1,0 0 0,1 0 0,-5-2 0,1 1 0,-1 1-1,1-1 1,-1 1 0,1 0-1,-1 0 1,0 1 0,-7 0-1,4 0 0,1 1-1,-1 0 1,1 0-1,0 1 1,-1 0-1,1 0 1,0 1-1,0 0 1,-13 7-1,19-8-310,-1 0-1,2-1 1,-1 1-1,0 0 1,0 0-1,0 0 1,1 0-1,-1 1 1,1-1 0,-1 3-1,1-4 150,1-1-1,0 1 0,-1-1 1,1 1-1,0 0 1,0-1-1,0 1 1,0 0-1,0-1 1,0 1-1,0 0 1,0 0-1,0-1 1,0 1-1,0 0 0,0-1 1,0 1-1,1 0 1,-1-1-1,0 1 1,0-1-1,1 1 1,-1 0-1,1-1 1,-1 1-1,0-1 0,1 1 1,-1-1-1,1 1 1,-1-1-1,1 1 1,-1-1-1,1 0 1,-1 1-1,1-1 1,0 0-1,-1 1 1,1-1-1,0 0 0,-1 0 1,1 1-1,1-1 1,19 3-8129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9705,'0'0'17104,"3"55"-16879,-6-30-161,3-1-64,0-2-961,0-4-641,0-5-992,0-5-1058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15182,'0'0'4816,"11"-10"-2831,-4 3-1682,0 1-1,1 0 0,0 0 0,0 1 0,0 0 0,1 1 1,-1-1-1,1 2 0,0-1 0,1 1 0,-1 1 0,0-1 0,1 1 1,17 0-1,-22 1-291,-1 1 0,0 0 1,1 1-1,-1-1 0,0 1 1,1 0-1,-1 0 0,0 0 0,0 1 1,1-1-1,-1 1 0,6 4 1,-8-4-3,-1-1 0,1 1-1,-1 0 1,1 0 0,-1 0 0,0 0 0,0 0 0,0 0 0,0 0 0,0 0 0,0 1 0,0-1 0,-1 0 0,1 1 0,-1-1 0,1 0-1,-1 1 1,0-1 0,0 0 0,0 1 0,-1-1 0,1 1 0,0-1 0,-1 0 0,-1 4 0,1-3 83,-1 1 0,1 0 0,-1-1 0,0 1 0,0-1 0,0 1 0,-1-1 0,1 0 0,-1 0 0,0 0 0,0-1 0,0 1 0,0 0 0,0-1 1,-1 0-1,1 0 0,-1 0 0,-3 1 0,-20 15 657,54 3-866,-24-19 102,0 0-1,0 0 1,0 1 0,-1 0 0,1-1 0,-1 1 0,1 0 0,-1 0 0,0 0 0,0 0 0,0 1-1,-1-1 1,1 0 0,-1 1 0,0 0 0,0-1 0,0 1 0,0-1 0,-1 1 0,1 0 0,-1 0-1,0-1 1,0 1 0,-1 5 0,0-5 75,-1 0-1,1-1 0,-1 1 1,0 0-1,0-1 0,0 1 1,0-1-1,-1 1 1,1-1-1,-1 0 0,0 0 1,0-1-1,0 1 1,0 0-1,0-1 0,-1 0 1,1 0-1,-1 0 0,1 0 1,-1 0-1,-7 2 1,3-2 246,0 0 1,0 0-1,0-1 1,0 0 0,0 0-1,-15-1 1,21 0-300,1 0-1,0 0 1,-1 0 0,1 0 0,-1 0 0,1-1 0,0 1-1,-1 0 1,1-1 0,0 1 0,-1-1 0,1 1-1,0-1 1,0 0 0,-1 1 0,1-1 0,0 0-1,0 0 1,0 0 0,0 0 0,0 0 0,0 0 0,0 0-1,1 0 1,-1-1 0,0 1 0,0 0 0,1 0-1,-1-1 1,1 1 0,-1 0 0,1-1 0,0 1-1,0 0 1,-1-1 0,1 1 0,0-1 0,0 1-1,0 0 1,0-1 0,1 1 0,-1-1 0,0 1 0,1 0-1,-1-1 1,1-1 0,0 2-172,0-1 0,0 0 0,1 1 1,-1-1-1,0 1 0,1-1 0,-1 1 0,1 0 0,-1 0 1,1-1-1,-1 1 0,1 0 0,0 1 0,0-1 1,-1 0-1,1 0 0,0 1 0,0-1 0,0 1 0,2-1 1,48-6-6277,-39 5 3483,13-1-3753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12107,'0'0'14830,"-5"47"-14061,5-30-481,2 1-223,3-4-97,3-5-1090,1-1-1024,0-7-1281,1-1-1185,-2-1-2339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13164,'0'0'3705,"-2"10"-2183,1-7-1371,-31 161 6068,27-128-5552,0 45-1,5-80-665,0-1 1,0 1-1,-1-1 0,1 1 0,0 0 1,0-1-1,0 1 0,0 0 1,0-1-1,0 1 0,0 0 0,0-1 1,0 1-1,1 0 0,-1-1 0,0 1 1,0-1-1,0 1 0,1 0 1,-1-1-1,0 1 0,1-1 0,-1 1 1,1-1-1,-1 1 0,0-1 1,1 1-1,-1-1 0,1 1 0,-1-1 1,1 0-1,-1 1 0,1-1 1,0 0-1,-1 1 0,1-1 0,-1 0 1,1 0-1,0 0 0,-1 1 0,1-1 1,0 0-1,-1 0 0,1 0 1,0 0-1,-1 0 0,1 0 0,0 0 1,-1-1-1,1 1 0,-1 0 1,1 0-1,0 0 0,-1-1 0,1 1 1,-1 0-1,1 0 0,0-1 0,-1 1 1,1-1-1,-1 1 0,1 0 1,-1-1-1,0 1 0,1-1 0,-1 1 1,1-2-1,33-33 83,-21 14-487,-2-1 0,15-41 0,-16 38 132,24-46 0,-43 124 292,-1-26 102,2-5 116,0 1-1,1-1 0,1 1 1,1 1-1,-2 40 1,6-63-257,1 0 1,0-1 0,0 1-1,1-1 1,-1 1 0,0-1-1,0 1 1,0-1-1,0 1 1,0-1 0,0 1-1,1-1 1,-1 1 0,0-1-1,0 1 1,1-1 0,-1 0-1,0 1 1,1-1 0,-1 1-1,1-1 1,-1 0-1,0 1 1,1-1 0,-1 0-1,1 0 1,-1 1 0,1-1-1,-1 0 1,1 0 0,-1 1-1,1-1 1,-1 0 0,1 0-1,-1 0 1,1 0-1,-1 0 1,1 0 0,-1 0-1,1 0 1,-1 0 0,1 0-1,-1 0 1,1 0 0,-1-1-1,1 1 1,-1 0 0,1 0-1,-1 0 1,1-1-1,-1 1 1,1-1 0,2 0-471,-1 0 0,0 0 0,0 0 0,0 0 0,0 0 1,0-1-1,0 1 0,-1-1 0,1 0 0,0 1 0,1-3 0,4-13-5533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18514,'0'0'7046,"57"45"-16687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5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14638,'5'6'6097,"-2"15"-5475,-3-17 95,12 88 1715,-5-41-2481,1 60-1,-25-132-10931,5 0 4890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9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11499,'0'0'2311,"0"-9"166,1-26-5,-1 33-2338,0 1-1,1 0 1,-1 0 0,1-1 0,-1 1-1,1 0 1,-1 0 0,1 0-1,0 0 1,-1 0 0,1 0 0,0 0-1,0 0 1,0 0 0,0 0-1,0 0 1,0 0 0,0 1-1,0-1 1,0 0 0,1 1 0,-1-1-1,0 1 1,0-1 0,0 1-1,1 0 1,-1-1 0,0 1 0,1 0-1,0 0 1,45-1 1123,-36 2-1011,18 1 174,46 10 0,-32-2-3844,-34-6-1925,-31-2-8466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0 4773,'0'0'11498,"-40"54"-10248,42-49-225,14-3 64,4 0-193,2-2-255,6 0-417,-4 0-96,0-6-256,-5 3-1377,-5 0-865,-9 0-1218</inkml:trace>
  <inkml:trace contextRef="#ctx0" brushRef="#br0" timeOffset="1">27 164 12492,'0'0'6566,"-26"56"-5125,29-48-352,14-1-256,3-5-160,6 1-417,5-3-128,3 0-192,-1 0-1858,0-3-1601,2-8-2659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15150,'0'0'1970,"-2"11"-400,-6 17-821,-1-1 0,-1 0 1,-1 0-1,-2-1 1,-29 47-1,19-39-255,-1-1-1,-2-1 0,-55 54 1,55-68-1525,25-17 920,1-1 0,-1 0 0,1 0 0,-1 0 0,1 0-1,-1 0 1,1 0 0,-1 0 0,1 0 0,-1 0 0,1 0 0,-1 0 0,1 0 0,-1-1 0,1 1 0,-1 0 0,1 0 0,-1 0 0,1-1 0,-1 1-1,1 0 1,-1-1 0,1 1 0,0 0 0,-1-1 0,1 1 0,0 0 0,-1-1 0,1 1 0,0-1 0,-1 1 0,1-1 0,0 1 0,0-1 0,0 1-1,-1-1 1,1 1 0,0-1 0,0 1 0,0-1 0,0 1 0,0-1 0,0 1 0,0-1 0,0 1 0,0-1 0,0 1 0,0-1 0,0 1-1,1-1 1,-1 0 0,0-29-4506,0-9-1015</inkml:trace>
  <inkml:trace contextRef="#ctx0" brushRef="#br0" timeOffset="1">35 88 11915,'0'0'8648,"55"7"-7719,-36 22-160,5 4-385,-1 4-287,5 1-33,0-2 0,5-7-833,1-6-1505,-4-8-1570,1-12-2178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19314,'0'0'3865,"11"5"-2605,65 19 34,-38-13-1220,57 24-1,-93-34-93,0 0-1,0 0 0,0 0 0,0 0 0,0 0 0,0 0 0,0 0 0,0 1 0,-1-1 0,1 1 0,0-1 0,-1 1 0,1 0 0,-1 0 0,0 0 0,0 0 0,0 0 1,0 0-1,0 0 0,0 0 0,1 3 0,-2-3 30,-1 0 0,1 0 1,0 0-1,-1 0 0,1 0 0,-1 0 1,0 0-1,1 0 0,-1 0 0,0-1 1,0 1-1,0 0 0,-1 0 0,1-1 1,0 1-1,-1-1 0,1 1 0,-3 1 1,-6 5 242,-1 0 0,1-1 0,-2 0 0,1 0 0,-22 7 0,-188 67 3512,294-85-13512,-40-6 3006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0 15246,'0'0'9161,"-15"81"-7912,4-45-352,2 5-577,0-4-223,6-1-65,3-8-225,0-2-736,0-8-736,0-5-353,0-7-448,0-3-2115</inkml:trace>
  <inkml:trace contextRef="#ctx0" brushRef="#br0" timeOffset="1">0 299 16912,'0'0'7111,"75"0"-5670,-41-5-736,3 0-449,-1 1-256,-4 0-224,-8 3-1057,-7 1-962,-8-1-767,-8-2-770,-1-2-384,-6-5-3459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13036,'0'0'9994,"54"-26"-9065,-18 26-417,2 0-352,4 4-128,-5 2 0,-4-1-704,-6-4-1891,-7-1-2433,-3 0-4646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 15310,'0'0'1442,"2"9"661,4 28 89,-2 1-1,-1 0 1,-5 64-1,1-30-1721,23-95-54,-17 8-603,-1 0 0,0-1 0,-1 1 1,0-1-1,-1 1 0,-1-1 0,-1 0 0,0 0 0,-3-22 1,-4 19 145,-5 17 214,11 3-154,0 0 0,0 0 1,-1 0-1,1 0 1,0 0-1,0 0 0,0 1 1,0-1-1,0 0 0,1 1 1,-1-1-1,0 1 1,1-1-1,-1 0 0,1 1 1,-1 0-1,1-1 1,0 1-1,-1-1 0,1 3 1,0-2 10,0 0 1,-1 0 0,1 1 0,0-1-1,0 0 1,1 0 0,-1 0-1,0 0 1,1 0 0,-1 0 0,1 0-1,0 0 1,-1 0 0,1-1 0,0 1-1,0 0 1,0 0 0,1 0-1,-1-1 1,0 1 0,1-1 0,-1 1-1,1-1 1,-1 0 0,4 3 0,-1-3 35,0 0 0,-1 0 0,1 0 0,0 0 0,1 0 0,-1-1 0,0 0 0,0 0 0,0 0 1,0 0-1,0-1 0,0 1 0,4-2 0,0 0 15,-1-1-1,1 1 1,-1-1 0,0-1-1,0 1 1,0-1 0,-1 0-1,1-1 1,-1 1 0,0-1-1,8-9 1,5-7-63,31-43 0,-18 20 51,-32 98-245,-2-37 276,-4 16 276,3 0 0,-1 57 0,5-88-385,-1 0 0,0 0 0,0 0 0,1-1 1,-1 1-1,1 0 0,-1 0 0,1-1 0,0 1 0,0 0 1,0-1-1,0 1 0,0-1 0,0 1 0,0-1 1,0 0-1,1 1 0,1 1 0,-2-3-258,0 1 0,0-1 1,0 0-1,0 1 0,-1-1 0,1 0 0,0 1 0,0-1 1,1 0-1,-1 0 0,0 0 0,0 0 0,0 0 1,0 0-1,0 0 0,0 0 0,0 0 0,0-1 0,0 1 1,0 0-1,0-1 0,1 0 0,9-8-8536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1 145 14542,'0'0'8386,"0"-9"-6309,0 5-1981,0 1 1,0 0-1,0 0 1,0 0-1,1 0 1,-1 0-1,1 0 1,0 0-1,0 0 1,0 0-1,0 0 1,0 0-1,1 0 0,-1 1 1,1-1-1,0 0 1,0 1-1,0-1 1,0 1-1,0 0 1,1 0-1,-1 0 1,0 0-1,1 0 0,0 1 1,-1-1-1,1 1 1,6-3-1,2-1-7,1 0 0,0 0 1,0 2-1,1-1 0,-1 2 0,1-1 0,21 0 0,-31 3-75,1 0-1,0 0 1,-1 0-1,1 0 1,-1 1 0,1 0-1,0-1 1,-1 1-1,1 0 1,-1 1 0,0-1-1,1 1 1,-1-1-1,0 1 1,0 0 0,0 0-1,0 1 1,0-1 0,0 1-1,-1-1 1,1 1-1,-1 0 1,0 0 0,0 0-1,0 0 1,0 0-1,0 0 1,-1 0 0,3 8-1,-4-10 19,1-1 0,-1 1-1,0 0 1,1 0-1,-1 0 1,1 0 0,-1 0-1,1-1 1,-1 1 0,1 0-1,0-1 1,-1 1-1,1 0 1,0-1 0,-1 1-1,1-1 1,0 1 0,0-1-1,0 1 1,0-1 0,-1 0-1,1 1 1,0-1-1,0 0 1,0 0 0,0 1-1,0-1 1,0 0 0,0 0-1,0 0 1,0 0-1,0 0 1,0-1 0,0 1-1,-1 0 1,1 0 0,0-1-1,0 1 1,0 0-1,0-1 1,0 1 0,-1-1-1,1 1 1,0-1 0,0 1-1,-1-1 1,1 0-1,1-1 1,43-36 578,-38 32-538,4-6 26,-8 8-42,0 0 1,1 0-1,-1 1 0,1-1 1,-1 1-1,1 0 0,0 0 1,0 0-1,0 1 0,1 0 1,7-4-1,-11 49 13,-1-43-133,0 1 0,0-1 0,0 1 0,0 0 0,0-1 0,0 1-1,0-1 1,0 1 0,0 0 0,0-1 0,0 1 0,0-1 0,0 1 0,1-1-1,-1 1 1,0 0 0,0-1 0,1 1 0,-1-1 0,0 1 0,1-1 0,-1 1 0,0-1-1,1 1 1,-1-1 0,1 0 0,-1 1 0,1-1 0,-1 0 0,1 1 0,-1-1-1,1 0 1,-1 1 0,1-1 0,-1 0 0,1 0 0,0 0 0,-1 0 0,1 0 0,-1 1-1,1-1 1,0 0 0,-1 0 0,1 0 0,-1-1 0,2 1 0,-1 0-356,1-1 1,-1 0 0,1 1-1,-1-1 1,1 0-1,-1 0 1,0 0 0,1 0-1,-1 0 1,0 0 0,0-1-1,0 1 1,0 0-1,0-1 1,0 1 0,1-2-1,7-22-5900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52 14414,'0'0'11258,"2"-9"-9640,-2 7-1536,1 0 0,0-1 0,0 1-1,0 0 1,0 0 0,0-1 0,0 1 0,0 0 0,1 0 0,-1 0 0,1 1 0,-1-1 0,1 0 0,0 0-1,0 1 1,0-1 0,3-1 0,-2 2-29,0 0 1,0 0-1,1 0 0,-1 1 1,0-1-1,0 1 0,1 0 1,-1 0-1,0 0 0,0 0 1,1 0-1,-1 1 0,0 0 1,0 0-1,0-1 0,6 4 1,-7-3-46,1-1 0,-1 1 0,0 0 0,0 0 0,1 0 0,-1 0 0,0 0 0,0 1 1,0-1-1,0 1 0,0-1 0,-1 1 0,1 0 0,0 0 0,-1 0 0,0 0 0,1 0 0,-1 0 0,0 0 1,0 0-1,0 0 0,0 0 0,0 1 0,0-1 0,-1 0 0,1 1 0,-1-1 0,0 1 0,0-1 0,0 0 1,0 1-1,0-1 0,0 1 0,0-1 0,-1 0 0,1 1 0,-1-1 0,0 0 0,0 1 0,0-1 0,-2 4 1,-3 5 69,0 0 1,-1-1 0,0 0 0,0 0 0,-1-1-1,-17 16 1,-103 71 2099,181-99-2151,-5-6-1175,113-25-12753,-128 23 539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63 17232,'0'0'10629,"-8"-1"-9759,6 1-842,-1 0-1,1 0 1,-1 0-1,1 0 1,0 0-1,-1 0 1,1 1-1,-1-1 1,1 1-1,0 0 1,0 0-1,-1-1 0,1 1 1,0 1-1,0-1 1,-3 2-1,2 1 32,0-1-1,0 1 1,0 0-1,0 0 1,1 0-1,0 1 1,-1-1-1,2 1 0,-4 7 1,2-3 106,0 0 1,0 0-1,0 0 1,1 1-1,1-1 1,0 1-1,0-1 1,0 1-1,2 15 1,0-24-156,-1 0-1,1 0 1,-1-1 0,1 1 0,-1 0 0,1 0-1,-1 0 1,1-1 0,0 1 0,-1 0 0,1-1-1,0 1 1,0 0 0,0-1 0,-1 1 0,1-1 0,0 1-1,0-1 1,0 0 0,0 1 0,0-1 0,0 0-1,0 0 1,0 1 0,0-1 0,0 0 0,0 0-1,0 0 1,0 0 0,0 0 0,0-1 0,0 1 0,0 0-1,0 0 1,0-1 0,1 0 0,2 1 36,-1-2 0,1 1 1,0 0-1,-1-1 0,1 0 0,-1 0 1,1 0-1,3-3 0,-1-2-18,0 0 0,-1-1 0,0 0 1,0 0-1,0 0 0,-1 0 0,-1-1 0,1 0 0,-1 0 0,-1 0 0,0 0 0,0 0 0,0 0 0,-1 0 1,-1-1-1,0 1 0,0-1 0,-3-17 0,3 25-35,0 1-1,0-1 1,0 0-1,0 0 1,-1 1-1,1-1 1,-1 0 0,1 0-1,-1 1 1,1-1-1,-1 0 1,0 1-1,0-1 1,0 1-1,0-1 1,0 1 0,0-1-1,0 1 1,0 0-1,-1 0 1,1-1-1,0 1 1,-1 0 0,1 0-1,-1 0 1,0 1-1,1-1 1,-1 0-1,1 0 1,-1 1 0,0-1-1,0 1 1,1 0-1,-4-1 1,3 2-60,0-1 0,0 1 0,0-1 1,0 1-1,0 0 0,0 0 0,0 0 1,1 0-1,-1 0 0,0 0 0,1 1 0,-1-1 1,1 0-1,-1 1 0,1 0 0,0-1 1,0 1-1,0-1 0,0 1 0,0 0 1,0 0-1,0 0 0,0 0 0,1 0 0,-1 0 1,1 0-1,-1 0 0,1 0 0,0 4 1,0 34-3883,1-39 3468,-1 1 0,0-1 0,1 1 0,0-1 0,-1 1 0,1-1 0,0 0 0,0 1 0,0-1 0,0 0 0,0 0 0,0 1 0,0-1 0,0 0 0,0 0 0,0 0 0,1 0 0,-1 0 0,0-1 0,1 1 0,-1 0 0,3 0 0,16 4-11760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38 18001,'0'0'5867,"-11"4"-3475,2 1-2039,0-1 1,0 1-1,0 1 1,1-1-1,0 2 1,0-1-1,-11 12 1,16-15-225,0 1 1,-1-1-1,1 1 0,1 0 1,-1 1-1,0-1 1,1 0-1,0 1 1,0-1-1,0 1 1,1 0-1,-1-1 0,1 1 1,0 0-1,1 0 1,-1 0-1,1 0 1,0 0-1,0 0 1,2 9-1,-1-13-120,0 1-1,-1-1 1,1 0 0,0 0-1,1 0 1,-1 0-1,0 0 1,0 0 0,0 0-1,1 0 1,-1 0-1,0 0 1,1-1 0,-1 1-1,0 0 1,1-1-1,-1 1 1,1-1 0,-1 0-1,1 1 1,-1-1-1,1 0 1,0 0 0,-1 0-1,1 0 1,-1 0 0,1-1-1,-1 1 1,3-1-1,47-11 145,-38 6-110,0-1 1,-1-1-1,0 0 0,-1 0 1,1-1-1,13-14 0,-21 19-31,-1 0 1,1 0-1,0 0 0,-1-1 1,0 0-1,0 1 1,0-1-1,-1 0 0,1 0 1,-1 0-1,0-1 0,-1 1 1,1-1-1,-1 1 0,0-1 1,-1 1-1,1-1 0,-1 1 1,-1-7-1,1 10-26,-1 0 0,0 1 0,1-1 0,-1 1 0,0-1 0,0 0 0,0 1 0,0 0 0,-1-1 1,1 1-1,0 0 0,-1-1 0,1 1 0,0 0 0,-1 0 0,0 0 0,1 0 0,-1 1 0,1-1 0,-1 0 0,0 1 0,0-1 0,1 1 0,-1-1 0,0 1 0,0 0 0,1 0 0,-1 0 0,0 0 1,-3 0-1,1 0-79,-1 0 1,1 1-1,0-1 1,0 1 0,0 0-1,-1 0 1,1 0-1,0 0 1,0 1 0,0 0-1,1-1 1,-6 5-1,-8 9-2524,7-4-2682,3-1-4882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1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16528,'0'0'9288,"18"63"-9191,-16-39-194,1 0-1600,2-1-1122,-3-4-704,0-5-2467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29 106 12043,'0'0'4447,"-5"-10"-1447,-17-33-410,22 42-2479,-1 0 1,1 0-1,0 0 1,0-1-1,-1 1 1,1 0-1,0 0 1,0 0 0,0 0-1,0 0 1,0-1-1,0 1 1,0 0-1,1 0 1,-1 0-1,0 0 1,1 0 0,-1 0-1,1 0 1,-1-1-1,1 1 1,-1 1-1,1-1 1,0 0-1,-1 0 1,1 0-1,0 0 1,0 0 0,0 1-1,0-1 1,0 0-1,0 1 1,0-1-1,0 0 1,0 1-1,0-1 1,0 1 0,0 0-1,0-1 1,2 1-1,47-10 574,-47 10-504,98-5 437,-95 5-594,1 0-1,0 0 1,-1 1-1,1 0 1,-1 0-1,1 1 1,-1 0-1,0 0 1,1 1-1,-1-1 1,0 1-1,9 7 1,-13-9-20,-1 1-1,1 0 1,-1-1 0,1 1 0,-1 0 0,0 0-1,1 0 1,-1 0 0,0 0 0,0 0-1,-1 0 1,1 1 0,0-1 0,-1 0-1,1 0 1,-1 1 0,0-1 0,1 0 0,-1 1-1,0-1 1,-1 0 0,1 0 0,0 1-1,-1-1 1,1 0 0,-1 0 0,0 1-1,0-1 1,0 0 0,0 0 0,0 0 0,0 0-1,0 0 1,-1 0 0,1 0 0,-1-1-1,-2 4 1,-6 5 102,1 0 0,-1-1 0,-1 0 0,-20 13 0,17-14 130,0 0 1,0-1 0,-1 0-1,0-1 1,-19 5 0,55-14-378,-1-1-76,0 2-1,0 0 1,0 1-1,35 3 1,-53-2 210,-1 0 1,0 1-1,1-1 0,-1 0 1,0 1-1,0-1 1,1 0-1,-1 1 1,0 0-1,0-1 0,0 1 1,0 0-1,1-1 1,-1 1-1,0 0 1,0 0-1,-1 0 1,1 0-1,0 0 0,0 0 1,0 0-1,-1 0 1,1 1-1,0-1 1,-1 0-1,1 0 0,-1 1 1,0-1-1,1 0 1,-1 0-1,0 1 1,0-1-1,0 0 0,1 1 1,-2-1-1,1 0 1,0 3-1,-1-1 29,1-1-1,-1 1 1,0 0 0,0 0-1,0-1 1,0 1-1,0-1 1,-1 1-1,1-1 1,-1 0 0,1 1-1,-1-1 1,0 0-1,0 0 1,0 0 0,-3 2-1,-9 2 283,1 0 0,-1 0 0,0-2-1,-1 0 1,1 0 0,-1-1 0,1-1 0,-1-1-1,0 0 1,-29-2 0,42 1-352,1 0 0,-1 1 0,1-1 0,-1 0 0,0-1 0,1 1 0,-1 0 0,0 0 0,1-1 1,-1 1-1,1-1 0,-1 1 0,1-1 0,-1 0 0,1 0 0,0 1 0,-1-1 0,1 0 0,0 0 0,-1 0 0,1-1 0,0 1 0,0 0 0,0 0 0,0-1 0,-1-1 0,2 1-35,0 1 0,0 0-1,0-1 1,0 1-1,1-1 1,-1 1 0,1 0-1,-1 0 1,1-1 0,-1 1-1,1 0 1,-1 0-1,1-1 1,0 1 0,0 0-1,0 0 1,0 0-1,0 0 1,0 0 0,0 0-1,0 1 1,0-1-1,0 0 1,0 0 0,1 1-1,-1-1 1,0 1-1,0-1 1,1 1 0,-1-1-1,0 1 1,2 0 0,60-20-8251,-29 8 1912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 20724,'0'0'9320,"-44"71"-8455,36-44-416,7 0-321,1-4-64,0-1-416,7-5-1378,5-7-1697,-1-7-1442,-1-3-2274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9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16528,'0'0'7730,"-3"11"-6049,-7 34-346,0-10-530,2 1 0,2-1-1,-4 71 1,10-105-807,0-1-1,0 1 1,0 0 0,1 0 0,-1-1-1,0 1 1,0 0 0,1 0 0,-1-1 0,0 1-1,1 0 1,-1-1 0,1 1 0,-1-1-1,1 1 1,-1 0 0,1-1 0,-1 1-1,1-1 1,0 0 0,-1 1 0,1-1-1,0 1 1,-1-1 0,1 0 0,0 0 0,-1 1-1,1-1 1,0 0 0,0 0 0,-1 0-1,1 0 1,0 0 0,0 0 0,-1 0-1,1 0 1,0 0 0,0 0 0,-1 0-1,1 0 1,0 0 0,0-1 0,-1 1 0,1 0-1,0-1 1,0 1 0,34-19-310,-19 2-51,0 0 0,-2-1-1,0 0 1,-1-1-1,-1-1 1,-1 0-1,0 0 1,-2-1-1,0-1 1,-2 1-1,6-26 1,-42 122 2921,21-58-2214,0 1 0,1 1 0,1 0 1,1 0-1,-6 36 0,10-48-851,2 18 1133,3-16-3652,7-6-5683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2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17873,'0'0'6470,"0"59"-4548,0-23-705,-1 3-544,1-2-385,0-6-160,3-5-96,7-7-32,3-9-288,0-6-417,-4-4-992,-5-5-1026,-4-12-1377,0-8-3331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54 14862,'0'0'10090,"56"-36"-8841,-20 31 96,3 0-448,7 1-545,-6 2-256,-1 1-32,-6 1-672,-10 0-1698,-9 0-769,-14 4-961,-2 4-1762,-22 0-4451</inkml:trace>
  <inkml:trace contextRef="#ctx0" brushRef="#br0" timeOffset="1">67 98 13741,'0'0'12684,"77"27"-11563,-42-25-640,-1 0-385,-2 1 0,-6 1-737,-9 0-1857,-15 4-1186,-2 1-1409,-25 1-4259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9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14157,'0'0'13325,"66"32"-12588,-25-36-385,2-5-160,-2 0-160,-4 3-800,-6 0-2339,-10 0-2403,-6 0-4259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5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12 19378,'0'0'1191,"-3"9"432,1-5-1446,-2 5 341,0 0 0,1 0-1,0 0 1,1 0 0,0 1-1,0-1 1,1 1 0,0 0-1,1-1 1,1 18 0,0-25-500,-1-1 0,1 1 0,0-1 1,0 0-1,0 1 0,0-1 0,0 0 0,0 1 0,0-1 0,1 0 1,-1 0-1,0 0 0,1 0 0,-1 0 0,1-1 0,-1 1 1,1 0-1,-1 0 0,1-1 0,-1 1 0,1-1 0,0 0 0,-1 1 1,1-1-1,-1 0 0,1 0 0,0 0 0,-1 0 0,4-1 1,2 0 7,-1 1 1,1-2 0,-1 1-1,0-1 1,0 0 0,10-4-1,-5 0-37,0 0 0,0-1 0,0 0 0,-1-1 0,0 0 0,0-1 0,-1 0 0,0-1 0,-1 0 0,0 0 0,0 0 0,-1-1 0,-1-1 0,10-19 0,-18 39 36,1 1 1,0-1-1,1 0 0,0 1 1,2 14-1,-1 7 122,-1-16-221,3 50 534,-2-60-631,0 0 1,0-1-1,0 1 0,0-1 1,0 1-1,1-1 1,0 0-1,-1 1 0,1-1 1,1 0-1,-1 0 1,0 0-1,1-1 1,5 6-1,15 4-5509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6.2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0 208 2370,'0'0'1015,"3"-8"-951,8-22 103,-2 7 848,-1 0 0,0-1 0,-2 0 0,6-46 0,-14 67-3086,-4 1-1890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4448 264 9449,'0'0'7105,"-9"-5"-7046,9 5-58,-8-5 2,0 0 1,0-1-1,0 0 1,0-1-1,-11-12 0,14 14 156,0 0 0,0 1-1,0 0 1,0 0 0,0 1 0,-1-1-1,0 1 1,0 0 0,0 1-1,0-1 1,0 1 0,0 0-1,-1 1 1,-6-1 0,-13-1-126,0 1 0,-33 2 1,16 0 32,-452-33-146,-61-1 10,304 36 365,-384-12-371,-5-1 1801,563 16-1546,0 2 1,0 4-1,1 4 1,-98 31-1,121-27-123,0 2-1,2 2 1,1 3-1,0 2 1,2 2-1,-71 58 1,56-32-60,3 2 1,3 3-1,2 3 0,3 2 0,3 2 1,3 3-1,3 1 0,3 3 0,-50 126 1,75-152-14,1 0 1,3 1 0,2 0 0,2 0 0,-2 75-1,9-58-5,4 1 0,2-1-1,23 108 1,93 533 23,-31-152-7,-51-368 61,68 193 0,-61-251 96,5-3 1,86 155 0,-105-229-153,1-2 0,3-2 0,2 0 0,1-3 0,3-1 0,64 52-1,-47-51-37,2-1-1,2-4 0,1-2 0,126 54 0,-104-60 15,1-3 0,1-4 0,2-4-1,0-3 1,1-5 0,1-4 0,0-4 0,0-3-1,106-12 1,-69-7-75,-1-6 0,-1-5-1,-1-6 1,124-50-1,-158 44 80,126-71 0,77-68 101,-120 69-32,-125 80-35,-2-3 0,-1-1 0,-2-3 0,-1-2 0,-2-1 0,-2-2 0,-1-2 0,51-75 0,47-112-186,151-344-1,-72 44 308,-190 448-76,-4-1 1,-3-1 0,-4-1 0,8-141-1,-21 28 608,-8 1-1,-36-221 1,32 362-611,-3 0 1,-2 0 0,-3 1-1,-41-88 1,21 70 68,-3 1 1,-83-109-1,23 47 360,-5 5 0,-137-129 0,222 240-469,0 0 0,-2 2 0,0 1-1,-1 0 1,0 2 0,-1 1 0,-1 1 0,1 1-1,-2 1 1,1 1 0,-35-4 0,25 7-303,-1 1 0,0 2 1,0 2-1,0 2 0,0 1 0,1 1 0,-69 19 1,-151 55-4342,143-44 33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1133 280 2338,'7'-15'6428,"-4"8"-5911,2-4 48,0 0 0,-1-1 0,5-20-1,-8 27-301,0 0 0,-1 0 0,1 0 0,-1 0 0,0 0 0,-1 0 0,1 0-1,-1 0 1,0 0 0,0 1 0,0-1 0,-1 0 0,0 0 0,0 1-1,-4-8 1,0 4-13,-1 0-1,0 0 0,-1 1 1,0 0-1,0 0 0,0 1 1,-1 0-1,0 0 1,0 1-1,0 0 0,-1 1 1,1 0-1,-1 1 0,0-1 1,0 2-1,-12-2 1,-13-2-34,1 2 0,-1 2 0,-54 2 0,48 4 46,0 1 0,1 3 0,0 1 0,0 1 0,1 3 1,1 1-1,0 1 0,1 3 0,0 1 0,2 1 0,0 2 0,-56 48 0,66-48-128,1 1 0,1 1 0,2 1 0,0 1 0,2 0 0,0 2 0,-16 34 0,25-40-119,0 1 0,1 0 0,2 1 0,0 0 0,2 0 0,0 0 0,2 1 0,0 0 0,2-1 0,2 30 0,0-40-12,1 0 1,0 1-1,1-1 1,0 0-1,2 0 0,-1-1 1,2 1-1,0-1 0,0 0 1,1-1-1,15 21 0,-10-19 3,0-1-1,0 0 1,2-1-1,-1-1 1,1 0-1,1 0 1,0-2-1,25 13 1,-4-7 16,0-2 0,1-1 0,1-1 0,0-3 0,0-1 0,0-1 0,1-3 0,42-1 0,-35-3 15,-1-2 0,0-3-1,0-1 1,0-2 0,-1-2-1,-1-2 1,0-2 0,44-22-1,-58 23 72,-1-1 0,0-1 1,-1-2-1,-1 0 0,0-2 0,-2-1 0,0-1 0,-2-1 0,0-1 0,-2-1 0,0 0 0,18-34 0,-31 47-52,-1 0 0,-1-1 0,0 0 0,0 0 0,-1 0 0,-1 0 0,0 0 0,-1-1 0,-1 0 0,0 1 0,0-1 0,-2 1 0,0-1 0,-2-13 0,0 16-47,0 0 0,0 0 0,-1 0 0,-1 1 0,1 0 0,-2 0 0,1 0 0,-2 0 0,1 1 0,-1 0 0,-1 1 0,1-1 0,-1 1 0,-1 1 0,0 0 0,-19-13 0,9 9-159,-2 0-1,0 1 1,0 2-1,-1 0 1,0 1-1,0 1 1,-44-6-1,-4 6-3294,-87 3 0,112 3 371,0 0-3444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2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1246 146 7655,'14'-6'2477,"-3"1"-2006,46-21 994,-52 24-1260,-1-1 0,1 0-1,-1 0 1,0 0 0,0 0 0,0-1 0,0 0 0,-1 1-1,1-1 1,-1-1 0,3-4 0,-5 8-124,-1 0 1,1 0 0,-1-1-1,1 1 1,-1 0 0,1-1-1,-1 1 1,0 0 0,1-1-1,-1 1 1,0 0 0,0-1-1,0 1 1,0-1 0,-1 1-1,1 0 1,0-1 0,0 1-1,-1 0 1,1-1 0,-1 1-1,1 0 1,-1 0 0,0-1-1,1 1 1,-1 0 0,0 0-1,0 0 1,0 0 0,0 0-1,0 0 1,0 0 0,0 0-1,0 0 1,0 0 0,0 1-1,-1-1 1,1 0 0,0 1-1,0-1 1,-1 1 0,-1-1-1,-8-2 73,1 0 0,0 1-1,-1 1 1,-14-2 0,25 3-153,-65-2 160,0 2 0,-100 14 0,-129 35 344,203-32-244,58-11-219,-71 12 434,0 4-1,-141 51 0,232-68-398,1 0 0,-1 1 0,2 1 0,-1 0 0,1 0 0,-12 11 0,20-16-74,1 0-1,0 0 1,0 0-1,0 0 0,0 1 1,0-1-1,0 1 1,0-1-1,1 1 1,0 0-1,-1-1 1,1 1-1,0 0 0,0 0 1,0 0-1,1 0 1,-1 0-1,1 0 1,0 0-1,-1 0 0,2 0 1,-1 0-1,0 0 1,0 0-1,1 0 1,0 0-1,-1 0 0,1 0 1,0 0-1,0 0 1,1-1-1,2 5 1,1 1 19,1 0 1,0-1 0,1 0-1,0 0 1,0 0 0,0-1-1,1 0 1,0-1 0,17 9 0,10 3 142,43 15 0,-56-23-108,158 51 138,2-7 1,252 39 0,-170-55-280,-219-33 61,2-2 0,-1-2 0,79-12 0,-113 10 179,-1-1 0,1 0 0,-1-1 0,1 0 0,-1-1 0,0 0 0,0 0 0,-1-2 0,0 1 0,0-1 0,-1-1 0,15-14 0,-19 17-49,0 0 1,-1-1-1,0 1 0,0-1 0,-1 0 0,1 0 1,-1 0-1,0-1 0,-1 1 0,0-1 1,0 0-1,0 1 0,-1-1 0,0 0 0,0 0 1,-1 0-1,0 0 0,0 0 0,-1 0 0,1 0 1,-1 0-1,-1 1 0,-3-11 0,1 7 47,-1 1 1,0 0-1,-1 0 0,0 0 0,0 1 0,-1 0 0,0 0 0,0 0 0,-1 1 1,0 0-1,0 1 0,-16-10 0,5 4-260,-1 1 0,-1 0 0,1 2 0,-43-13 0,2 9-1969,46 10 633,-1 0 1,0 0-1,1-2 0,0 0 1,-21-10-1,2-6-4521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8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41 12748,'0'0'5360,"-6"10"-3497,-3 7-1153,1 1 0,1-1 0,1 1 0,0 1 0,1-1 0,1 1 0,1 0 0,0 0 0,2 0 0,0 22 0,1-39-670,0 0 0,0-1 0,1 1 0,-1 0 0,1-1 0,-1 1-1,1 0 1,-1-1 0,1 1 0,0-1 0,0 1 0,-1-1 0,1 1 0,0-1 0,0 0 0,1 0 0,-1 1 0,0-1 0,0 0 0,1 0-1,-1 0 1,0 0 0,1 0 0,-1-1 0,1 1 0,-1 0 0,1-1 0,0 1 0,-1-1 0,1 1 0,0-1 0,-1 0 0,1 1 0,0-1 0,-1 0-1,1 0 1,0-1 0,-1 1 0,1 0 0,0 0 0,2-2 0,3 1 109,0-1 1,0 0-1,0-1 1,-1 0-1,1 0 0,-1 0 1,1-1-1,8-7 0,8-8-9,-1-2 0,0-1-1,27-36 1,-38 44 25,-1-1 0,-1 0 0,0-1 0,0 0 0,-2 0 0,0-1 1,6-22-1,-12 29-80,-4 9-64,-2 8-42,-5 12 21,0 1 0,1 0 0,2 1 0,0-1 0,1 2 0,1-1 0,1 0 0,0 1 0,2 0 0,1 0 0,1 0 0,3 30 0,-3-49-5,2 0 0,-1 0 0,0 0 1,1 0-1,-1 0 0,1 0 0,0 0 0,0-1 0,0 1 0,0 0 1,0-1-1,1 0 0,-1 1 0,1-1 0,-1 0 0,1 0 0,0-1 1,0 1-1,0-1 0,0 1 0,0-1 0,0 0 0,0 0 1,1 0-1,-1 0 0,0-1 0,4 1 0,12 1-280,-1-1 0,1 0-1,28-4 1,-39 3 83,24-6-4011,-12-2-2128,-1-5-3823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1 9033,'0'0'20002,"-10"1"-18549,4 1-1336,0 0 0,-1 0 1,2 0-1,-1 0 1,0 1-1,0 0 1,1 1-1,0-1 1,-1 1-1,1 0 0,1 0 1,-1 0-1,0 1 1,1 0-1,0 0 1,0 0-1,1 0 0,-5 10 1,-2-1-78,7-10-40,0-1 1,0 1-1,0 1 1,0-1-1,1 0 1,0 1 0,0-1-1,0 1 1,0 0-1,1 0 1,0-1-1,0 1 1,0 0-1,0 6 1,2-10-1,0-1 0,0 1 0,0 0 0,0-1 0,0 1 0,0-1 0,0 1 0,0-1 0,0 1 0,1-1 0,-1 0 0,0 0 0,0 0 0,0 0 0,1 0 0,-1 0 0,0 0 0,0 0 0,2 0 0,27-2 0,-29 2 0,49-9-249,-39 6 143,1 1 1,0 0-1,0 1 0,0 0 1,-1 1-1,1 0 0,14 2 1,-25-1 105,1-1 1,-1 0 0,1 1 0,-1-1 0,1 1 0,-1 0-1,1-1 1,-1 1 0,0 0 0,1 0 0,-1 0 0,0 0-1,0 0 1,0 0 0,0 0 0,1 0 0,-2 0 0,1 0-1,0 1 1,0-1 0,0 0 0,-1 1 0,1-1 0,0 1-1,-1-1 1,1 1 0,-1-1 0,0 1 0,0-1-1,1 1 1,-1-1 0,0 1 0,0-1 0,0 1 0,-1 0-1,1-1 1,0 1 0,-1-1 0,1 1 0,-1-1 0,0 2-1,-1 3 91,0 0-1,0-1 1,-1 1-1,0-1 1,0 0-1,0 0 1,-1 0-1,1 0 1,-6 5-1,-4 0-80,0 0 0,0-2-1,0 0 1,-1 0 0,-1-1-1,1-1 1,-1 0 0,0-1-1,0-1 1,0 0 0,-1-1-1,0-1 1,1 0 0,-1-1-1,-22-2 1,37 2-103,1-1-1,-1 0 1,0 0-1,0-1 1,1 1-1,-1 0 1,0 0 0,0 0-1,1 0 1,-1-1-1,0 1 1,0 0 0,1-1-1,-1 1 1,0 0-1,1-1 1,-1 1-1,0-1 1,1 1 0,-1-1-1,1 1 1,-1-1-1,1 0 1,-1 1-1,1-1 1,0 0 0,-1 1-1,1-1 1,0 0-1,-1 1 1,1-1 0,0 0-1,0 0 1,0 1-1,0-1 1,-1 0-1,1 0 1,0 0 0,0 1-1,1-1 1,-1 0-1,0 0 1,0 1-1,1-2 1,-1-1-443,1 0-1,0 1 0,0-1 1,0 1-1,1-1 1,-1 1-1,0-1 1,1 1-1,0 0 1,-1 0-1,1 0 1,3-2-1,20-15-5981,4 2-2787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26 19474,'0'0'4175,"9"-5"-609,28-15-859,-36 20-2670,0 0 0,-1 0 0,1 0 0,-1-1 1,1 1-1,0 0 0,-1 0 0,1 0 0,0 0 1,-1 0-1,1 0 0,0 0 0,-1 1 0,1-1 1,-1 0-1,1 0 0,0 0 0,-1 1 0,1-1 0,-1 0 1,1 0-1,-1 1 0,1-1 0,-1 1 0,1-1 1,-1 0-1,1 1 0,-1-1 0,1 1 0,-1-1 1,0 1-1,1-1 0,-1 1 0,0 0 0,1-1 1,-1 1-1,0-1 0,0 1 0,0 0 0,0-1 1,1 1-1,-1-1 0,0 1 0,0 0 0,0-1 0,0 1 1,0 0-1,-1-1 0,1 1 0,0 0 0,0-1 1,-1 2-1,-2 33 837,-1-19-874,-1 0 0,-1 0 0,0-1 0,-2 0 0,-12 21 0,-53 70 0,61-90 0,4-7 28,-15 22 19,20-25-163,14-15-185,41-47-4922,17-40-7042,-37 48 5400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 10378,'0'0'10629,"-6"12"-8467,-4 12-1109,1 1 0,1 1 0,1-1 0,1 1 0,-3 45 0,8-63-970,0 1-1,1-1 1,0 1-1,0 0 0,1-1 1,0 0-1,1 1 0,0-1 1,0 0-1,1 1 1,0-2-1,0 1 0,1 0 1,0 0-1,0-1 0,1 0 1,0 0-1,0 0 1,1-1-1,0 0 0,0 0 1,0 0-1,8 5 0,-12-10 641,11 8-440,8 5-4997,-17-8-677,-23-12 1822,1-3 3372,-1-1-1,1-1 0,-30-24 0,32 22 2223,1 0 0,0-2 0,-25-30 0,40 45-1956,-1-1 1,1 1 0,0-1-1,-1 1 1,1-1 0,0 1-1,0 0 1,-1-1-1,1 0 1,0 1 0,0-1-1,0 1 1,0-1 0,0 1-1,0-1 1,0 1-1,0-1 1,0 1 0,0-1-1,0 1 1,0-1 0,0 0-1,0 1 1,0-1 0,1 1-1,-1-1 1,0 1-1,0-1 1,1 1 0,-1 0-1,0-1 1,1 1 0,-1-1-1,0 1 1,1 0 0,-1-1-1,1 1 1,-1-1-1,0 1 1,1 0 0,-1 0-1,1-1 1,-1 1 0,1 0-1,-1 0 1,1 0 0,-1 0-1,1-1 1,0 1-1,-1 0 1,1 0 0,-1 0-1,1 0 1,-1 0 0,1 0-1,-1 0 1,1 1 0,0-1-1,45-1-94,-35 2 325,39-1-292,18 0-1577,-23-1-5177,-13 0-4609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6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13581,'0'0'11600,"12"2"-9101,33 0-990,0-2-1,77-9 1,-89 4-1635,76-9 151,-96 14-949,0 0 1,0 0-1,17 4 1,-29-4 643,0 0 0,-1 0 1,1 1-1,-1-1 0,1 0 0,-1 0 1,1 1-1,0-1 0,-1 1 1,0-1-1,1 0 0,-1 1 0,1-1 1,-1 1-1,1-1 0,-1 1 0,0-1 1,1 1-1,-1-1 0,0 1 1,0 0-1,1-1 0,-1 1 0,0-1 1,0 1-1,0 0 0,0-1 0,0 1 1,0 0-1,0-1 0,0 1 0,0-1 1,0 1-1,0 0 0,0-1 1,0 1-1,0 0 0,-1-1 0,1 1 1,0-1-1,0 1 0,-1-1 0,1 1 1,-1-1-1,1 1 0,0-1 0,-1 1 1,1-1-1,-1 1 0,1-1 1,-1 1-1,1-1 0,-1 0 0,1 1 1,-1-1-1,1 0 0,-1 0 0,0 1 1,0-1-1,-20 7-8913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7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 14606,'0'0'14061,"80"28"-12363,-28-28-641,5-4-737,5-5-224,-2 0-96,-3 2-1185,-11 0-2915,-12 2-4100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2.9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 10090,'0'0'20120,"13"4"-18946,6 0-1052,0 0 1,1-2-1,-1 0 0,1-1 0,-1-1 0,1 0 0,35-7 0,89-25-4,-265 36 47,-79 35-42,419-59-123,-86 13 0,-267 15 0,81-4 0,-62-1 0,125-11-2199,7-1-4293,15-1-3843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65 6054,'0'0'5733,"8"-9"-1798,3-1-2523,8-10 162,0-6 7147,-20 30-8432,0 0 1,-1 0-1,1-1 0,-1 1 1,0 0-1,0-1 1,0 1-1,0-1 1,0 0-1,-5 5 0,-1 3 115,-193 252 732,145-195-6687,116-140-4298,-23 25 1457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5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17905,'0'0'6668,"-3"10"-4955,-8 26-236,-8 49 1,12-34-1410,-3 98 0,10-39-3089,0-109 2730,0 0 0,0 0 0,0 0 1,0 0-1,0 0 0,0 0 0,0 0 1,-1 0-1,1 0 0,0-1 0,-1 1 1,1 0-1,-1 0 0,1 0 0,-1 0 1,1-1-1,-1 1 0,1 0 0,-1-1 1,0 1-1,1 0 0,-1-1 0,0 1 1,0-1-1,1 1 0,-1-1 0,0 1 1,0-1-1,0 1 0,0-1 0,0 0 1,0 0-1,1 1 0,-1-1 0,0 0 1,0 0-1,0 0 0,0 0 0,0 0 1,-1 0-1,-18 0-7994</inkml:trace>
  <inkml:trace contextRef="#ctx0" brushRef="#br0" timeOffset="1">0 410 4933,'0'0'22293,"73"-9"-21332,-26 4-673,2 2-224,0 1-769,-7-1-2402,-3-3-2498,-10-2-4645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0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17136,'0'0'7340,"-5"10"-6475,-5 21-104,0 0 0,2 0-1,1 0 1,2 1 0,0 0 0,3 1-1,2 60 1,0-92-744,0 1-1,-1-1 1,1 0-1,0 1 1,0-1-1,1 1 1,-1-1 0,0 1-1,0-1 1,1 1-1,-1-1 1,1 0-1,-1 1 1,1-1 0,-1 0-1,1 1 1,0-1-1,0 0 1,0 0-1,0 0 1,0 0 0,0 0-1,0 0 1,0 0-1,0 0 1,0 0-1,0 0 1,1 0-1,-1-1 1,0 1 0,1-1-1,-1 1 1,0-1-1,1 1 1,-1-1-1,1 0 1,-1 1 0,1-1-1,-1 0 1,1 0-1,-1 0 1,0 0-1,1-1 1,-1 1 0,3-1-1,2-1 42,0 0 0,-1 0-1,1-1 1,0 1 0,-1-1 0,0-1 0,1 1-1,-1-1 1,6-6 0,5-6-58,0-1 0,-2 0 0,0-1 0,-1-1 0,0 0 0,-2-1 0,0 0 0,-2 0 0,0-1 0,-1-1 0,8-36 0,-46 125 0,23-46 0,1 0 0,2 0 0,0 0 0,1 0 0,1 0 0,1 32 0,1-52 0,-1 0 0,1 0 0,0 1 0,0-1 0,1 0 0,-1 0 0,0 0 0,0 0 0,0 0 0,1 0 0,-1-1 0,0 1 0,1 0 0,-1 0 0,1 0 0,-1 0 0,1 0 0,-1 0 0,1-1 0,0 1 0,-1 0 0,1 0 0,0-1 0,0 1 0,0-1 0,-1 1 0,1 0 0,0-1 0,0 0 0,0 1 0,0-1 0,0 0 0,0 1 0,0-1 0,0 0 0,0 0 0,0 0 0,0 0 0,0 0 0,0 0 0,0 0 0,0 0 0,0 0 0,0 0 0,0 0 0,2-1 0,1-1 0,1 1 0,-1-1 0,0 0 0,0 0 0,0-1 0,0 1 0,0-1 0,0 0 0,4-3 0,7-13 0,0 0 0,-1-1 0,-1 0 0,-1-1 0,-1 0 0,0-1 0,7-25 0,22-42 0,-38 86-1349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70 14510,'0'0'3363,"10"-8"-657,57-44 3183,-67 52-5845,0 0 0,1 0 0,-1 0 1,0 0-1,0-1 0,1 1 0,-1 0 0,0 0 1,0 0-1,1 0 0,-1 0 0,0-1 1,0 1-1,1 0 0,-1 0 0,0-1 0,0 1 1,0 0-1,1 0 0,-1 0 0,0-1 1,0 1-1,0 0 0,0-1 0,0 1 0,0 0 1,1 0-1,-1-1 0,0 1 0,0 0 1,0-1-1,0 1 0,0 0 0,0-1 0,0 1 1,0 0-1,0 0 0,0-1 0,-1 1 1,1-1-1,-14 2 2029,-22 11 340,5 3-2413,-36 26 0,59-37 0,1 1 0,0 1 0,1 0 0,-1 0 0,1 0 0,0 0 0,1 1 0,-1 0 0,1 0 0,-7 15 0,12-21 0,0-1 0,0 1 0,0 0 0,0-1 0,0 1 0,0 0 0,0-1 0,0 1 0,0 0 0,0-1 0,0 1 0,0 0 0,1-1 0,-1 1 0,0 0 0,1-1 0,-1 1 0,0-1 0,1 1 0,-1 0 0,1-1 0,-1 1 0,0-1 0,1 1 0,0-1 0,-1 0 0,1 1 0,-1-1 0,1 1 0,-1-1 0,1 0 0,0 0 0,-1 1 0,1-1 0,0 0 0,-1 0 0,1 0 0,0 0 0,-1 0 0,1 1 0,0-1 0,-1 0 0,1-1 0,0 1 0,1 0 0,45 0 0,-33-1 0,133 1 0,-146 0 0,1 0 0,0 0 0,-1 0 0,1 1 0,0-1 0,-1 0 0,1 0 0,-1 1 0,1-1 0,0 1 0,-1 0 0,1-1 0,1 3 0,-2-3 0,-1 1 0,1-1 0,-1 1 0,1-1 0,-1 1 0,0-1 0,1 1 0,-1-1 0,0 1 0,1 0 0,-1-1 0,0 1 0,0 0 0,0-1 0,1 1 0,-1 0 0,0-1 0,0 1 0,0 0 0,0-1 0,0 1 0,0 0 0,-1 0 0,1 1 0,-1 1 0,0-1 0,0 1 0,-1-1 0,1 0 0,0 0 0,-1 0 0,1 0 0,-1 0 0,0 0 0,0 0 0,0 0 0,0-1 0,0 1 0,-3 2 0,-23 11-46,-1 0 0,0-2 0,-1-1 0,0-1 0,-1-2 0,0-1 0,-42 5 0,63-12-2768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2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17040,'0'0'8867,"12"-1"-6828,89-15 427,-51 6-2156,101-6 0,-151 16-312,1 0 0,0 0 0,-1 0 0,1 0 0,-1 0 0,1 0 0,0 0 1,-1 0-1,1 0 0,-1 0 0,1 0 0,-1 0 0,1 1 0,0-1 0,-1 0 0,1 0 0,-1 1 0,1-1 0,-1 0 0,1 1 0,-1-1 0,1 0 0,-1 1 0,0-1 1,1 1-1,-1-1 0,0 1 0,1-1 0,-1 1 0,0-1 0,1 1 0,-1-1 0,0 1 0,0-1 0,0 1 0,1 0 0,-1-1 0,0 1 0,0 0 0,0 0 8,0 0-1,-1 0 1,1 0-1,0 0 1,-1 0-1,1 0 1,-1 0-1,1 0 1,-1 0-1,1-1 0,-1 1 1,1 0-1,-1 0 1,0-1-1,0 1 1,1 0-1,-1-1 1,0 1-1,0 0 1,0-1-1,0 0 0,1 1 1,-2 0-1,-6 1 91,0-1-1,0 1 1,0-1-1,0 0 0,0-1 1,0 0-1,0 0 1,0-1-1,0 0 0,0-1 1,1 1-1,-1-1 1,0-1-1,-13-6 0,-23-4 156,19 11-251,24 2 0,1 1 0,-1-1 0,0 0 0,1 1 0,-1-1 0,1 1 0,-1-1 0,1 1 0,-1-1 0,1 1 0,-1-1 0,1 1 0,-1-1 0,1 1 0,0 0 0,-1-1 0,1 1 0,0 0 0,0-1 0,-1 1 0,1 0 0,0-1 0,0 1 0,0 0 0,0-1 0,0 1 0,0 0 0,0 0 0,0 0 0,1 0 0,-1-1 0,1 0 0,0 1 0,-1-1 0,1 1 0,0-1 0,-1 0 0,1 0 0,0 1 0,0-1 0,-1 0 0,1 0 0,0 0 0,0 0 0,0 0 0,-1 0 0,1 0 0,0 0 0,0 0 0,0 0 0,-1 0 0,1-1 0,0 1 0,1-1 0,21-5 0,7-5-2959,-30 11 2891,1 0 0,-1-1-1,1 1 1,-1 0 0,1 0 0,-1 0-1,1 0 1,-1 1 0,1-1 0,-1 0-1,1 0 1,-1 0 0,1 0 0,-1 0-1,0 0 1,1 1 0,-1-1 0,1 0-1,-1 0 1,0 1 0,1-1 0,-1 0-1,0 1 1,1-1 0,-1 0-1,0 1 1,1-1 0,-1 1 0,0-1-1,0 0 1,1 1 0,-1-1 0,0 1-1,0-1 1,0 1 0,0-1 0,0 1-1,1-1 1,-1 0 0,0 1 0,0-1-1,0 1 1,0-1 0,-1 1 0,1-1-1,0 1 1,0-1 0,0 1 0,0-1-1,0 1 1,0-1 0,-1 0 0,1 1-1,0-1 1,0 1 0,-1-1 0,1 0-1,0 1 1,-1-1 0,1 0-1,-1 1 1,0 0-338,1 0 0,-1 0 0,0-1-1,0 1 1,1 0 0,-1 0 0,0-1 0,0 1-1,0-1 1,0 1 0,0-1 0,0 1-1,0-1 1,0 0 0,0 1 0,0-1 0,0 0-1,0 0 1,0 0 0,0 0 0,0 1 0,0-2-1,0 1 1,0 0 0,-2 0 0,-1 0-1455,-8 0-5431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5 16560,'0'0'191,"0"0"1,0 0-1,0-1 1,0 1-1,0 0 1,0 0-1,0 0 1,0-1-1,0 1 1,1 0-1,-1 0 1,0 0-1,0 0 1,0-1-1,0 1 1,0 0-1,1 0 1,-1 0-1,0 0 1,0 0-1,0-1 1,0 1-1,1 0 1,-1 0-1,0 0 1,0 0-1,0 0 1,1 0-1,-1 0 1,0 0-1,0 0 1,1 0-1,-1 0 1,0 0 0,0 0-1,0 0 1,1 0-1,-1 0 1,0 0-1,0 0 1,0 0-1,1 0 1,-1 0-1,0 0 1,1 1-1,2 12 3291,-2 27-2585,-1-33-77,-6 117 489,-1 3-3163,-3-134-7835,-3-9 5141,-3-7-2173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14798,'0'0'5947,"13"-8"-3187,-3 2-2216,-2 0-149,1 1 0,-1 0 0,1 1 1,0 0-1,0 0 0,0 1 0,1 1 0,-1-1 0,14-1 0,23 1 731,0 1 1,58 6-1,-102-4-1118,1 0 0,-1 0 0,1 0 0,0 1 0,-1-1 0,1 1 0,-1-1 0,1 1 0,-1 0 0,1 0 0,-1 0 0,0 1 0,1-1 0,-1 0 0,0 1 0,0-1 0,0 1 0,0 0 0,0 0 0,0 0 0,-1 0 0,1 0 0,-1 0 0,1 0 0,-1 0 0,0 1 0,2 3 0,-3-2 28,0-1-1,0 0 1,0 0 0,0 0 0,-1 0-1,0 0 1,1 0 0,-1 0 0,0 0-1,0 0 1,-1 0 0,1 0 0,-1 0 0,1-1-1,-1 1 1,0 0 0,0-1 0,0 0-1,0 1 1,-1-1 0,1 0 0,-4 2-1,-23 19 34,0-1-1,-2-1 0,0-2 1,-46 20-1,83-40-68,0 0 0,0 1 0,0 0 0,0 0 0,0 0 0,7 1 0,11 1 0,-11-2-124,0 0 0,0 2 0,0-1 0,0 2 0,0-1 0,-1 2 0,20 7 0,-29-10 101,0 1-1,0-1 1,0 1-1,-1-1 1,1 1-1,0 0 1,-1 0-1,1 0 0,-1 1 1,0-1-1,1 0 1,-1 1-1,0 0 1,-1-1-1,1 1 1,0 0-1,-1 0 0,0 0 1,1 0-1,-1 0 1,0 0-1,-1 0 1,1 1-1,-1-1 1,1 0-1,-1 0 0,0 1 1,0-1-1,0 0 1,-1 0-1,1 1 1,-1-1-1,1 0 1,-1 0-1,0 0 0,-2 4 1,0-2 85,0 0 0,-1 0 0,1 0 0,-1 0 0,0 0 0,0-1 0,-1 0 0,1 0 0,-1 0 0,0 0 0,0-1 0,0 0 0,0 0 0,-1 0 0,-6 2 0,-5 2 155,0-1 1,0 0 0,-33 6 0,42-11-206,1 0 1,-1-1-1,0 1 1,0-1-1,1-1 1,-1 1-1,0-1 1,-13-4-1,19 4-26,0 0-1,0 0 1,0 1 0,0-1-1,1 0 1,-1 0 0,0-1-1,1 1 1,-1 0-1,1-1 1,-1 1 0,1-1-1,-1 1 1,1-1 0,0 0-1,0 1 1,0-1-1,0 0 1,0 0 0,0 0-1,1 0 1,-1 1 0,1-1-1,-1 0 1,1 0-1,0-1 1,-1 1 0,1 0-1,0 0 1,0 0 0,1 0-1,-1 0 1,0 0-1,1 0 1,-1 0 0,1 0-1,0 0 1,1-2 0,-1 1-515,1 0 0,-1 0 0,1 0 0,0 1 0,0-1 0,1 0 0,-1 1 0,1 0 0,-1-1 0,1 1 0,-1 0 0,7-3 0,-6 3-202,28-19-6235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 24567,'0'0'8200,"-10"50"-8200,4-32 0,3 2 0,0-1 0,3 5 0,0-2 0,0 1 0,0-3-641,1 0-1088,-1-5-321,0-8-929,0-4-1089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17296,'0'0'11852,"70"13"-10027,-27-13-383,1 0-1090,5-2-352,-6-5 0,-4 0 0,-9 2-1505,-8 0-2435,-8 3-3075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9 18417,'0'0'11019,"-7"54"-9578,-4-28-352,4 2-576,-1 1-385,1-2-160,4 0-1153,3-2-1186,0-5-1600,0-2-930,0-9-1185</inkml:trace>
  <inkml:trace contextRef="#ctx0" brushRef="#br0" timeOffset="1">0 33 14894,'0'0'8664,"9"-6"-6950,-5 3-1543,1 0 0,-1 0-1,1 0 1,0 1 0,0 0 0,0 0 0,0 0 0,0 0-1,0 1 1,0 0 0,1 0 0,-1 0 0,1 1 0,-1 0-1,0 0 1,1 0 0,-1 0 0,0 1 0,1 0-1,7 3 1,16 4 186,-11-4-227,-1 0 1,1 2-1,-1 0 1,0 0 0,-1 2-1,0 0 1,0 1 0,20 15-1,-34-23-99,-1 1-1,1 0 0,0-1 1,-1 1-1,1 0 0,-1 0 0,1 0 1,-1 0-1,0 0 0,0 0 1,0 0-1,0 1 0,0-1 0,0 0 1,-1 0-1,1 1 0,-1-1 1,1 1-1,-1-1 0,0 0 0,0 1 1,0-1-1,0 1 0,-1-1 0,1 0 1,-1 1-1,1-1 0,-1 0 1,0 0-1,0 1 0,0-1 0,0 0 1,0 0-1,0 0 0,-1 0 1,1 0-1,-1 0 0,1 0 0,-1-1 1,0 1-1,-2 1 0,-5 5 128,-1 0 0,0-1-1,0-1 1,-1 1 0,1-2-1,-21 8 1,9-4-158,-1-2 0,-1-1 0,1-1 0,-1-1 0,0-1 0,-32 0 0,55-3-69,0 1 0,1-1 0,-1 0 0,0 0 1,0 0-1,0 0 0,1 0 0,-1 0 0,0 0 0,0 0 0,1 0 0,-1 0 1,0 0-1,0 0 0,0-1 0,1 1 0,-1 0 0,0 0 0,0-1 0,1 1 0,-1-1 1,0 1-1,1-1 0,-1 1 0,1-1 0,-1 1 0,1-1 0,-1 1 0,1-1 0,-1 0 1,1 1-1,-1-1 0,1 0 0,-1 1 0,1-1 0,0 0 0,0 0 0,-1 1 1,1-1-1,0 0 0,0 0 0,0 0 0,0 1 0,0-1 0,0 0 0,0 0 0,0 1 1,0-1-1,0 0 0,1 0 0,-1-1 0,4-13-8104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63 13261,'0'0'2872,"3"-9"-524,14-45 1934,-29 77 380,-15 13-3945,-1 1-475,1 5 468,2 1 1,2 2-1,-27 69 0,41-88-629,1 0 0,1 1 0,2-1 1,0 1-1,2 0 0,1 0 0,1 1 0,3 28 1,-2-51-157,1-1 0,-1 1 0,1-1 0,0 1 0,1-1-1,-1 1 1,1-1 0,0 0 0,0 0 0,0 0 0,0 0 0,1 0 0,0 0 0,0-1 0,0 1 0,0-1 0,0 0 0,1 0 0,-1 0 0,1 0 0,0-1 0,0 0 0,0 1 0,0-1 0,6 2 0,5 0-1366,1 0 0,-1-1 0,0-1 0,1 0 0,0-1 0,17-1 0,35 0-9893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9673,'0'0'13666,"11"4"-11920,0 1-1432,-1 0-1,0 1 1,0 0-1,0 0 1,-1 1-1,0 0 1,0 1-1,-1 0 1,0 0-1,0 1 1,-1 0 0,0 0-1,0 1 1,9 20-1,-8-11-152,-1 0-1,-1 1 1,-1 0-1,-1 0 0,-1 0 1,0 0-1,-1 1 1,-2-1-1,0 1 1,-1-1-1,-1 1 1,-1-1-1,-1 0 1,-7 24-1,1-12-279,0-1 0,-3 0 0,0-2-1,-2 1 1,-1-2 0,-2 0 0,0 0 0,-27 28 0,-12-1-3618,13-26-4313,-4-5-11222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1 17617,'0'0'12620,"-5"77"-11659,-9-42-449,2 3-448,1-3-32,5-3-32,5-5-96,1-4-352,0-7-417,5-8-673,3-7-1248,-3-1-1186,-5-5-1313,0-11-3075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50 15118,'0'0'13421,"57"-14"-12364,-14 8-609,6 0-319,4 1-65,-5 0-481,-1 1-2177,-10-1-2627,-6 0-3491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158 0 18962,'0'0'11915,"-8"6"-11450,-7 3-393,0 2 1,1 0 0,1 0 0,0 1-1,-17 21 1,25-26-50,-1 0-1,1 0 1,0 0-1,1 1 1,0 0 0,0 0-1,1 0 1,0 1-1,0-1 1,1 1 0,0 0-1,1-1 1,-1 19-1,2-24-109,0-1-1,1 1 1,0-1-1,0 1 1,0-1-1,0 0 1,0 1 0,0-1-1,0 0 1,1 0-1,-1 0 1,1 0-1,-1 0 1,1 0-1,0 0 1,0 0-1,0-1 1,0 1-1,0-1 1,0 1-1,1-1 1,-1 0-1,0 0 1,1 0-1,-1 0 1,1 0-1,-1-1 1,1 1-1,-1-1 1,5 1-1,5 1-897,-1-1-1,1 0 0,-1-1 0,1 0 0,19-3 1,3-7-6596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9.1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7 145 16239,'0'0'8408,"-2"-8"-6118,2 8-2260,-1-2 53,1 1 0,-1-1 0,0 0 0,1 1 0,0-1 0,-1 1 0,1-1 0,0 0 0,0 1 0,0-1 0,0 0 0,0 1 0,0-1 0,0 0 0,0 1 0,1-1 0,-1 0 0,1 1 0,-1-1 0,1 1 0,0-1 0,-1 1 0,1-1 0,0 1 0,0-1-1,0 1 1,0 0 0,0-1 0,0 1 0,1 0 0,-1 0 0,0 0 0,1 0 0,-1 0 0,1 0 0,-1 1 0,1-1 0,-1 0 0,1 1 0,-1-1 0,1 1 0,0-1 0,-1 1 0,3 0 0,18-8 64,0 2 0,0 1-1,0 0 1,1 2 0,44-2 0,-66 5-139,0 0 0,1 1 0,-1-1-1,0 0 1,1 1 0,-1-1 0,0 0 0,1 1 0,-1 0 0,0-1 0,0 1-1,1 0 1,-1 0 0,0-1 0,0 1 0,0 0 0,0 0 0,0 0 0,0 0-1,0 0 1,-1 1 0,1-1 0,0 0 0,1 3 0,8 38 418,0 0-38,-9-41-379,-1 1 0,1 0-1,0-1 1,0 1 0,0-1-1,0 0 1,0 1 0,0-1-1,0 0 1,0 1 0,0-1 0,1 0-1,-1 0 1,1 0 0,-1 0-1,0 0 1,1 0 0,0-1-1,1 2 1,1-1-94,0 0-1,-1 0 1,1-1 0,0 1 0,0-1-1,-1 0 1,1 0 0,0-1-1,0 1 1,0-1 0,-1 1 0,1-1-1,0 0 1,-1-1 0,1 1 0,-1-1-1,1 1 1,-1-1 0,0 0-1,1 0 1,-1-1 0,0 1 0,-1-1-1,1 1 1,0-1 0,-1 0-1,1 0 1,-1 0 0,2-4 0,0 1-319,-1 0 0,0 0 1,0 0-1,0-1 0,-1 1 1,0-1-1,0 0 1,-1 1-1,0-1 0,0 0 1,0 0-1,-1 0 0,0 0 1,0 0-1,-3-10 0,-4-4-9028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2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50 8456,'0'0'7356,"-7"-8"-6891,4 3-424,-1 1 1,0 0 0,0 0-1,0 0 1,-1 1 0,1 0-1,-10-6 1,11 8-35,1 0 1,-1 0-1,1 1 1,-1-1-1,0 1 1,0-1-1,1 1 1,-1 0-1,0 0 1,1 0-1,-1 0 1,0 0-1,0 1 0,1 0 1,-1-1-1,0 1 1,1 0-1,-1 0 1,1 0-1,-1 0 1,1 1-1,0-1 1,-5 4-1,-2 2 32,1 1 0,-1 0 0,2 1 0,-1 0 0,1 0 0,0 0 0,1 1 0,0 0-1,1 0 1,0 1 0,0 0 0,-4 15 0,4-7 34,0 1 1,2-1-1,0 0 1,1 1-1,0 0 0,3 28 1,-1-44-74,0-1 0,1 0 0,-1 0 0,1 0 1,0 1-1,0-1 0,0 0 0,0 0 0,0 0 0,1-1 0,-1 1 1,1 0-1,0 0 0,0-1 0,0 1 0,0-1 0,0 0 0,0 1 1,6 3-1,-4-4 68,0 0 1,1 0-1,-1 0 0,1-1 1,0 1-1,-1-1 1,1 0-1,0 0 1,0-1-1,0 0 1,9 0-1,2-2 249,0 0-1,-1-1 1,1 0 0,-1-2 0,0 0-1,0 0 1,15-9 0,-10 4 42,0-2 0,-1 0 0,-1-1 0,0-1 0,-1-1 0,22-23 0,-34 33-252,0-1 1,0 1-1,0-1 0,-1-1 1,0 1-1,0 0 0,-1-1 0,0 0 1,0 0-1,0 0 0,-1 0 0,0-1 1,-1 1-1,1 0 0,-1-1 1,-1 1-1,1-1 0,-1 0 0,-1 1 1,0-1-1,0 1 0,-3-15 0,3 20-145,0-1-1,-1 0 0,1 0 0,0 1 0,-1-1 1,1 1-1,-1 0 0,0-1 0,0 1 1,0 0-1,0 0 0,0 0 0,-1 0 0,1 1 1,0-1-1,-1 0 0,0 1 0,1 0 1,-1 0-1,0-1 0,1 2 0,-1-1 0,0 0 1,0 0-1,0 1 0,0 0 0,0-1 0,0 1 1,1 1-1,-1-1 0,-5 1 0,1 0-601,0 0 0,0 1-1,0 0 1,1 0-1,-1 1 1,0 0 0,1 0-1,0 0 1,0 1-1,0 0 1,-11 9 0,-10 15-5500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380 28 9161,'-12'-3'1665,"-11"-1"-822,-1 1 0,1 0-1,-1 2 1,0 1 0,-44 5-1,58-4-721,1 1 0,-1-1 0,1 2 1,-1-1-1,1 2 0,0-1 0,0 1 0,0 0 0,0 1 0,1 0 0,0 0 0,0 1 0,0 0 0,1 1 0,0 0 0,0 0 0,0 0 0,-6 10 1,11-14-50,0 0 1,0 0 0,1 0-1,-1 0 1,1 1 0,0-1-1,0 0 1,0 1 0,0-1-1,0 1 1,1-1 0,-1 1-1,1 0 1,0-1 0,0 1 0,1 3-1,0-5-25,0 1 0,0-1 0,0 1 0,0-1 0,1 0 0,-1 1 0,1-1 0,-1 0 0,1 0 0,0 0 0,0 0 0,0 0 0,0-1 0,0 1 0,0-1 0,4 3 0,4 1 27,1-1 0,-1 0 0,1-1 0,-1 0 0,1-1 1,0 0-1,0-1 0,19 0 0,-3-2 55,-1 0 0,1-2 0,-1-2 0,0 0 0,0-1 0,-1-2 0,0 0 0,0-2 0,0-1 0,-2-1 0,34-22 0,-51 30-54,0 0 1,-1-1-1,0 0 1,0 0-1,0 0 1,0-1-1,-1 1 1,0-1-1,5-9 1,-8 13-48,0 1 1,-1-1 0,1 0-1,-1 1 1,1-1 0,-1 0-1,1 1 1,-1-1-1,0 0 1,0 1 0,0-1-1,0 0 1,0 0 0,0 1-1,0-1 1,-1 0-1,1 1 1,-1-1 0,1 0-1,-1 1 1,0-1 0,1 1-1,-1-1 1,0 1-1,0-1 1,0 1 0,0-1-1,0 1 1,0 0 0,-1 0-1,1 0 1,0 0-1,-1 0 1,1 0 0,-1 0-1,1 0 1,-1 0 0,1 0-1,-1 1 1,0-1-1,1 1 1,-4-1 0,-7-3-198,-1 1 0,0 1 0,0 0 0,0 0 0,0 1 0,0 1 0,0 0 0,1 1 0,-20 3-1,11 1-2574,0 0-1,-31 12 1,26-8-4799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367 4 10410,'-12'0'256,"0"-2"7,1 1 0,-1 1 0,0 0 0,1 0 0,-1 1 0,0 1 0,1 0 0,0 0 0,-1 2 0,1-1 0,0 1 0,0 1 0,1 0 0,-13 8 0,8-2-111,1 1 0,0 0 0,1 1 0,1 1 0,0 0 0,1 1 0,0 0 0,1 0 0,1 1 0,1 1 0,0 0 0,1 0 0,1 0 0,0 0 0,1 1 0,1 0 0,1 0 0,-1 31 0,4-47-149,0 1 1,0-1-1,0 1 0,0 0 0,0-1 0,1 1 0,-1-1 1,1 1-1,0-1 0,0 0 0,0 1 0,0-1 0,0 0 1,1 0-1,-1 1 0,0-1 0,1 0 0,0 0 1,-1-1-1,1 1 0,0 0 0,0-1 0,0 1 0,3 1 1,0-1 33,1 0 0,-1 0 0,0-1 0,0 1 0,1-1 1,-1-1-1,1 1 0,-1-1 0,1 0 0,10-1 0,8-3 166,0-1-1,-1 0 1,0-2-1,26-11 0,-12 3-124,-1-2-1,-1-1 1,57-39 0,-83 51-32,0-1 0,0 0 0,0 0 0,-1-1 1,0 0-1,0-1 0,-1 0 0,0 0 1,-1 0-1,0-1 0,-1 0 0,1 0 1,-2-1-1,0 1 0,0-1 0,-1 0 0,3-18 1,-5 26 1,-1 0 0,0 0 0,0 0-1,0 0 1,0 0 0,-1 0 0,1 0 0,-1 1 0,0-1 0,0 0 0,0 0 0,0 0 0,0 1 0,-1-1 0,1 1 0,-1-1 0,0 1 0,0-1 0,0 1 0,0 0 0,0 0-1,-2-2 1,-1 1-16,0 0 0,0 0 0,-1 1 0,1-1 0,0 1 0,-1 1 0,0-1-1,1 1 1,-1 0 0,-11-1 0,5 1-153,-1 1-1,1 1 1,-1 0-1,1 0 1,-1 1-1,1 1 1,0 0 0,0 1-1,0 0 1,-14 7-1,20-8-82,0 1-1,0 1 1,1-1-1,0 1 1,-1-1-1,1 2 1,1-1-1,-1 0 1,1 1-1,0 0 1,0 0-1,1 0 1,-4 10-1,3-5-656,0 1-1,1 0 1,1 0-1,0 1 1,1-1-1,0 22 0,1 31-4930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1 11627,'0'0'13196,"-21"48"-11338,10-6 384,-1 7-768,-1 10-738,2 2-479,4-5-225,5-3 0,2-12-321,0-11-735,4-14-322,7-10-512,-4-6-1601,-4-15-1505,-3-14-5895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0 15375,'0'0'4292,"60"0"-1922,-21 9-608,8 0-417,7-1-288,-2-2-577,-1 0-384,-7-4-64,-8 3-320,-10-1-1249,-15 0-1250,-11 0-1793</inkml:trace>
  <inkml:trace contextRef="#ctx0" brushRef="#br0" timeOffset="1">1 246 16528,'0'0'7174,"74"43"-5860,-17-42-225,4-1-513,3 0-448,-5 0-160,-10-1-1377,-15 1-1922,-17 0-2563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 16784,'0'0'7431,"80"39"-6598,-23-39-289,6-11-384,5-5-352,-2-4-1634,-11-1-2466,-11-1-2658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16432,'0'0'7329,"-1"12"-5775,-8 42-42,-1 4 278,-3 78 0,13-133-1757,0 0 0,0 0-1,0 1 1,1-1-1,-1 0 1,1 0 0,0 0-1,-1 0 1,1 0 0,1 0-1,-1 0 1,0 0-1,1 0 1,0-1 0,-1 1-1,1 0 1,0-1-1,0 0 1,0 1 0,1-1-1,-1 0 1,4 3-1,-2-3-14,0-1-1,0 1 1,0-1-1,1 0 1,-1 0-1,0 0 0,0 0 1,0-1-1,1 0 1,-1 0-1,0 0 1,1 0-1,-1-1 0,0 1 1,0-1-1,8-2 1,-1-3-41,0 1-1,0-1 1,0-1 0,-1 0 0,1 0-1,-2-1 1,1 0 0,-1-1 0,-1 0 0,0-1-1,0 1 1,0-2 0,-1 1 0,-1-1-1,0 0 1,-1 0 0,0-1 0,0 1 0,3-17-1,-14 46-126,-5 8 217,-11 42 0,19-57-13,2 0 0,-1 0 0,2 0 0,-1 1 0,1-1 0,3 15 0,-3-22-281,1 0 0,1 0 0,-1 0 0,0 0 1,1 0-1,0 0 0,0-1 0,4 7 0,-4-8-400,0 1-1,1-1 0,-1 1 1,1-1-1,-1 0 1,1 0-1,0 0 1,0-1-1,0 1 0,0-1 1,0 1-1,4 0 1,26 4-13093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14798,'0'0'8520,"62"29"-6086,-10-21-896,17 0-193,7-4-896,5-1-385,-3 0-481,-10 2-1985,-15 0-1121,-23 2-1794,-22 0-3652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5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15951,'0'0'6278,"74"18"-5317,-13-13-64,14 0-353,15-3-448,7-2-256,-1 0-3491,-2-10-8617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6.6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8520,'0'0'23190,"71"22"-22133,-28-19-1057,5-2 0,-1 0 0,-6-1 0,-5 0 0,-11 0 0,-8 2-929,-8 0-2690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73 11979,'8'-6'2531,"-7"5"-2506,55-40 4327,-50 38-3575,0-1 1,0 1-1,0 0 0,1 1 0,-1 0 1,1 0-1,-1 0 0,1 1 1,13-2-1,-20 3-721,1 0 0,-1 0 0,1 0 0,-1 0 1,1 1-1,-1-1 0,1 0 0,-1 0 0,0 0 0,1 0 1,-1 1-1,1-1 0,-1 0 0,0 0 0,1 1 0,-1-1 0,0 0 1,1 1-1,-1-1 0,0 0 0,1 1 0,-1-1 0,0 0 0,0 1 1,1-1-1,-1 1 0,0-1 0,0 0 0,0 1 0,0-1 0,0 1 1,1-1-1,-1 1 0,0-1 0,0 1 0,0-1 0,0 0 0,0 1 1,0-1-1,-1 1 0,1-1 0,0 1 0,0 0 0,-8 22 575,-12 6-373,-1 0-1,-1-2 0,-2-1 0,-43 39 0,23-22-203,-4 6 128,10-10-59,29-31-2370,13-13-2670,45-63-7089,-19 24 1372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12524,'0'0'10218,"0"59"-8585,-4-23-544,2 7-480,2-1-225,0-2-64,1-1-192,12-7-63,0-4-33,1-6-385,-3-5-319,-3-3-802,-5-8-1120,-3-1-1955</inkml:trace>
  <inkml:trace contextRef="#ctx0" brushRef="#br0" timeOffset="1">0 301 10730,'0'0'13293,"68"30"-12364,-25-27-513,7-2-384,-4-1-480,2 0-2595,-10 0-3299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8.2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13773,'0'0'3651,"0"8"-1227,1 17-640,2-1-1,0 1 1,10 34 0,30 78-132,-42-134-1569,0 1 1,0-1-1,1 0 0,0 0 1,-1 0-1,1 0 0,0 0 1,0 0-1,1 0 0,-1 0 0,0-1 1,1 1-1,5 3 0,-7-6-25,1 1 0,-1 0 0,1-1-1,0 0 1,-1 1 0,1-1 0,0 0 0,-1 0-1,1 0 1,0 0 0,0 0 0,-1 0-1,1 0 1,0 0 0,-1-1 0,1 1 0,0-1-1,-1 1 1,1-1 0,-1 0 0,1 0 0,-1 0-1,1 0 1,-1 0 0,0 0 0,1 0-1,-1 0 1,0 0 0,0 0 0,2-3 0,9-10 39,-1-1 1,0-1 0,-1 0 0,0-1 0,-1 0 0,-1 0 0,-1 0 0,-1-1-1,0-1 1,-1 1 0,3-28 0,-25 123-98,15-60 0,1-1 0,0 1 0,2 0 0,3 27 0,-3-42 0,-1 1 0,1 0 0,0-1 0,-1 1 0,1-1 0,0 1 0,1-1 0,-1 1 0,0-1 0,1 0 0,-1 1 0,1-1 0,0 0 0,0 0 0,4 3 0,-4-4 0,0 0 0,0-1 0,0 1 0,0-1 0,0 1 0,0-1 0,0 0 0,0 0 0,0 0 0,0 0 0,1 0 0,-1 0 0,0-1 0,0 1 0,0-1 0,0 1 0,0-1 0,0 0 0,0 0 0,0 0 0,-1 0 0,1 0 0,0 0 0,2-2 0,4-4-30,0 0 1,0 0-1,-1 0 1,0-1-1,0 0 0,-1-1 1,0 1-1,0-1 1,-1 0-1,5-11 0,-4 8-150,-1 0-1,-1 0 0,1-1 0,-2 0 0,0 1 0,0-1 1,1-22-1,-4 33-882,-1 0-692,-7 1-12553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0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73 2947,'0'0'14232,"4"-7"-12828,13-23 607,-8 1 3105,-9 29-5002,0 0 1,0 0 0,0-1-1,0 1 1,0 0-1,0-1 1,0 1 0,0 0-1,0 0 1,0 0 0,0-1-1,0 1 1,-1 0-1,1 0 1,0-1 0,0 1-1,0 0 1,0 0 0,0 0-1,-1-1 1,1 1 0,0 0-1,0 0 1,0 0-1,-1 0 1,1-1 0,0 1-1,0 0 1,-1 0 0,1 0-1,0 0 1,0 0-1,-1 0 1,1 0 0,0 0-1,0 0 1,-1 0 0,1 0-1,0 0 1,-1 0 0,-18 1 794,-17 7-1030,22-1 225,0 0 0,0 0 0,1 1 0,1 1 0,-1 0 0,1 0 0,-11 13 0,18-18-72,1 0 0,1 1 0,-1-1 0,1 1 0,-1 0 0,2-1 1,-1 2-1,0-1 0,1 0 0,0 0 0,0 1 0,0-1 0,1 1 0,0 0 0,0-1 0,0 1 0,1 0 0,0-1 0,0 1 0,0 0 0,1 0 0,1 5 0,0-7-32,0-1 0,0 1 0,0-1 0,1 0 0,-1 0 0,1 0 0,-1 0 0,1-1 0,0 1 0,0-1 0,1 1 0,-1-1 0,0 0 0,1-1 0,-1 1 0,1 0 0,-1-1 0,1 0 0,0 0 0,0 0 0,0 0 0,-1-1 0,8 1 0,-2 0 0,0 0 0,0 0 0,0-1 0,0 0 0,0-1 0,-1 0 0,1 0 0,0-1 0,12-4 0,-19 6 0,-1-1 0,1 0 0,0 1 0,0-1 0,-1 0 0,1 0 0,0 1 0,-1-1 0,1-1 0,-1 1 0,1 0 0,-1 0 0,1-1 0,-1 1 0,0 0 0,0-1 0,0 1 0,0-1 0,0 0 0,0 1 0,0-1 0,0 0 0,-1 0 0,1 1 0,-1-1 0,1 0 0,0-3 0,-2 2 0,0 0 0,0 0 0,-1 1 0,1-1 0,-1 0 0,1 1 0,-1-1 0,0 1 0,0 0 0,0 0 0,0 0 0,0 0 0,0 0 0,-1 0 0,1 0 0,-4-1 0,4 2 0,0 0 0,0 0 0,0-1 0,1 1 0,-1-1 0,0 1 0,1-1 0,-1 1 0,0-1 0,1 0 0,0 0 0,0 0 0,-1 0 0,1 0 0,-1-2 0,3 3 0,-1 0 0,1-1 0,-1 1 0,1 0 0,-1 0 0,1 0 0,0 0 0,-1 0 0,1 0 0,0 0 0,0 0 0,0 0 0,0 1 0,0-1 0,0 0 0,0 0 0,0 1 0,0-1 0,0 1 0,1-1 0,-1 1 0,0-1 0,0 1 0,0 0 0,1 0 0,-1 0 0,2-1 0,53-17-1105,-69 18-12371,-13 0 14151,23 1 51,0-1 0,0 1 1,0 0-1,0-1 0,1 1 1,-1 0-1,0 1 0,0-1 1,1 0-1,-1 1 0,1 0 1,0-1-1,-1 1 0,1 0 1,-3 3 485,33-19-337,-27 13-887,0 0 0,0 0-1,0 0 1,0 0 0,0 0-1,0 1 1,1-1-1,-1 0 1,0 1 0,0-1-1,1 1 1,-1-1-1,0 1 1,1-1 0,-1 1-1,0 0 1,1 0-1,-1 0 1,0 0 0,1 0-1,-1 0 1,0 0-1,2 1 1,-1 0 8,-1 1 0,1-1 0,-1 1 0,0 0 0,0 0-1,0-1 1,0 1 0,0 0 0,0 0 0,-1 0 0,1 0 0,-1 0 0,1 0 0,-1 1 0,1 2-1,1 4 86,-1 1-1,1-1 1,-1 1-1,-1-1 0,0 1 1,0-1-1,-1 1 1,0-1-1,-1 1 1,0-1-1,0 1 0,-1-1 1,0 0-1,-1 0 1,-9 16-1,-12 27-6128,30-63-140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20788,'0'0'8680,"74"41"-7495,-38-37-448,4-2-641,5-2-609,-4 0-2818,-3-16-5061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20980,'0'0'3011,"1"64"-673,-1-31-1121,-1 6-352,-5 1-385,2 3-384,3-5-1121,1-2-1633,0-9-865,3-9-1474,5-9-1505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92 13549,'0'0'2947,"4"-9"-139,-2 4-2503,0 1 1,1 0-1,-1-1 1,1 1-1,0 0 1,0 0-1,0 1 1,1-1-1,-1 1 1,1-1-1,0 1 1,0 0-1,0 1 1,0-1-1,1 1 1,-1 0-1,1 0 1,0 0-1,-1 0 1,1 1-1,6-1 1,86-12 2060,-87 13-2241,0 1 1,0 0-1,1 1 0,-1 0 0,0 0 1,0 1-1,14 5 0,-23-7-96,1 1-1,-1-1 1,1 1 0,-1-1-1,1 1 1,-1 0-1,0 0 1,1 0-1,-1 0 1,0 0 0,1 0-1,-1 0 1,0 0-1,0 0 1,0 1 0,0-1-1,0 0 1,-1 1-1,1-1 1,0 1 0,0-1-1,-1 1 1,1-1-1,-1 1 1,0 0 0,1 2-1,-1-1 52,-1 0 0,1 1 0,-1-1 0,0 0 0,0 0 0,0 0 0,-1 0 0,1 0 0,-1 0 0,1 0 0,-1-1 0,-3 5 0,-6 6 292,-1-1 0,0 0-1,-24 19 1,-21 11-297,113-38-1474,-50-2 1257,0-1-1,-1 0 1,1 1-1,0 0 1,0 1-1,-1-1 1,1 1-1,-1 0 1,0 0-1,5 5 1,-7-6 98,0 0 1,-1 1-1,1-1 0,-1 1 1,0-1-1,1 1 0,-1 0 1,0 0-1,-1 0 0,1 0 1,-1 0-1,1 1 0,-1-1 1,0 0-1,0 1 0,0-1 1,-1 1-1,1 4 0,-1-5 100,-1-1 0,0 0 0,1 0-1,-1 0 1,0 0 0,0-1 0,0 1 0,0 0-1,-1 0 1,1 0 0,0-1 0,-1 1-1,1-1 1,-1 1 0,1-1 0,-1 0-1,0 1 1,0-1 0,0 0 0,1 0-1,-1 0 1,0 0 0,0-1 0,-4 2-1,-55 14 1242,57-15-1212,-88 12 823,85-12-903,0-1 1,1 0-1,-1 0 0,0 0 1,0-1-1,0 0 0,0 0 1,1-1-1,-1 0 0,0 0 1,-6-4-1,11 5-152,0-1-1,0 1 1,0-1-1,1 0 1,-1 0 0,1 1-1,-1-1 1,1 0-1,-1 0 1,1 0-1,0-1 1,0 1 0,0 0-1,0 0 1,1-1-1,-1 1 1,1 0 0,-1-1-1,1 1 1,0 0-1,0-1 1,0 1 0,0-1-1,0 1 1,0 0-1,1-1 1,-1 1 0,1 0-1,0-1 1,-1 1-1,1 0 1,2-4 0,3-7-2010,1 1 1,0 0-1,0 0 1,12-13-1,19-21-8893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5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9769,'0'0'19597,"-3"10"-18566,-17 52-333,-4-2 0,-48 91 1,68-142-595,3-8-211,11-15-907,-5 7 742,-1 0 0,1-1-1,-2 1 1,1-1 0,-1 0 0,-1 0-1,1 0 1,-1 0 0,-1 0 0,1 0-1,-1-1 1,-1 1 0,0-1 0,-1-14-1,1 23 273,0 0 0,0-1 0,0 1 0,0-1 0,-1 1 0,1 0 0,0-1 0,0 1 0,0 0 0,0-1 0,-1 1 0,1-1 0,0 1 0,0 0 0,-1-1 0,1 1 0,0 0 0,0 0 0,-1-1 0,1 1 0,0 0 0,-1 0 0,1-1 0,-1 1 0,1 0 0,0 0 0,-1 0-1,1 0 1,0 0 0,-1 0 0,1-1 0,-1 1 0,1 0 0,-1 0 0,1 0 0,0 0 0,-1 0 0,1 1 0,-1-1 0,1 0 0,0 0 0,-1 0 0,1 0 0,-1 0 0,1 0 0,0 1 0,-1-1 0,1 0 0,0 0 0,-1 1 0,1-1 0,0 0 0,-1 1 0,0 0 31,-1 0 0,1 0 1,0 0-1,0 0 1,-1 0-1,1 0 0,0 0 1,0 1-1,0-1 1,0 0-1,1 1 0,-1-1 1,-1 3-1,1 1 11,1-1-1,-1 1 1,1 0 0,0-1-1,0 1 1,1 0-1,-1 0 1,1-1 0,0 1-1,0-1 1,1 1 0,-1-1-1,1 1 1,0-1 0,0 0-1,1 0 1,-1 0 0,1 0-1,0 0 1,0-1-1,0 1 1,0-1 0,1 0-1,-1 0 1,1 0 0,0 0-1,0 0 1,0-1 0,0 0-1,0 0 1,1 0-1,-1 0 1,1-1 0,-1 0-1,1 0 1,-1 0 0,1 0-1,0-1 1,7 0 0,-12-2 15,0-1 1,-1 0 0,1 1 0,-1-1-1,0 0 1,0 1 0,0-1 0,0 1-1,0 0 1,-3-4 0,-20-28-40,12 18 224,0-1 0,1-1 0,1 0 0,-11-24 0,22 42-240,-1 0 1,1-1 0,-1 1-1,1 0 1,-1 0 0,1-1-1,0 1 1,-1 0 0,1 0 0,-1 0-1,1 0 1,-1 0 0,1 0-1,0 0 1,-1 0 0,1 0-1,-1 0 1,1 0 0,-1 0-1,1 0 1,-1 1 0,1-1-1,-1 0 1,1 0 0,-1 1 0,1-1-1,-1 0 1,1 1 0,0-1-1,21 10-194,0 1-499,33 20-2943,3-5-4555,-22-12-646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8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 11307,'0'0'9545,"-28"49"-5926,13-20-416,-1 3-1185,4-2-865,4-3-256,5-4-609,3-6-224,0-4-608,1-6-1122,6-4-1601,-3-3-2338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0 217 11499,'0'0'14958,"49"-9"-13004,-18 4-737,2 0-865,3-3-288,1 0-736,-2-5-2627,-5-3-3107,-3-4-8136</inkml:trace>
  <inkml:trace contextRef="#ctx0" brushRef="#br0" timeOffset="1">393 0 18802,'0'0'4388,"-28"53"-2594,20-25-545,3 5-96,2 4-673,3 1-287,0-4-129,1-2-160,9-7-994,-2-6-1024,0-9-864,-4-6-962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 17905,'0'0'10976,"8"-4"-9994,8-2-844,-1 2 0,1-1 0,-1 2 0,1 0 0,0 1 1,26 0-1,108 7 139,-143-5-271,0 1 1,0 0-1,1 0 1,-1 1-1,-1 0 1,1 0-1,0 1 1,0 0-1,-1 0 1,0 1-1,0-1 1,7 6-1,-10-6 19,-1-1 0,1 1 0,-1-1 0,0 1 0,0 0-1,0 0 1,0 0 0,-1 0 0,1 0 0,-1 0-1,1 0 1,-1 0 0,0 1 0,-1-1 0,1 1-1,0-1 1,-1 0 0,0 1 0,0-1 0,0 1 0,0-1-1,0 1 1,-1-1 0,0 0 0,1 1 0,-1-1-1,-2 5 1,-1 0 16,0 1 0,-1-1 0,0 0 0,0-1 0,-1 1 0,0-1 0,0 0 0,-1 0 0,0-1 0,0 0 0,0 0 0,-14 8 0,5-5 17,1 0 0,-2-1 0,1-1 0,-1 0 0,-29 7 0,35-11-230,-1-2 1,1 1-1,0-1 0,0-1 0,-20-1 1,29 1 108,1 0 0,-1 0 0,1 0 0,-1 0 0,1-1 0,-1 1 0,1-1 0,-1 1 0,1-1 0,-1 1 0,1-1 1,0 0-1,-1 1 0,1-1 0,0 0 0,0 0 0,-1 0 0,1 0 0,0 0 0,0 0 0,0-1 0,0 1 0,0 0 0,1 0 0,-1-1 0,0 1 1,0 0-1,1-1 0,-1 1 0,1-1 0,0 1 0,-1-1 0,1 1 0,0-1 0,0 1 0,0-1 0,0 1 0,0-1 0,0 0 0,0 1 0,0-1 1,1 1-1,-1-1 0,1 1 0,-1 0 0,1-1 0,-1 1 0,1-1 0,0 1 0,0 0 0,2-3 0,15-21-5697,9-3-1666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1 6534,'0'0'25769,"-11"12"-25369,-8 10-356,-7 7-40,1 1 0,1 1 0,2 1 0,-27 51 0,48-82-3,0 0 0,1 1-1,-1-1 1,1 0 0,-1 0 0,1 1 0,0-1-1,-1 0 1,1 1 0,0-1 0,0 0 0,0 1 0,0-1-1,0 0 1,0 1 0,0-1 0,1 0 0,-1 2-1,1-2 0,-1-1 0,1 0 0,-1 0 0,1 1 0,-1-1 0,1 0 0,0 0 0,-1 0 0,1 1 0,-1-1 0,1 0 0,0 0 0,-1 0 0,1 0 0,-1 0 0,1 0 0,0-1 0,-1 1 0,1 0 0,-1 0 0,1 0 0,-1 0 0,1-1 0,-1 1 0,1 0 0,0-1 0,5-2-55,0-1 0,-1 1 0,0-1 0,0 0 0,9-9 0,-9 6-238,1 0 0,-2-1 0,1 1 0,-1-1 1,0 0-1,-1 0 0,0-1 0,0 1 0,-1-1 0,0 1 0,0-1 0,-1 0 0,0 1 0,-1-17 1,0 24 283,0-1 0,0 1 0,0-1 0,0 1 1,0-1-1,0 1 0,-1 0 0,1-1 0,-1 1 1,1-1-1,-1 1 0,0 0 0,1-1 0,-1 1 1,0 0-1,0 0 0,0 0 0,0-1 0,0 1 1,0 0-1,0 0 0,0 0 0,0 1 0,-1-1 1,1 0-1,0 0 0,-1 1 0,1-1 0,0 0 1,-1 1-1,1 0 0,-1-1 0,1 1 0,0 0 1,-1 0-1,1-1 0,-1 1 0,1 1 0,-1-1 1,1 0-1,-1 0 0,1 0 0,-3 1 0,-1 0 114,0 0-1,0 1 0,1-1 1,-1 1-1,0 0 0,0 0 1,1 0-1,-1 1 0,1 0 1,0 0-1,-6 5 0,8-6-23,1-1-1,-1 0 0,1 1 1,-1-1-1,1 1 0,0 0 0,0 0 1,0-1-1,0 1 0,0 0 1,0 0-1,0 0 0,0 4 0,1-6-48,0 1-1,0-1 1,1 1-1,-1-1 1,0 1-1,0-1 0,1 0 1,-1 1-1,0-1 1,1 0-1,-1 1 1,0-1-1,1 0 0,-1 1 1,0-1-1,1 0 1,-1 0-1,1 1 1,-1-1-1,1 0 0,-1 0 1,0 0-1,1 0 1,-1 1-1,1-1 1,-1 0-1,1 0 0,-1 0 1,1 0-1,-1 0 1,1 0-1,-1 0 1,1-1-1,0 1 0,5-1 56,1 0-1,-1 0 0,0-1 1,1 0-1,-1 0 0,0 0 1,8-6-1,3-3-89,18-7 393,-34 17-382,0 1 0,1 0 0,-1 0 0,0 0 0,1 0 0,-1 0 0,0 0 1,1 1-1,-1-1 0,0 0 0,0 1 0,1-1 0,-1 1 0,0-1 0,0 1 1,0-1-1,1 1 0,-1 0 0,0 0 0,0 0 0,0 0 0,0-1 0,0 1 1,-1 0-1,1 1 0,0-1 0,1 1 0,1 3-204,-1-2 100,0 0-1,0 0 1,0 0 0,1 0-1,0 0 1,-1-1 0,1 1-1,4 2 1,4-1-3558,4-2-3758,-4-2-1668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0 16239,'0'0'7597,"2"11"-6407,2 6-530,7 42 682,6 80 0,-16-120-1326,0-1-1,-2 1 0,0-1 0,-1 1 1,-1-1-1,-1 0 0,0 0 0,-2 0 1,-8 20-1,4-18-259,-1 0 0,-1-1 0,0 0 0,-2-1 0,0-1 0,-1 0 0,-1-1 0,-27 22 1,27-26-1095,0-1 1,-1 0-1,0-2 1,0 0-1,-1 0 1,-20 5-1,-23 2-7876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0 5701,'0'0'17681,"-8"14"-17115,-12 22-184,3 0 0,1 1 0,1 0 0,2 2 0,2-1 0,-8 55 1,15-71-213,2 1 1,1 0 0,0 0-1,2 0 1,5 31 0,-5-45-211,2 0 0,-1 0 0,1-1 1,0 1-1,1-1 0,0 0 0,1 0 0,-1 0 0,1 0 0,1-1 1,-1 0-1,2 0 0,-1 0 0,0-1 0,1 0 0,9 6 1,-6-5-770,0-1 1,0-1-1,0 0 1,1 0 0,-1-1-1,22 5 1,16-2-5064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9705,'0'0'21226,"2"11"-20468,7 68-102,-6-35-768,3-1 0,2 0 0,16 55 0,-21-87 334,-3-1-5108,-1-9 4454,0-1 0,0 0 0,1 1 1,-1-1-1,0 1 0,0-1 0,1 0 1,-1 0-1,0 1 0,0-1 0,0 0 0,0 0 1,1 0-1,-1 0 0,0 0 0,0 0 0,0 0 1,0 0-1,1 0 0,-1-1 0,0 1 0,-1-1 1,-18-4-7422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9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60 11883,'0'0'13325,"-20"-50"-11628,41 50-800,7 0-608,10 0-257,6 0-64,7 0-1730,1 0-1890,-4-3-2017,-2-4-4164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3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1 16912,'0'0'10554,"-9"2"-8680,-9 2-1518,1 1 0,1 1-1,-1 1 1,1 1 0,0 0 0,-18 12 0,23-13-313,1 1 1,0-1-1,0 2 0,0 0 1,1 0-1,0 0 0,1 1 1,0 0-1,0 1 1,-6 12-1,13-20-40,-1 0-1,1 0 1,-1 0 0,1 1 0,0-1-1,0 0 1,0 0 0,1 1 0,-1-1-1,1 1 1,0-1 0,0 0-1,0 1 1,0-1 0,1 0 0,-1 1-1,3 5 1,-2-6 4,1-1-1,-1 0 0,1 1 1,0-1-1,0 0 1,0 0-1,0 0 0,0 0 1,0-1-1,0 1 0,1 0 1,-1-1-1,0 0 1,1 1-1,0-1 0,-1 0 1,4 0-1,11 3-28,0-1-1,0 0 1,1-1 0,-1-2-1,25-1 1,-31 1-56,9 0-717,1-2 0,-1 0 0,25-6 0,-37 6-317,0-1 0,-1 1 0,1-1-1,-1-1 1,1 1 0,9-8 0,3-7-5577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1 157 14061,'0'0'8579,"0"-9"-6641,0 6-1791,0-1 1,0 1-1,0 0 0,0 0 1,1 0-1,0 1 1,-1-1-1,1 0 0,0 0 1,0 0-1,0 0 0,1 1 1,-1-1-1,1 0 1,-1 1-1,1-1 0,0 1 1,0 0-1,0 0 0,0 0 1,1 0-1,-1 0 1,1 0-1,-1 0 0,1 1 1,-1-1-1,4-1 0,4-1 71,-1 0-1,1 0 0,0 0 0,0 1 0,11-1 0,-19 3-198,1 1 0,-1-1 0,1 1 0,-1 0 0,1-1 0,-1 1 0,1 1-1,-1-1 1,1 0 0,-1 0 0,1 1 0,-1 0 0,1-1 0,-1 1 0,0 0-1,1 0 1,-1 0 0,0 1 0,0-1 0,0 1 0,0-1 0,0 1 0,0-1-1,0 1 1,2 3 0,17 42 335,-18-40-195,0 1-1,0-1 1,1 0-1,0 1 1,7 9-1,-9-15-111,0 0 0,1 1 1,-1-1-1,0-1 0,1 1 0,-1 0 0,1-1 0,0 1 0,0-1 0,-1 0 1,1 0-1,0 0 0,0 0 0,0 0 0,0-1 0,0 1 0,0-1 0,0 0 1,3 0-1,0-1-47,0 0 1,0 0-1,-1 0 1,1-1-1,-1 0 1,1 0-1,-1-1 1,0 1-1,0-1 1,0-1 0,0 1-1,-1 0 1,1-1-1,-1 0 1,0 0-1,0 0 1,0-1-1,0 1 1,-1-1-1,0 0 1,0 0-1,0 0 1,-1-1-1,0 1 1,0 0 0,0-1-1,0 1 1,-1-1-1,0 0 1,0 0-1,-1 1 1,1-1-1,-1 0 1,-1 0-1,1 0 1,-1 1-1,0-1 1,0 0-1,-3-8 1,3 13-288,0-1 0,0 1 0,0-1 0,0 1 0,0 0 0,0 0-1,0-1 1,0 1 0,0 0 0,-1 0 0,1 0 0,0 0 0,-1 0 0,1 0 0,-1 1 0,1-1 0,-1 0 0,-2 0 0,4 1 81,-1 0 0,1 0 0,-1 0 0,0 0 0,1 0 0,-1 1 0,0-1 0,1 0 1,-1 0-1,1 0 0,-1 1 0,0-1 0,1 0 0,-1 1 0,1-1 0,-1 0 0,1 1 1,-1-1-1,1 1 0,-1-1 0,1 1 0,0-1 0,-1 1 0,1-1 0,0 1 0,-1-1 1,1 1-1,0-1 0,0 1 0,-1 0 0,1-1 0,0 1 0,0-1 0,0 1 0,0 0 1,0-1-1,0 1 0,0 0 0,0-1 0,0 1 0,0 0 0,0-1 0,0 1 0,1-1 1,-1 1-1,0 0 0,1 0 0,1 10-10754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3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0 15855,'0'0'11552,"-3"13"-10596,-25 63 717,-57 110 1,124-345-3729,-41 170 1987,1 1 1,0-1-1,1 0 0,1 15 1,-1 13 132,0-23-20,-1 92 1405,3-123-108,-2 11-1323,1-1 1,-1 1 0,0-1 0,0 1-1,0 0 1,0-1 0,-1 1 0,1-1-1,-1 1 1,-3-7 0,-11-18-14,-1 1 0,-2 0 1,0 2-1,-2 0 0,-26-26 0,55 59-66,1-1-1,0 0 0,20 8 0,-8-4 53,13 7-207,0-2-1,1-2 0,47 12 0,-1-12-7905,-53-12-1184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3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315 65 9737,'0'0'1522,"-13"-3"-102,2 1-1102,6 0-199,-1 0 0,0 1 0,0 0 0,0 0 0,1 0 0,-1 1 1,0 0-1,0 0 0,0 1 0,0 0 0,0 0 0,0 0 0,-8 3 1,1 3 94,0 0 0,1 1 0,-1 1 1,2 0-1,-1 1 0,1 0 1,0 0-1,1 1 0,1 1 1,0-1-1,0 2 0,-10 19 1,11-18-37,1 0 1,1 0-1,0 1 0,1 0 1,0 0-1,2 0 1,0 0-1,0 1 1,1-1-1,1 1 0,2 29 1,-1-40-122,1-1 0,0 1 0,0-1 0,0 0 0,1 1 0,0-1-1,0 0 1,0 0 0,0 0 0,0 0 0,1 0 0,-1 0 0,1-1 0,0 1 0,1-1 0,4 4 0,-2-2 35,0-1 0,0-1 0,1 1 0,0-1 0,-1 0 0,1-1 0,0 1 0,1-1 0,9 1 0,2-1 58,0 0 0,0-2 1,0 0-1,0-1 1,0-1-1,0-1 0,22-6 1,-21 3-9,-1 0 1,0-2-1,0 0 0,-1-1 1,0-1-1,-1 0 1,0-1-1,0-1 0,-1-1 1,-1-1-1,19-19 1,-26 23-67,0 0 1,-1 0 0,0 0 0,0-1 0,-1 0 0,-1-1 0,1 1-1,-2-1 1,0 0 0,0 0 0,-1 0 0,-1-1 0,0 1-1,-1-1 1,0 1 0,0-1 0,-2 1 0,1-1 0,-5-18 0,3 25-194,0 0 0,0-1 0,0 1 0,-1 0 0,0 0 0,-1 0 0,1 1 0,-1-1 0,0 1 0,-1 0 0,1 0 0,-1 0 0,0 1 0,0-1 0,0 1 0,-1 0 0,1 1 0,-1 0 0,0-1 0,0 2 0,0-1 0,-13-3 0,13 4-411,-1 1 0,0 0 0,1 0 0,-1 0-1,0 1 1,0 0 0,0 0 0,0 0 0,0 1 0,1 0-1,-1 1 1,0-1 0,1 1 0,-8 4 0,-19 15-5691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0 11787,'0'0'1927,"-12"11"-1190,-5 7-374,1 0 0,0 1 1,-23 38-1,32-46-234,1-1 0,1 1 0,0 0 0,0 0 0,1 1 0,1-1 0,0 1-1,0 0 1,1 0 0,1 0 0,-1 19 0,3-29-83,-1 1-1,0-1 1,1 1-1,0-1 1,-1 1-1,1-1 1,0 1-1,0-1 0,0 0 1,1 0-1,-1 1 1,1-1-1,-1 0 1,1 0-1,-1-1 1,1 1-1,0 0 1,0 0-1,0-1 1,0 1-1,0-1 1,1 0-1,-1 0 1,0 1-1,0-2 0,1 1 1,-1 0-1,4 0 1,7 2 332,0-1-1,0 0 1,0-1 0,17 0 0,-18-1-132,12 0-128,0 0 0,0-2 0,-1 0 0,1-2 0,0-1-1,-1 0 1,0-2 0,0 0 0,-1-2 0,0-1 0,39-23 0,-58 31-47,0 0 1,0 0 0,0 0-1,0-1 1,-1 1 0,1-1-1,-1 0 1,1 0 0,-1 0-1,0 0 1,0 0-1,0 0 1,-1-1 0,1 1-1,-1-1 1,0 1 0,0-1-1,0 1 1,0-1 0,0-7-1,-1 8-32,-1 0-1,0 0 0,0 0 0,0 0 1,0 0-1,-1 0 0,1 0 1,-1 0-1,1 0 0,-1 0 1,0 1-1,0-1 0,-1 1 0,1 0 1,0-1-1,-1 1 0,1 0 1,-1 0-1,0 1 0,0-1 1,0 0-1,0 1 0,-4-2 0,-16-6-239,-1 2 0,0 0-1,0 1 1,-46-4 0,-31-7-2951,65 5 114,12-4-1953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425 173 9513,'3'-14'3710,"8"-46"-1580,-10 59-2037,-1-1 0,1 1-1,-1-1 1,0 0 0,0 1 0,0-1-1,0 0 1,0 1 0,0-1 0,0 0 0,0 1-1,-1-1 1,1 1 0,-1-1 0,1 1-1,-1-1 1,1 0 0,-1 1 0,0 0-1,0-1 1,0 1 0,0 0 0,0-1-1,0 1 1,-3-2 0,2 2-45,0 0 0,-1 0 0,1 0 0,-1 1 0,1-1 1,-1 1-1,1-1 0,-1 1 0,0 0 0,1 0 0,-1 0 0,1 0 0,-1 1 0,-4 0 0,-5 3-23,-1 0-1,1 0 0,0 1 0,0 1 0,-12 7 0,-3 5 113,1 1 1,1 1-1,1 1 1,1 1-1,1 2 1,0 0-1,2 1 1,1 1-1,1 1 1,2 0-1,-26 56 1,39-74-12,0-1 0,1 1 0,-1-1 0,2 1 1,-1 0-1,1 0 0,0 16 0,1-23-103,1 1-1,-1-1 0,0 0 1,1 1-1,0-1 0,-1 1 0,1-1 1,0 0-1,0 0 0,0 0 1,1 0-1,-1 0 0,0 0 1,1 0-1,0 0 0,-1 0 0,1 0 1,0-1-1,0 1 0,0-1 1,0 1-1,0-1 0,0 0 0,0 0 1,0 0-1,0 0 0,1 0 1,-1 0-1,0-1 0,1 1 1,-1-1-1,4 1 0,13 0 51,-1-1-1,1-1 1,0 0-1,0-1 1,-1-1 0,1-1-1,-1-1 1,0 0-1,0-2 1,-1 0-1,1 0 1,-2-2 0,1 0-1,26-21 1,-10 6 64,-1-1 0,-1-2 0,-2-2 0,-1 0 0,45-61 0,-61 74-124,0-1 0,-1-1 0,-1 0 1,-1 0-1,0-1 0,-2 0 0,0-1 0,7-31 0,-14 50-82,1-1 1,0 0-1,-1 0 1,0 1-1,1-1 1,-1 0-1,0 0 1,0 0-1,0 1 1,0-1-1,0 0 1,-1 0-1,1 1 1,0-1-1,-1 0 1,0 0-1,1 1 1,-1-1-1,0 0 1,0 1-1,0-1 1,0 1-1,0-1 1,0 1-1,0 0 1,0-1-1,0 1 1,-1 0-1,1 0 1,-1 0-1,1 0 1,-1 0-1,1 0 1,-1 0-1,0 0 1,1 1-1,-1-1 1,0 1-1,1-1 1,-1 1-1,0 0 1,-3-1-1,-3 1-479,0 1 0,0 0 0,0 0-1,0 1 1,0 0 0,1 0 0,-1 1 0,-13 7-1,-5 4-1491,1 2-1,1 0 1,-41 38-1,-8 15-2577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8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13164,'0'0'11884,"1"55"-11404,2-23-448,2 2 0,2 2-993,4-3-1953,-2-5-642,0-6-191,-4-10-1699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19282,'0'0'4976,"12"-7"-3647,11-4-1040,1 1 0,0 1 0,1 1 0,-1 2 0,2 0 0,-1 1-1,37-1 1,-35 4-293,55-2-46,-77 4-22,0 0 0,-1 1 0,1-1 0,0 1 0,-1 0 0,1 0 0,-1 0 0,1 1 0,-1 0 0,1 0 0,-1 0 0,0 0 0,4 4 0,-6-5 48,0 0 0,-1 1 0,1-1 0,-1 1 1,0 0-1,1-1 0,-1 1 0,0 0 0,0 0 0,0-1 0,0 1 0,-1 0 0,1 0 0,0 0 0,-1 0 1,0 0-1,1 1 0,-1-1 0,0 0 0,0 0 0,0 0 0,-1 4 0,0-2 41,0 0 1,-1 0-1,1 0 0,-1-1 0,0 1 0,0-1 1,-1 1-1,1-1 0,-1 0 0,1 0 1,-5 3-1,-7 7 488,-1-1 1,0-1 0,-31 17 0,45-28-462,-24 12 793,19-9-642,0-1-1,0 1 1,0 0 0,1 1-1,-1-1 1,-8 9 0,14-12-198,0 1 1,1-1-1,-1 1 1,0-1-1,1 1 0,-1-1 1,0 1-1,1-1 1,-1 1-1,1-1 1,-1 0-1,0 1 1,1-1-1,-1 0 0,1 1 1,-1-1-1,1 0 1,0 1-1,-1-1 1,1 0-1,-1 0 1,1 0-1,-1 0 1,1 0-1,0 0 0,-1 1 1,1-1-1,-1-1 1,1 1-1,0 0 1,0 0-1,29 5 42,-27-5-55,12 2-227,0 1 0,0 0 0,0 1 0,0 1 0,-1 0 0,27 14 0,-37-16 193,0-1 0,0 1-1,0 0 1,0 0-1,0 0 1,-1 1 0,1-1-1,-1 1 1,0 0-1,0 0 1,0 0 0,-1 0-1,1 0 1,-1 0-1,0 1 1,0-1 0,-1 1-1,0 0 1,1 0 0,-1-1-1,-1 1 1,1 0-1,-1 0 1,0 0 0,0 7-1,-1-7 161,-1 0 1,0 0-1,1 0 0,-2 0 0,1 0 0,0-1 1,-1 1-1,0-1 0,0 1 0,0-1 0,-1 0 0,1 0 1,-1-1-1,0 1 0,0-1 0,0 0 0,-1 0 1,1 0-1,-1 0 0,0-1 0,1 0 0,-10 3 1,-2 1 312,-1 0 1,0-2 0,0 0 0,-1 0-1,-26 1 1,37-5-461,0 0-1,0-1 1,0 1 0,0-1-1,0-1 1,0 1-1,0-1 1,1-1 0,-1 1-1,1-1 1,-1 0 0,-6-5-1,10 6-7,1 1 1,-1-1-1,1 0 0,0 0 0,0 0 0,0 0 1,0-1-1,0 1 0,1 0 0,-1-1 0,1 1 0,-1-1 1,1 0-1,0 1 0,0-1 0,0 0 0,0 0 1,1 0-1,-1 0 0,1 0 0,0 0 0,0 1 1,0-1-1,0 0 0,0 0 0,1 0 0,-1 0 1,1 0-1,0 0 0,-1 0 0,1 1 0,2-4 0,-1 3-458,0 1-1,1-1 0,-1 1 1,1-1-1,0 1 0,0 0 1,0 0-1,0 0 0,0 0 0,0 0 1,0 1-1,1 0 0,-1-1 1,0 1-1,1 1 0,-1-1 0,1 0 1,0 1-1,-1-1 0,5 1 1,-8 0 356,35-4-6478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5 189 21492,'0'0'5200,"-2"11"-3812,1-4-1276,0 0-1,0 0 1,1-1 0,0 1-1,0 0 1,1 0 0,0 0-1,0 0 1,3 7 0,-3-11-114,0 0 0,0-1 0,1 1 0,-1-1-1,1 1 1,0-1 0,0 1 0,-1-1 0,2 0 0,-1 0 0,0 0 0,0 0 0,1 0 0,-1-1 0,1 1 0,-1 0 0,1-1 0,0 0 0,-1 0-1,1 0 1,0 0 0,0 0 0,0-1 0,0 1 0,0-1 0,0 0 0,0 1 0,4-2 0,-2 1 49,0-1-1,0 0 1,-1 0 0,1-1-1,-1 1 1,1-1 0,-1 0-1,0 0 1,1-1 0,-1 1-1,0-1 1,-1 0 0,1 0-1,0 0 1,-1 0 0,0-1-1,1 0 1,-2 1 0,1-1-1,0 0 1,-1 0 0,1-1-1,-1 1 1,-1 0 0,1-1-1,0 1 1,-1-1 0,0 0-1,0 1 1,0-8 0,-21 65 871,19-48-890,0 1 0,0 0 0,0 0 1,1 0-1,-1 0 0,2 0 0,-1 0 1,1 0-1,0-1 0,2 9 0,-2-12-35,0 0-1,0 0 1,0 0 0,0 0-1,1 0 1,-1-1-1,1 1 1,0 0 0,-1-1-1,1 1 1,0-1 0,0 0-1,0 1 1,0-1-1,0 0 1,0 0 0,0 0-1,0 0 1,1-1-1,-1 1 1,0-1 0,1 1-1,-1-1 1,0 0-1,0 0 1,1 0 0,-1 0-1,3-1 1,2 0 0,1 0 1,-1-1-1,-1 0 0,1 0 1,0-1-1,0 0 0,-1 0 1,0 0-1,1-1 1,-1 0-1,-1-1 0,1 1 1,-1-1-1,1 0 0,-1 0 1,-1 0-1,1-1 1,6-10-1,3-5 21,-1-1 0,0 0 0,18-47 1,-25 53 3,1-1-45,0-1 0,-1 0 0,-1 0 0,-1 0-1,4-37 1,-21 86-165,4-16 315,2 1-14,2-1-1,-1 1 1,2 0 0,0 0-1,1 1 1,0-1-1,0 23 1,3-31-102,1 0 1,-1 0-1,1 0 0,1 0 0,-1 0 1,1 0-1,1 0 0,-1-1 1,1 1-1,1-1 0,-1 1 0,1-1 1,1 0-1,-1-1 0,1 1 1,11 10-1,-10-10-197,0-1 0,0 0 0,1 0 0,0 0 0,0-1 0,0-1 0,1 1 0,-1-1 0,1 0 0,1 0 0,8 2 0,-17-8 127,1 1 0,-1-1 0,0 1 0,-1-1 0,1 0 0,0 1 0,0-1 0,-1 1 0,1-1 0,-1 1 0,1-1 1,-1 1-1,1 0 0,-2-2 0,-10-16-501,0 2 1,-1 0-1,-1 0 1,0 1-1,-27-22 1,25 24 727,-1 1 0,-1 1 0,0 0 0,0 1 0,-33-13 0,158 29 2326,-89-4-2402,44 0-1994,-21-3-2146,9-6-5386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48 17104,'0'0'4933,"-1"10"-2675,0-3-1898,-1 48 1659,2-53-1957,1 0 0,-1 0 1,0 0-1,0 0 0,1 0 0,-1 0 0,1 0 0,0 0 0,0 0 1,-1 0-1,1-1 0,0 1 0,1 0 0,-1 0 0,0-1 0,0 1 1,1-1-1,-1 1 0,1-1 0,-1 0 0,1 1 0,0-1 1,-1 0-1,1 0 0,0 0 0,3 1 0,3-1 17,-1 0-1,1 0 1,0 0 0,0-1-1,0-1 1,0 1-1,0-1 1,0-1 0,0 1-1,0-1 1,0-1 0,-1 1-1,1-1 1,-1-1-1,12-7 1,11-7 240,-2-2-1,37-33 1,-14 11-168,-51 42-141,1-1 0,-1 1 0,1-1 0,-1 1 1,1-1-1,-1 1 0,1 0 0,-1-1 0,1 1 0,-1 0 0,1-1 0,0 1 0,-1 0 0,1 0 0,0 0 1,-1-1-1,1 1 0,-1 0 0,1 0 0,0 0 0,-1 0 0,1 0 0,0 0 0,-1 0 0,1 0 1,0 0-1,-1 1 0,1-1 0,0 0 0,-1 0 0,1 0 0,-1 1 0,1-1 0,-1 0 0,2 1 1,-1 1 40,0 0 0,0 0 0,-1 0 0,1 0 0,0 0 0,-1 0 0,1 0 0,-1 0 0,0 0 0,1 0 1,-1 4-1,-8 69 977,7-65-983,0-8-45,1 0 0,-1 1 0,1-1 0,0 0 0,0 1 0,0-1 0,0 1 0,0-1 0,0 0 0,1 1 0,-1-1 0,1 0 0,0 0 0,-1 1 0,1-1 0,2 4 0,-1-5 0,-1 0 0,1 0 0,0-1 0,-1 1 0,1 0 0,0-1 0,0 1 0,0-1 0,-1 1 0,1-1 0,0 0 0,0 0 0,0 0 0,0 0 0,0 0 0,-1 0 0,1 0 0,0-1 0,0 1 0,0-1 0,0 1 0,2-2 0,64-26 23,-60 23-36,1 0 1,1 0-1,-1 2 1,1-1 0,0 1-1,0 0 1,0 1-1,0 0 1,10 0 0,-19 2-25,0 0 1,0 0 0,-1 0-1,1 0 1,0 0 0,0 1-1,-1-1 1,1 0 0,0 0-1,-1 1 1,1-1 0,0 0-1,-1 1 1,1-1 0,0 1-1,-1-1 1,1 1 0,-1-1-1,1 1 1,-1 0 0,1-1-1,-1 1 1,1-1 0,-1 1 0,0 0-1,1-1 1,-1 1 0,0 0-1,1 0 1,-1-1 0,0 2-1,2 27-5199,-2-22 360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18514,'0'0'8584,"56"13"-14030,-38-13-11690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 11179,'0'0'14862,"2"10"-13645,4 38-593,-1 0-1,-3 58 1,-3-74 85,-1-1-1,-2 0 0,-1 0 1,-16 54-1,29-142-612,10 1-96,-8 16 0,3 1 0,1 1 0,2 0 0,29-51 0,-43 86-40,1-1 0,-1 1 0,1-1 1,0 1-1,0 0 0,1 0 0,-1 0 0,1 1 0,-1-1 1,1 1-1,0 0 0,0 0 0,0 0 0,0 1 0,0-1 0,0 1 1,0 0-1,0 0 0,1 0 0,-1 1 0,0-1 0,1 1 1,-1 0-1,1 1 0,-1-1 0,0 1 0,7 1 0,-10-2 36,0 1-1,0-1 1,-1 0-1,1 1 1,0-1-1,0 1 1,-1-1-1,1 1 1,0-1-1,0 1 1,-1 0-1,1-1 1,-1 1-1,1 0 1,-1-1-1,1 1 1,-1 0-1,1 0 1,-1 0-1,1-1 1,-1 1-1,0 0 1,0 0-1,1 0 1,-1 0-1,0 0 1,0 0-1,0 0 1,0-1-1,0 1 1,0 0-1,0 0 1,0 0-1,0 0 1,-1 0-1,1 0 1,0 0-1,-1-1 1,1 1-1,0 0 1,-1 0-1,1 0 1,-2 0-1,0 3 22,0-1 1,0 1-1,-1-1 0,0 0 0,1 0 1,-1 0-1,0 0 0,-6 3 1,-5 2 108,0-1 0,0 0 0,-1-1 1,-19 6-1,26-10-73,-1 0-1,1 0 1,-1 0 0,1-1-1,-1-1 1,1 1 0,-1-1 0,0-1-1,-12-2 1,20 3-69,0 0 1,1 0-1,-1 0 0,0-1 1,0 1-1,1 0 1,-1-1-1,0 1 0,1 0 1,-1-1-1,1 1 0,-1-1 1,0 1-1,1-1 0,-1 1 1,1-1-1,-1 1 1,1-1-1,0 0 0,-1 1 1,1-1-1,-1 0 0,1 1 1,0-1-1,0 0 0,-1 0 1,1 1-1,0-1 0,0 0 1,0 0-1,0 1 1,0-1-1,0 0 0,0 0 1,0 1-1,0-1 0,0 0 1,1 0-1,-1 1 0,0-1 1,0 0-1,1 1 1,-1-1-1,0 0 0,2-1 1,-1-1-241,1 0 1,0 0 0,0 0 0,0 1 0,0-1-1,1 0 1,-1 1 0,6-4 0,10-5-3734,2 1 0,30-11 0,-28 12 90,20-9-4605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8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18193,'0'0'6753,"-2"11"-4148,0 3-2000,-6 31 1556,-3 86 1,11-130-2160,0-1 1,0 1-1,0-1 1,0 1-1,0-1 1,0 1-1,0-1 1,0 1-1,0-1 1,0 1-1,0-1 1,0 1-1,0-1 1,0 1-1,0-1 1,0 1-1,1-1 1,-1 1-1,0-1 1,0 1-1,0-1 1,1 1-1,-1-1 1,0 0-1,1 1 1,-1-1-1,0 1 1,1-1-1,-1 0 1,1 0-1,-1 1 1,1-1-1,-1 0 1,0 0-1,1 1 1,-1-1-1,1 0 1,-1 0-1,1 0 0,-1 0 1,1 0-1,-1 0 1,1 0-1,-1 0 1,1 0-1,-1 0 1,1 0-1,-1 0 1,1 0-1,-1 0 1,1 0-1,-1 0 1,1-1-1,-1 1 1,1 0-1,-1 0 1,1-1-1,-1 1 1,0 0-1,2-1 1,0-1 9,0 1 1,0-1-1,0 0 0,0 0 1,0 0-1,0 0 0,0 0 1,0 0-1,-1-1 1,2-2-1,2-12-12,0 0 0,-2 0 0,0 0 0,-1 0 0,-1-1 0,0 1 0,-3-23 0,2 41-10,0-1 1,0 0-1,-1 0 0,1 1 1,0-1-1,0 0 0,-1 0 1,1 0-1,0 1 0,0-1 1,-1 0-1,1 0 0,0 0 1,0 0-1,-1 0 0,1 1 1,0-1-1,-1 0 0,1 0 1,0 0-1,-1 0 0,1 0 1,0 0-1,-1 0 0,1 0 1,0 0-1,-1 0 0,1 0 1,0 0-1,-1 0 0,1-1 1,0 1-1,-1 0 0,1 0 1,0 0-1,0 0 0,-1-1 1,1 1-1,0 0 0,0 0 1,-1 0-1,1-1 0,0 1 1,0 0-1,-1 0 0,1-1 1,0 1-1,0 0 0,0-1 1,0 1-1,0 0 0,-1-1 1,1 2-46,-1 0 1,1 1 0,-1-1 0,1 0 0,0 0 0,-1 1 0,1-1 0,0 0-1,0 1 1,0-1 0,0 0 0,0 1 0,0-1 0,0 0 0,1 1 0,-1-1-1,0 0 1,1 1 0,-1-1 0,1 0 0,-1 0 0,1 0 0,0 0 0,0 1 0,-1-1-1,1 0 1,0 0 0,1 1 0,2 0-915,0 0-1,1 0 0,-1-1 1,0 1-1,0-1 1,1 0-1,-1 0 1,1-1-1,-1 1 1,1-1-1,-1 0 1,6 0-1,16 0-6701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16944,'0'0'5685,"-8"3"-3485,0 0-1775,1 1 0,-1 1 0,1-1 0,0 1 0,0 0 0,1 0 0,-10 11 0,13-14-341,0 1 0,1 0 0,-1 0 0,1 1 0,0-1 0,0 0 0,0 1 0,0-1 0,0 1 0,1 0 0,0 0 0,-1-1 0,2 1 0,-1 0 0,0 0 0,1 0 0,0 0 0,-1 0 0,2 0 0,-1 0 0,1 7-1,0-10-78,0 0 0,0 0 0,0 0 0,0 0 0,0 0 0,1 0 0,-1-1 0,0 1 0,0 0 0,1 0 0,-1-1 0,0 1 0,1-1 0,-1 1 0,0-1-1,1 0 1,-1 0 0,1 1 0,-1-1 0,1 0 0,-1 0 0,1 0 0,-1-1 0,0 1 0,1 0 0,-1 0 0,1-1 0,1 0 0,42-13 97,0-20-117,-43 32 53,0 0 0,0 0 0,0-1 0,0 1 0,0-1 0,0 1 0,0-1 0,-1 1 0,0-1 0,1 0 0,-1 0 0,0 0 0,0 0 0,-1 0 0,2-6 0,-2 9-19,0-1 0,-1 1 0,1 0 0,0-1 0,0 1 0,0 0 0,-1-1 1,1 1-1,0 0 0,-1 0 0,1-1 0,0 1 0,0 0 0,-1 0 0,1-1 1,0 1-1,-1 0 0,1 0 0,-1 0 0,1 0 0,0-1 0,-1 1 0,1 0 1,-1 0-1,1 0 0,0 0 0,-1 0 0,1 0 0,-1 0 0,1 0 0,0 0 1,-1 0-1,1 0 0,-1 0 0,1 1 0,0-1 0,-1 0 0,1 0 0,0 0 0,-1 0 1,1 1-1,0-1 0,-1 0 0,1 0 0,0 1 0,-1-1 0,1 0 0,-1 1 1,-18 12-2,14-9 15,1 2 1,-1-1-1,1 1 1,1-1-1,-1 1 0,1 0 1,0 0-1,0 1 0,-4 11 1,7-16-34,-1 0 0,1 0 0,-1 0 0,1 0 0,0 0 0,-1 0 0,1 0 0,0 0 0,0 0 0,1 0 0,-1 0 0,0 0 1,1 0-1,-1 0 0,1-1 0,-1 1 0,1 0 0,0 0 0,0 0 0,0 0 0,0-1 0,0 1 0,0-1 0,1 1 0,-1-1 1,0 1-1,1-1 0,-1 0 0,1 1 0,0-1 0,-1 0 0,1 0 0,0 0 0,0 0 0,-1-1 0,1 1 0,2 0 0,11 3-823,-1-2-1,1 0 0,0 0 0,-1-2 0,19-1 0,-8 1-2913,8 0-2813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73 10186,'0'0'11338,"4"-8"-7932,-2 6-2798,0-1-295,0 1-1,0-1 1,0 0-1,0 0 1,0 0-1,-1-1 1,0 1-1,1 0 1,-1 0-1,0-1 1,-1 1-1,1-1 1,-1 1-1,1-1 1,-1 1-1,0-6 1,-2 9-241,0-1 0,0 1 1,0-1-1,0 1 1,0-1-1,0 1 1,1 0-1,-1 0 1,0 0-1,0 0 0,0 1 1,0-1-1,0 0 1,0 1-1,0 0 1,1-1-1,-1 1 1,0 0-1,0 0 1,-1 1-1,-5 3-74,1 1-1,0 0 1,0 1-1,0-1 1,1 2 0,0-1-1,1 0 1,0 1-1,0 0 1,0 0 0,1 1-1,0-1 1,1 1-1,0 0 1,0 0 0,1 0-1,0 0 1,1 0-1,-1 16 1,2-23-20,0-1 1,0 1 0,0-1-1,0 1 1,0 0-1,0-1 1,1 1-1,-1-1 1,1 1-1,-1 0 1,1-1 0,0 1-1,-1-1 1,1 0-1,0 1 1,0-1-1,0 0 1,0 1-1,0-1 1,0 0 0,1 0-1,-1 0 1,0 0-1,1 0 1,1 1-1,0-1-154,1 0-1,-1 0 0,1 0 0,-1 0 0,1-1 0,-1 1 1,1-1-1,0 0 0,-1 0 0,1-1 0,4 0 0,2-1-1048,0 0-1,1-1 0,-1 0 0,-1-1 0,1 0 0,0-1 0,12-7 0,17-19-7368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8872,'0'0'15903,"-8"10"-14445,3 0-1167,-1-1 0,1 1 0,0 0 0,1 0 0,1 1-1,-1-1 1,2 1 0,-1-1 0,1 1 0,1 0 0,0 15 0,1-12-283,1 0-1,0 0 1,2 0 0,-1 0-1,7 18 1,-8-28-106,0 0 0,1 0 1,-1 0-1,1 0 0,0 0 1,0 0-1,1 0 0,-1-1 1,1 1-1,0-1 0,-1 0 1,2 1-1,-1-1 0,0-1 1,1 1-1,-1 0 0,1-1 1,-1 0-1,1 0 0,0 0 0,6 2 1,-10-4 114,1 0-1,-1 0 1,0 0 0,1 0 0,-1 0-1,1 0 1,-1 0 0,1-1 0,-1 1-1,1 0 1,-1 0 0,0 0 0,1 0-1,-1-1 1,1 1 0,-1 0 0,0 0-1,1-1 1,-1 1 0,0 0 0,1-1-1,-1 1 1,0 0 0,1-1 0,-1 1-1,0-1 1,0 1 0,0 0 0,1-1-1,-1 1 1,0-1 0,0 1 0,0-1-1,0 0 1,4-26 499,-9-25 181,-12 16-364,17 35-277,-1 0-1,1 0 1,-1 0 0,1 0-1,-1 1 1,1-1 0,-1 0-1,0 0 1,1 0 0,-1 0-1,0 1 1,1-1 0,-1 0-1,0 1 1,0-1 0,0 0-1,0 1 1,0-1 0,0 1-1,0 0 1,0-1 0,0 1-1,0 0 1,0 0 0,0-1 0,0 1-1,0 0 1,0 0 0,0 0-1,0 0 1,0 0 0,0 0-1,-2 1 1,3 0-36,-1-1 0,1 1 1,-1-1-1,1 1 0,-1 0 0,1-1 0,0 1 0,-1 0 1,1-1-1,0 1 0,0 0 0,0-1 0,-1 1 1,1 0-1,0 0 0,0-1 0,0 1 0,0 0 0,0 0 1,0-1-1,0 1 0,1 0 0,-1 0 0,0-1 1,0 1-1,0 0 0,1-1 0,-1 1 0,0 0 0,1-1 1,-1 1-1,1 0 0,0 0 0,17 20 95,-13-18-130,1-1-1,-1 0 1,1 0 0,0 0 0,0 0 0,0-1 0,0 0 0,0 0 0,0-1 0,0 0 0,1 0-1,-1 0 1,0-1 0,0 1 0,0-2 0,0 1 0,0-1 0,0 0 0,-1 0 0,1 0 0,0-1-1,-1 0 1,0 0 0,0 0 0,0-1 0,0 0 0,0 0 0,-1 0 0,1 0 0,-1-1-1,0 0 1,-1 1 0,1-2 0,-1 1 0,0 0 0,0-1 0,-1 1 0,1-1 0,-1 0 0,2-9-1,-8 30 402,0-1-270,1 1-1,1-1 0,0 1 0,0 0 0,2 18 0,0-30-131,0-1 1,0 1-1,1-1 0,-1 0 1,1 1-1,0-1 0,0 0 1,0 0-1,0 1 0,0-1 1,0 0-1,0 0 0,1 0 1,-1 0-1,1-1 0,-1 1 1,3 1-1,-2-1-16,1-1 0,-1 0 0,1 0 0,0 0 0,-1 0 0,1 0 0,0-1 0,-1 0 0,1 1 0,0-1 0,0 0 0,0 0 0,-1 0 0,1 0 0,0-1 0,0 1 0,-1-1 0,5-1 0,-4 0-499,0 1 0,-1-1-1,1 1 1,0-1 0,-1 0 0,1 0-1,-1 0 1,0 0 0,0 0-1,1-1 1,-2 1 0,1-1-1,0 1 1,0-1 0,-1 0 0,0 0-1,1 1 1,-1-1 0,0 0-1,1-5 1,6-20-7834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2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18514,'0'0'9609,"-8"57"-9033,21-43-224,5-3-255,8-1-2308,2-4-4611,11-5-12460</inkml:trace>
  <inkml:trace contextRef="#ctx0" brushRef="#br0" timeOffset="1">329 87 19891,'0'0'5029,"-74"13"-1922,34-2 31,2 1-1536,10 2-1602,7-1 0,14-1 0,7-1 0,8-1 0,17 3-128,4-4-1313,3 0-289,2-4-352,2 3-64,-3-5-609,-2-1-1569,-4-2-2658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6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19314,'0'0'10186,"13"1"-9204,0 1-809,18 1-53,1-1-1,42-3 1,-66 1-60,0-1-1,-1 0 0,1 0 1,0 0-1,0-1 1,0-1-1,-1 1 1,1-1-1,-1-1 1,0 1-1,0-1 1,0 0-1,0-1 1,-1 1-1,0-1 0,7-7 1,-12 11-49,0 0-1,-1 1 1,1-1-1,0 0 1,-1 0-1,1 1 1,-1-1 0,1 0-1,-1 0 1,1 0-1,-1 0 1,1 0-1,-1 1 1,0-1 0,0 0-1,1 0 1,-1 0-1,0 0 1,0 0-1,0 0 1,0 0-1,0 0 1,0 0 0,0 0-1,0 0 1,-1 0-1,1 0 1,0 0-1,-1 0 1,1-1 0,-2 1 4,1 0 0,-1 0 1,0 0-1,1 0 1,-1 0-1,0 0 1,1 0-1,-1 0 1,0 1-1,0-1 0,0 1 1,1-1-1,-1 1 1,-3 0-1,-8-1 31,0 0 0,-1 1-1,-16 3 1,21-2-46,0 1 0,1 0 0,-1 1 0,0 0 0,1 0 0,0 1 0,0 0 0,-13 8 0,18-10 0,1 0 0,-1 0 0,0 0 0,0 0 0,1 1 0,-1-1 0,1 1 0,0-1 0,0 1 0,0 0 0,0 0 0,0 0 0,1 0 0,-1 0 0,1 1 0,0-1 0,0 0 0,0 1 0,0-1 0,1 0 0,0 1 0,-1-1 0,1 1 0,0-1 0,1 5 0,0-4-183,1 0-1,0-1 1,0 1 0,0-1-1,0 1 1,0-1 0,1 0 0,0 0-1,-1 0 1,1 0 0,0-1-1,0 1 1,1-1 0,-1 0-1,0 1 1,1-2 0,0 1 0,-1 0-1,1-1 1,0 1 0,0-1-1,4 0 1,10 4-2426,0 0-1,1-2 1,24 2-1,12-4-13389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19378,'0'0'1944,"0"10"-802,3 67 2174,0 12-1056,19 114 1,-16-187-1499,0-21 33,2-25-201,-8 10-583,0 0 0,-1 0 0,-5-32 0,5 46-18,-1 0 0,1-1-1,-1 1 1,-1 0-1,1 1 1,-1-1-1,0 0 1,0 1-1,0-1 1,-1 1 0,0 0-1,0 0 1,0 1-1,-1-1 1,-8-5-1,13 9 6,0 1 0,-1-1 1,1 1-1,0 0 0,0-1 0,-1 1 0,1 0 0,0-1 0,-1 1 0,1 0 0,0 0 0,-1-1 0,1 1 0,-1 0 0,1 0 1,0 0-1,-1-1 0,1 1 0,-1 0 0,1 0 0,-1 0 0,1 0 0,-1 0 0,1 0 0,0 0 0,-1 0 0,1 0 0,-1 0 1,1 0-1,-1 0 0,1 0 0,-1 1 0,1-1 0,0 0 0,-1 0 0,1 0 0,-1 1 0,1-1 0,0 0 0,-1 0 0,1 1 1,0-1-1,-1 0 0,1 1 0,0-1 0,0 0 0,-1 1 0,1-1 0,0 0 0,0 1 0,-1 0 0,1 0-2,0 0 0,0 1-1,0-1 1,0 0 0,0 0 0,1 0-1,-1 1 1,0-1 0,1 0-1,-1 0 1,1 0 0,-1 0 0,1 0-1,-1 0 1,1 1 0,0-1-1,0-1 1,1 3 0,3 1-33,0-1 1,1 0-1,-1 0 0,1 0 1,0 0-1,0-1 0,0 0 1,0-1-1,0 1 0,0-1 1,0 0-1,0-1 1,0 1-1,1-1 0,10-1 1,-2 0-1114,0-1 0,0 0 0,0-1 1,0-1-1,19-7 0,23-16-9510,-37 17 1093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97 13645,'0'0'7591,"-9"9"-5760,-2 2-1313,5-7-252,1 0-1,1 1 0,-1-1 1,1 1-1,-1 1 0,-3 5 1,53-10 1068,26-3-1258,-39 0-148,0 1 1,54 7 0,-85-99 6199,-1 91-6181,0-1 1,1 1-1,-1 0 0,0 0 0,1 0 1,-1 0-1,1 0 0,0 0 0,0 0 1,-1 0-1,1 1 0,0-1 0,1 0 1,-1 0-1,0 1 0,0-1 1,1 0-1,-1 1 0,1 0 0,0-1 1,-1 1-1,1 0 0,0 0 0,-1 0 1,1 0-1,0 0 0,0 0 0,0 0 1,0 1-1,4-2 0,7 0-722,1 0-1,-1 0 1,1 1 0,13 2-1,19-3-2184,-4-6-4327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43 13132,'0'0'10485,"-5"12"-8350,-1 5-1722,0 1-1,1-1 0,0 1 0,2 0 1,0 0-1,1 1 0,1-1 0,2 23 1,-1-40-463,0-1 0,0 1 1,0 0-1,0-1 1,0 1-1,0 0 0,0-1 1,0 1-1,0-1 1,0 1-1,1 0 0,-1-1 1,0 1-1,0-1 1,1 1-1,-1 0 0,1-1 1,-1 1-1,0-1 1,1 1-1,-1-1 0,1 0 1,-1 1-1,1-1 1,-1 1-1,1-1 1,-1 0-1,1 1 0,0-1 1,-1 0-1,1 0 1,-1 0-1,1 1 0,0-1 1,-1 0-1,1 0 1,0 0-1,0 0 0,0 0-102,0-1 0,-1 1 0,1-1-1,0 1 1,0-1 0,-1 1-1,1-1 1,0 0 0,-1 1 0,1-1-1,-1 0 1,1 0 0,-1 1-1,1-1 1,-1 0 0,1 0 0,-1 0-1,0 1 1,1-1 0,-1 0 0,0 0-1,0 0 1,0 0 0,0 0-1,0 0 1,0 1 0,0-2 0,-5-52-9394,-7 0 3558,0 2 5582,6-2 7548,6 54-6876,0-1 0,0 0-1,1 1 1,-1-1 0,0 0 0,0 1 0,0-1-1,1 0 1,-1 1 0,0-1 0,1 1 0,-1-1-1,0 0 1,1 1 0,-1-1 0,1 1-1,-1-1 1,1 1 0,-1-1 0,1 1 0,-1 0-1,1-1 1,0 1 0,0-1 0,23-5 3011,35 6-1328,-41 1-816,30-2-18,46 1-223,-36 9-4441,-51-6 437,-18-1-10256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7527,'0'0'17457,"9"48"-16144,24-48-192,11 0-512,1-2-513,0-6-705,-1 0-2242,-14 3-2338,-12 4-1505</inkml:trace>
  <inkml:trace contextRef="#ctx0" brushRef="#br0" timeOffset="1">22 214 13549,'0'0'11178,"82"7"-10601,-36-24-193,6-3-320,-1-1-800,-5-4-3396,-6 1-3427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14029,'0'0'2184,"-8"13"-343,5-8-1772,-4 4 493,1 0 1,0 0 0,1 1-1,0 0 1,0 1 0,1-1-1,1 1 1,0-1 0,0 1-1,1 0 1,0 0 0,0 15-1,2-24-526,1 0-1,-1 0 0,0 0 1,1 0-1,0 0 1,-1-1-1,1 1 0,0 0 1,0 0-1,0-1 0,0 1 1,1 0-1,-1-1 0,0 1 1,1-1-1,-1 0 0,1 1 1,-1-1-1,1 0 1,0 0-1,-1 0 0,1 0 1,0 0-1,0 0 0,0-1 1,0 1-1,-1 0 0,1-1 1,0 0-1,0 1 0,0-1 1,0 0-1,0 0 1,0 0-1,0 0 0,0-1 1,0 1-1,3-1 0,2 0-2,-1 0-1,1 0 0,0-1 1,-1 0-1,0 0 1,1-1-1,-1 1 0,0-2 1,0 1-1,8-6 0,-2-3 95,-1 0 0,0 0 0,-1-1 0,-1-1-1,0 1 1,-1-2 0,0 1 0,-1-1-1,-1 0 1,0 0 0,4-20 0,-11 43 37,-1 0-1,1 0 1,1 0 0,0 0 0,0 0 0,0-1-1,1 1 1,0 0 0,1 0 0,0 0-1,5 13 1,-5-16-419,1 1-1,-1-1 1,2 0-1,-1 1 1,0-1-1,9 8 1,-9-10-438,0 0 1,0 0 0,0-1 0,1 1 0,-1-1 0,1 0 0,-1 0 0,1 0 0,0-1 0,7 3-1,18 0-10731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62 13741,'0'0'3812,"8"-10"-172,28-28-340,-35 37-3111,0 0 0,0 0 0,0 0 0,0 0 0,0 0 0,0 0 0,0 0 0,0 1 0,0-1 0,0 0 1,0 1-1,0-1 0,1 1 0,-1-1 0,0 1 0,0-1 0,1 1 0,-1 0 0,3 0 0,-4 0-126,1 0 1,-1 1-1,1-1 0,0 1 0,-1-1 0,1 1 0,-1-1 0,0 1 0,1 0 0,-1-1 0,1 1 0,-1-1 0,0 1 0,1 0 0,-1-1 0,0 1 1,0 0-1,0 0 0,1-1 0,-1 1 0,0 0 0,0-1 0,0 1 0,0 1 0,-5 46 766,-2-23-635,-2 0 0,0 0 0,-1 0 0,-19 29 1,11-20-762,-15 41 1,29-62-472,0-1 0,1 1 0,-3 25 0,6-36 404,0 12-3453,8-9-3155,6-4-4631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8840,'0'0'14088,"-6"13"-13303,-1 2-270,1-1-1,0 1 1,1 1-1,-5 26 1,9-39-360,1 1-1,0-1 1,0 1-1,0 0 1,0-1 0,0 1-1,0 0 1,1-1-1,0 1 1,0-1-1,0 1 1,0-1 0,3 6-1,-2-7-66,-1 0 0,1 0-1,0 0 1,0-1-1,0 1 1,0 0 0,0-1-1,0 0 1,0 1 0,1-1-1,-1 0 1,0 0 0,1 0-1,-1 0 1,1-1 0,-1 1-1,1-1 1,-1 1 0,1-1-1,0 0 1,-1 0-1,4 0 1,2-1 21,-1 0 0,1-1 0,0 0 0,-1 0 0,0-1-1,1 1 1,-1-2 0,0 1 0,0-1 0,-1 0 0,1 0 0,-1-1 0,0 0-1,0 0 1,7-9 0,-5 7-89,-1-1-1,0 0 0,-1-1 1,0 1-1,0-1 1,-1-1-1,0 1 1,-1-1-1,0 1 0,0-1 1,2-12-1,-7 22-19,1 0 0,0 1 0,0-1 0,0 0 0,0 0 1,0 0-1,0 0 0,0 0 0,-1-1 0,1 1 0,0 0 0,0 0 0,0 0 0,0 0 0,0 0 0,0 0 0,0 0 0,-1 0 0,1 0 0,0 0 0,0 0 0,0 0 0,0 0 0,0 0 0,0 0 0,0-1 0,0 1 0,0 0 0,0 0 0,-1 0 0,1 0 0,0 0 0,0 0 0,0 0 0,0 0 0,0-1 0,0 1 0,0 0 0,0 0 0,0 0 0,0 0 1,0 0-1,0 0 0,0-1 0,0 1 0,0 0 0,0 0 0,0 0 0,0 0 0,0 0 0,0 0 0,0 0 0,1-1 0,-1 1 0,0 0 0,0 0 0,0 0 0,0 0 0,0 0 0,0 0 0,0 0 0,-9 12 40,-11 25 52,14-24-57,1 0 0,1 1 0,0 0 0,1 0 0,-2 17 0,5-28-51,-1-1-1,1 0 1,-1 1 0,1-1 0,0 1 0,0-1-1,0 1 1,1-1 0,-1 1 0,1-1-1,-1 1 1,1-1 0,0 0 0,-1 1 0,1-1-1,1 0 1,-1 0 0,0 0 0,0 0 0,1 0-1,-1 0 1,1 0 0,0 0 0,0 0 0,-1-1-1,1 1 1,0-1 0,0 1 0,0-1 0,1 0-1,-1 0 1,0 0 0,0 0 0,1 0 0,-1 0-1,1-1 1,3 1 0,52 0-3664,-52-2 2365,-1 0 1,1 0 0,-1 0 0,1-1 0,-1 0 0,0 0-1,1-1 1,4-2 0,17-13-13009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12 18129,'-9'-3'5301,"-1"1"-4726,-1 0-1,1 0 1,-1 1-1,1 0 1,-1 0-1,0 2 1,0-1 0,1 1-1,-17 4 1,20-3-364,0 0 0,0 0 0,0 1 1,0 0-1,1 0 0,-1 1 0,1 0 1,0 0-1,0 0 0,0 1 0,1 0 1,-1 0-1,1 0 0,0 1 0,1-1 1,-5 8-1,8-12-229,0 0 1,-1 0-1,1 1 1,0-1-1,1 0 0,-1 1 1,0-1-1,0 1 1,1-1-1,-1 1 0,0 0 1,1-1-1,0 1 1,-1-1-1,1 1 0,0 0 1,0-1-1,0 1 1,0 0-1,0-1 0,0 1 1,0 0-1,1-1 1,-1 1-1,1 0 0,-1-1 1,1 1-1,-1-1 1,1 1-1,0-1 1,0 1-1,0-1 0,0 0 1,0 1-1,0-1 1,0 0-1,0 0 0,1 0 1,-1 0-1,0 0 1,1 0-1,-1 0 0,1 0 1,-1-1-1,1 1 1,-1 0-1,4 0 0,8 3-279,1-1-1,0-1 0,0 0 0,25 0 1,-14 0-61,8 1-487,3-1-115,50 11 0,-86-13 1007,0 0-1,1 0 1,-1 0-1,0 0 1,0 0 0,0 0-1,0 0 1,1 0-1,-1 0 1,0 0-1,0 0 1,0 0 0,1 0-1,-1 0 1,0 0-1,0 0 1,0 0-1,0 0 1,1 0 0,-1 1-1,0-1 1,0 0-1,0 0 1,0 0-1,0 0 1,1 0 0,-1 0-1,0 0 1,0 1-1,0-1 1,0 0-1,0 0 1,0 0 0,0 0-1,1 1 1,-1-1-1,0 0 1,0 0-1,0 0 1,0 0-1,0 1 1,0-1 0,0 0-1,0 0 1,0 0-1,0 1 1,0-1-1,0 0 1,0 0 0,0 0-1,0 1 1,-12 5 1093,-15 3-367,-34 8-142,-62 14-63,43-23-4132,90-10-2301,2-4 2600,-2 0 74,27-12-8932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1 23158,'0'0'8322,"-9"4"-7355,-19 12-866,0 1 1,-41 34-1,56-40-99,0 0 0,0 2 0,2-1 0,-1 1 0,1 1 0,1 0 0,-10 19 0,19-32-43,1-1 1,0 0-1,-1 1 1,1-1-1,0 1 1,-1-1-1,1 1 1,0-1-1,0 1 1,0 0-1,-1-1 1,1 1-1,0-1 1,0 1-1,0-1 1,0 1-1,0 0 1,0-1-1,0 1 1,0-1-1,0 1 1,0 0-1,1-1 1,-1 1-1,0-1 1,0 1-1,1 0 1,13-2-2634,19-19-2919,-7-4 1531,0-1 0,29-38-1,-24 20 5346,-4 0 6258,-36 76-3049,9-20-4030,0 0 0,1 0 1,3 17-1,2 0-128,18 55 0,-22-79-463,27 63 853,-27-65-1082,0 1 1,0-1 0,1 0-1,0 0 1,-1 0-1,1-1 1,1 1 0,-1-1-1,1 1 1,-1-1-1,1 0 1,7 4-1,-11-14-7692,-8-8 539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9705,'0'0'17232,"51"-15"-16559,-4 16-449,-1-1-224,0 0-1185,-6 0-3651,-4-13-10123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9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12 103 9993,'-11'-5'8405,"14"-5"-4226,17-8-2477,46-11-1050,-61 27-428,0 0 0,0 1-1,0 0 1,1-1 0,-1 2-1,0-1 1,0 1 0,1-1-1,-1 1 1,0 1 0,8 0-1,-12 0-111,-1 0-1,1 0 0,-1 0 0,1 0 1,-1 0-1,1 0 0,-1 0 0,1 0 0,-1 0 1,0 0-1,0 0 0,0 0 0,1 0 0,-1 0 1,0 0-1,0 0 0,0 0 0,0 0 0,-1 0 1,1 0-1,0 0 0,0 0 0,-1 1 0,0-1-48,1 0 0,0 0 0,-1 0 0,1 1 0,0-1 0,0 0 0,0 0 0,0 0-1,0 0 1,0 0 0,0 0 0,0 0 0,0 0 0,0 0 0,1 0 0,-1 0-1,0 0 1,1 0 0,-1 0 0,1 0 0,-1 0 0,1 0 0,-1 0 0,1 0-1,0 0 1,0 0 0,3 0-47,0 0-1,0-1 0,0 1 1,0-1-1,-1 0 1,1-1-1,0 1 0,0 0 1,0-1-1,0 0 1,-1 0-1,1 0 0,0-1 1,3-1-1,50-32 291,-50 29-279,0 0 1,1 1 0,0 0-1,0 1 1,0 0-1,0 0 1,1 0-1,9-2 1,-10 21 1,-8-12-37,1-1 0,-1 0-1,1 0 1,0 0-1,0 0 1,-1 0 0,1 0-1,1 0 1,-1 0-1,0 0 1,0 0-1,1-1 1,-1 1 0,1 0-1,-1-1 1,1 1-1,0-1 1,-1 0 0,3 2-1,15-2-1990,-17-2 1399,0 1-1,0 0 0,0 0 0,0-1 0,0 0 0,0 1 1,0-1-1,0 0 0,0 0 0,0 0 0,3-2 0,9-14-6547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228 51 11050,'0'0'9973,"-2"-9"-6872,1 7-2933,1 0 0,-1 0-1,0 0 1,0 0 0,1 0 0,-1 0 0,0 0-1,-1 0 1,1 0 0,0 0 0,-1 0-1,1 1 1,-1-1 0,1 1 0,-1-1-1,0 1 1,1-1 0,-1 1 0,0 0 0,0 0-1,-3-1 1,0 1-54,1 0-1,-1 0 1,1 1-1,-1 0 1,1 0-1,0 0 0,-1 0 1,1 1-1,-1 0 1,1 0-1,-1 0 1,1 0-1,-5 3 1,-5 1-33,2 1 1,-1 0-1,-22 16 1,30-19-65,1 0 0,0 0 0,-1 1 0,1-1 0,1 1 0,-1 0 1,1 0-1,-1 0 0,1 1 0,0-1 0,1 1 0,-1 0 1,-2 7-1,5-11-20,-1 0 1,1 0-1,0 0 1,0 0-1,0-1 1,0 1-1,0 0 1,1 0-1,-1 0 1,0 0-1,0-1 1,1 1-1,-1 0 1,0 0-1,1 0 1,-1-1-1,0 1 0,1 0 1,-1-1-1,1 1 1,0 0-1,-1-1 1,1 1-1,-1 0 1,1-1-1,0 1 1,0-1-1,-1 0 1,1 1-1,0-1 1,0 1-1,1-1 1,32 9-149,-23-7 64,9 2-140,-1 1 0,0 1 0,0 1 0,25 12 0,-41-18 243,1 1 1,-1 0-1,0 0 1,0 0-1,0 0 1,0 0-1,0 1 1,0-1-1,0 1 1,-1 0-1,1 0 1,-1 0-1,0 0 1,0 0-1,0 0 1,0 1-1,0-1 1,-1 1-1,0-1 1,0 1-1,0-1 0,0 1 1,0 0-1,-1 0 1,1 0-1,-1-1 1,0 1-1,0 0 1,-1 0-1,0 5 1,-1-5 76,0 0 0,0 0 1,0-1-1,-1 1 0,1-1 0,-1 1 0,0-1 1,1 0-1,-2 0 0,1 0 0,0 0 1,-1-1-1,1 0 0,-1 1 0,1-1 1,-1 0-1,0-1 0,0 1 0,0-1 1,0 0-1,-7 2 0,2-1 95,0 0 0,0 0 0,-1-1 0,1 0-1,-1-1 1,1 0 0,0 0 0,-19-4 0,25 3-358,0 0-1,0 0 1,0-1-1,0 1 1,0-1-1,0 0 1,1 0-1,-1 0 1,0 0 0,1 0-1,0 0 1,-1-1-1,1 1 1,0-1-1,0 1 1,1-1-1,-1 0 1,0 0 0,1 0-1,0 0 1,0 0-1,0 0 1,0 0-1,0-1 1,0 1-1,1 0 1,-1-4-1,1 2-250,0 1 0,0 0 0,0-1 0,1 1-1,-1-1 1,1 1 0,0 0 0,0 0 0,1-1 0,-1 1-1,1 0 1,0 0 0,0 0 0,0 1 0,0-1-1,1 0 1,0 1 0,0 0 0,6-6 0,17-10-7971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1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1 122 12011,'0'0'2168,"10"-9"63,15-11 239,44-25 0,-57 38-1678,0 0 0,1 1 0,0 0 0,1 1-1,-1 0 1,1 1 0,16-2 0,-29 5-693,-1 1 0,1 0 0,0 0 0,-1 0 0,1 0 0,-1 0 0,1 0 0,0 0 0,-1 0 0,1 0 0,0 0 0,-1 0 0,1 0 0,0 1 0,-1-1 0,1 0 0,-1 0 0,1 1 0,-1-1 0,1 0 0,0 1 0,-1-1 0,1 0 0,-1 1 0,1-1 0,-1 1 0,0-1 0,1 1 0,-1-1 0,1 2 0,-4 18 1264,-23 22-740,-38 23-590,51-53-34,-1 0 0,2 1 0,0 1 0,0 0 0,-11 19 0,23-33 1,-1 1 0,1 0 0,-1 0 0,1-1 0,0 1 0,-1 0 0,1 0 0,0-1 0,0 1 0,0 0 0,0 0 0,0 0 0,0-1 0,0 1 0,0 0 0,0 0 0,0 0 0,0-1 0,0 1 0,0 0 0,0 0 0,1-1 0,-1 1 0,0 0 0,1 0 0,-1-1 0,1 2 0,23 10 0,39-6 0,-53-6 0,20 3 0,-18-2 0,1 0 0,-1-1 0,1 0 0,13-2 0,-25 1-44,-1 1 0,1 0 1,0-1-1,-1 1 0,1-1 0,-1 1 0,1-1 0,-1 1 1,1-1-1,-1 1 0,1-1 0,-1 0 0,0 1 0,1-1 1,-1 0-1,0 1 0,0-1 0,1 0 0,-1 1 1,0-1-1,0 0 0,0 1 0,0-1 0,0 0 0,0 0 1,0 1-1,0-1 0,0 0 0,0 1 0,0-1 0,-1 0 1,1 1-1,0-1 0,0 0 0,-1 1 0,1-1 0,0 0 1,-1 1-1,1-1 0,-1 1 0,1-1 0,-1 0 1,0-1-157,0 0 0,0 1 0,0-1 0,0 1 0,0-1 0,0 1 0,0 0 0,0-1 0,0 1 0,-1 0 0,1 0 0,0 0 1,-1 0-1,1 0 0,-1 0 0,0 0 0,1 0 0,-1 1 0,-1-1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 19571,'0'0'10276,"-6"11"-9337,-1 0-740,0 1-1,1-1 0,0 1 0,1 1 0,1-1 0,0 1 0,1 0 0,0 0 0,-2 25 0,4-30-198,1 0 0,0 0 0,0-1 0,1 1 0,0 0 0,0 0 0,0-1 0,1 1 0,1-1 0,-1 0 0,1 1 0,0-1 0,1 0 0,0-1 0,7 11 0,-21-44-3916,7 15 1456,1-1-1,0 0 0,1 0 1,1 1-1,0-1 0,1 0 1,2-16-1,12-12 294,-13 39 3462,-1 0 1,1-1 0,-1 1 0,0-1 0,0 1 0,1-1 0,-2 0 0,1 1-1,0-1 1,0-3 0,-11-1 5117,-8 6-7595,-24-1 4828,57 172-3010,-8-118-220,-7-52-397,0 0 0,0 1 0,-1-1 1,1 0-1,0 0 0,0 1 0,0-1 1,0 0-1,0 1 0,0-1 0,0 0 1,0 0-1,0 1 0,0-1 0,0 0 1,0 1-1,0-1 0,0 0 0,0 0 1,1 1-1,-1-1 0,0 0 0,0 1 1,0-1-1,0 0 0,0 0 1,1 1-1,-1-1 0,0 0 0,0 0 1,1 0-1,-1 1 0,0-1 0,0 0 1,1 0-1,-1 0 0,0 0 0,0 0 1,1 1-1,-1-1 0,0 0 0,0 0 1,1 0-1,-1 0 0,0 0 0,1 0 1,-1 0-1,0 0 0,1 0 0,-1 0 1,0 0-1,0 0 0,1 0 1,-1-1-1,15-18 134,7-30-773,-17 27 418,-1 1 0,-1-1 0,-1 0 0,0 0 0,-4-40 0,2 61 200,0 1 0,0-1 0,0 1 0,1 0 0,-1-1 1,0 1-1,0-1 0,0 1 0,0-1 0,0 1 0,0-1 0,0 1 0,0-1 0,0 1 0,0 0 0,-1-1 0,1 1 0,0-1 0,0 1 0,0-1 0,-1 1 0,1 0 0,0-1 0,0 1 0,-1-1 0,1 1 1,0 0-1,-1-1 0,1 1 0,0 0 0,-1 0 0,1-1 0,0 1 0,-1 0 0,1 0 0,-1-1 0,1 1 0,-1 0 0,1 0 0,0 0 0,-1 0 0,1 0 0,-1 0 0,1 0 0,-1 0 0,1 0 0,-1 0 1,1 0-1,-1 0 0,1 0 0,0 0 0,-1 0 0,1 0 0,-1 0 0,1 1 0,-1-1 0,0 0 0,-17 21-13,12 1 104,2-1 0,0 1-1,1 0 1,1 0 0,1 0 0,1 0 0,3 23-1,-2 13 184,-1-57-342,0 1 0,0-1 0,0 0 0,0 0-1,0 0 1,0 0 0,1 0 0,-1 0 0,0 0-1,0 0 1,1 0 0,-1 0 0,1 0 0,-1 0-1,1 0 1,-1 0 0,1 0 0,0 0 0,-1 0-1,1 0 1,0-1 0,0 1 0,0 0 0,0 0-1,0-1 1,-1 1 0,1-1 0,0 1 0,0-1-1,2 1 1,-1 0-509,-1-1 0,0 0 0,1 0 0,-1 0 0,0 0 0,1-1 0,-1 1 1,0 0-1,1-1 0,-1 1 0,0 0 0,0-1 0,1 0 0,-1 1 0,0-1 0,0 0 0,0 1 0,0-1 0,0 0 0,0 0 0,0 0 0,0 0 0,0 0 0,1-2 0,10-14-13130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18802,'0'0'5568,"10"-7"-2878,-6 5-2482,41-24 1906,-42 24-1943,1 1 1,-1 0 0,1 0 0,-1 0 0,1 0 0,-1 0 0,1 1 0,-1-1 0,1 1-1,-1 0 1,1 0 0,0 1 0,-1-1 0,1 1 0,5 1 0,-8-1-156,1 0-1,-1 0 1,1 1 0,-1-1 0,0 1-1,1-1 1,-1 1 0,0-1 0,0 1-1,0-1 1,0 1 0,0 0 0,-1 0-1,1-1 1,0 1 0,-1 0 0,1 0 0,-1 0-1,0 0 1,0 0 0,1 0 0,-1 0-1,0 0 1,-1 0 0,1-1 0,-1 5-1,0 0 15,0 0 0,0 1 0,0-1 0,-1 0 0,0 0 0,-6 12 0,-38 44-30,-5 6 0,48-62 0,-1 0 0,1 0 0,0 0 0,0 1 0,0-1 0,1 1 0,0-1 0,-1 14 0,2-19 0,1 0 0,0 0 0,0 0 0,1 0 0,-1 0 0,0 0 0,0 0 0,0 0 0,1 0 0,-1 0 0,0 0 0,1 0 0,-1 0 0,1 0 0,-1 0 0,1-1 0,-1 1 0,1 0 0,0 0 0,0 0 0,-1-1 0,1 1 0,0 0 0,0-1 0,0 1 0,31 8 0,36-13 0,-58 1-146,1 1 1,-1-1-1,1 0 0,-1-1 1,18-10-1,-25 13 34,0-1 1,0 0 0,0 0-1,0 0 1,0 0-1,0 0 1,-1 0-1,1-1 1,-1 1-1,0-1 1,0 0 0,0 1-1,0-1 1,0 0-1,0 0 1,-1-1-1,0 1 1,1 0 0,-1 0-1,0-1 1,0-6-1,-1 9-385,0-1 1,0 1-1,0-1 0,0 1 1,-1 0-1,1-1 0,-1 1 0,1 0 1,-1-1-1,1 1 0,-1 0 0,0-1 1,1 1-1,-1 0 0,0 0 1,0 0-1,0 0 0,0 0 0,0 0 1,-2-1-1,-17-13-8263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3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11627,'0'0'16944,"71"3"-16047,-35-3-737,3-3-544,-3-6-2627,-1 1-2659,-6-1-4195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6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354 344 14125,'0'0'13288,"9"3"-12376,0-1-768,-1 0-1,0 0 0,1 0 1,0-1-1,-1-1 0,1 1 1,9-2-1,-14 1-55,-1-1 1,0 1-1,0-1 0,0 0 1,1 0-1,-1 0 0,0-1 1,0 1-1,0-1 0,-1 1 1,1-1-1,0 0 0,-1 0 1,1 0-1,-1-1 0,0 1 1,1 0-1,-1-1 0,0 0 1,-1 1-1,1-1 0,0 0 1,-1 0-1,1 0 0,1-6 1,-2 6-72,0 1 0,0-1-1,0 0 1,-1 0 0,1 0 0,-1 0 0,0 0 0,1 0 0,-1 1 0,0-1 0,-1 0 0,1 0 0,-1 0 0,1 0 0,-1 0-1,0 0 1,-1-3 0,1 5-2,0-1 0,0 1 0,0 0 0,-1-1 0,1 1-1,0 0 1,-1 0 0,1 0 0,-1 0 0,1 0 0,-1 0 0,1 1-1,-1-1 1,0 0 0,1 1 0,-1-1 0,0 1 0,1 0-1,-1-1 1,0 1 0,-2 0 0,-1 0 7,-1 1-1,1-1 1,-1 1-1,1 0 1,-1 1 0,1-1-1,0 1 1,0 0-1,0 0 1,0 1-1,0-1 1,0 1 0,0 0-1,1 1 1,0-1-1,-7 8 1,1 0-22,1 1 0,0 0 0,1 0 0,-10 22 0,15-28 0,1-1 0,-1 1 0,1 0 0,1 0 0,-1 0 0,1 0 0,0 0 0,0 0 0,1 1 0,0-1 0,0 0 0,0 0 0,2 10 0,0-13 2,-1 0 1,1-1-1,-1 1 1,1 0-1,0-1 1,0 1-1,0-1 0,0 1 1,0-1-1,0 0 1,1 0-1,-1 0 1,1 0-1,-1-1 0,1 1 1,0-1-1,0 1 1,0-1-1,0 0 1,0 0-1,0 0 0,0-1 1,5 1-1,9 2-79,1-1-1,32 0 1,-44-2 16,3 0-514,-1 0-1,0-1 1,1 0-1,-1 0 1,10-4-1,-15 4-120,0 0 0,0 0-1,-1 0 1,1-1-1,0 1 1,-1-1-1,1 0 1,-1 1 0,1-1-1,-1-1 1,0 1-1,0 0 1,0 0-1,0-1 1,0 1 0,-1-1-1,3-4 1,3-18-11204</inkml:trace>
  <inkml:trace contextRef="#ctx0" brushRef="#br0" timeOffset="1">0 1 22197,'0'0'8168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0 17296,'0'0'9834,"7"52"-8745,-18-22-577,0 2-352,4-4-96,3 0-160,4-9-704,0-5-642,0-5-127,5-7-834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8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18097,'0'0'2082,"56"-5"-416,-17 2 896,8 0-992,3-2-257,-2 1-961,-3 2-288,-9-1-1505,-8 1-1346,-12 2-672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15855,'0'0'5701,"81"12"-4067,-37-12-321,1-2-864,-1-4-417,-6 1-1378,-9 3-1857,-17 2-1825</inkml:trace>
  <inkml:trace contextRef="#ctx0" brushRef="#br0" timeOffset="1">12 217 17585,'0'0'6886,"79"18"-6534,-30-33-319,5-7-2180,1-5-2433,0-4-2691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47 6598,'0'0'5606,"0"-9"-2222,1-24-811,-1 33-2531,0 0-1,0 0 0,0 0 1,0-1-1,0 1 1,0 0-1,0 0 1,0 0-1,0 0 1,0 0-1,0-1 0,0 1 1,0 0-1,0 0 1,0 0-1,0 0 1,0 0-1,0-1 0,0 1 1,0 0-1,-1 0 1,1 0-1,0 0 1,0 0-1,0 0 0,0 0 1,0-1-1,0 1 1,0 0-1,0 0 1,-1 0-1,1 0 0,0 0 1,0 0-1,0 0 1,0 0-1,0 0 1,0 0-1,-1 0 0,1 0 1,0 0-1,0 0 1,0-1-1,0 1 1,0 0-1,-1 0 1,1 1-1,0-1 0,0 0 1,0 0-1,0 0 1,0 0-1,-1 0 1,1 0-1,0 0 0,-10 9 568,-4 11-479,7-7 157,0 1 1,1 0-1,0 0 1,1 0-1,1 1 0,1 0 1,0-1-1,1 1 1,0 0-1,1 0 0,2 30 1,0-43-261,-1 0 0,1 0 0,0 0 0,0 0 1,0-1-1,0 1 0,0-1 0,0 1 0,1 0 1,-1-1-1,0 0 0,1 1 0,-1-1 0,1 0 1,0 0-1,-1 0 0,1 0 0,0 0 0,0 0 0,-1 0 1,1-1-1,0 1 0,0-1 0,0 1 0,0-1 1,0 0-1,0 1 0,0-1 0,0 0 0,0 0 1,0-1-1,0 1 0,0 0 0,2-1 0,4 0 69,-1-1-1,1 0 0,0 0 0,-1 0 1,0-1-1,0 0 0,12-6 0,-6 0-49,0-1 0,0-1-1,-1 0 1,-1 0-1,1-1 1,-2 0 0,0-1-1,0-1 1,-1 1-1,12-27 1,-21 124 1508,-1-74-1597,1 0 1,0-1 0,1 1 0,0-1 0,0 1 0,5 13 0,-5-20-224,0 0-1,0-1 1,1 1-1,-1 0 1,1 0-1,0-1 1,-1 1-1,1-1 1,0 0 0,3 3-1,-3-3-318,1-1 1,-1 1-1,1-1 0,0 1 1,-1-1-1,1 0 0,0 0 1,0 0-1,-1 0 0,1 0 1,0-1-1,4 1 0,12 0-7449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18578,'0'0'5076,"-8"11"-3319,-1 5-1266,0 0 1,1 1 0,1 0-1,0 0 1,2 1 0,0 0-1,0 0 1,2 0 0,-2 25-1,4-35-371,1 0-1,0 1 0,1-1 0,-1 0 0,1 1 0,1-1 0,0 0 1,5 14-1,-6-19-101,1 0 0,0 0 1,0 0-1,0 0 0,0-1 1,0 1-1,1 0 1,-1-1-1,1 0 0,0 1 1,0-1-1,0 0 0,0-1 1,0 1-1,0 0 1,0-1-1,1 0 0,-1 1 1,0-2-1,1 1 0,-1 0 1,7 0-1,-3 0-11,-1-1-1,1 0 1,-1 0-1,1 0 1,-1-1-1,1 0 1,-1 0-1,0-1 1,1 0-1,-1 0 1,0 0-1,0-1 1,0 0-1,-1 0 1,1-1-1,-1 1 1,0-1-1,0 0 1,0-1-1,0 1 1,-1-1-1,1 0 1,-1 0-1,-1 0 1,7-11-1,-3 3-33,0 0-1,-1-1 1,-1-1-1,0 1 1,0-1-1,-2 1 1,0-1-1,-1 0 1,0 0-1,-1-16 1,-12 55-390,10-15 419,0-1-1,1 0 1,0 0-1,0 1 1,1-1-1,0 0 1,0 0 0,1 0-1,5 15 1,-6-20 4,1 0 0,0 0 1,0 0-1,0-1 0,0 1 1,0-1-1,0 1 0,1-1 1,0 0-1,-1 0 0,1 0 1,0 0-1,0 0 1,0 0-1,0-1 0,0 0 1,0 1-1,0-1 0,0 0 1,1-1-1,-1 1 0,0-1 1,1 1-1,-1-1 0,1 0 1,3 0-1,-2-1-2,0 1 1,0-1-1,0 1 0,0-2 0,-1 1 1,1 0-1,0-1 0,-1 0 0,1 0 1,-1 0-1,0-1 0,1 1 1,-1-1-1,0 0 0,3-4 0,2 1-131,-9 5-268,0 28-1681,-1 2-6,0-16-584,1 1-3413,0-9-2510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22 18385,'0'0'2606,"-11"-4"-1411,-2 0-1077,1 0 0,-1 1 0,0 1 0,-1 0 0,-17 0 0,25 1 30,0 2 1,0-1 0,0 1-1,0 0 1,0 0 0,0 0 0,0 1-1,0 0 1,0 0 0,1 1-1,-1-1 1,1 1 0,-1 0-1,1 1 1,0 0 0,-6 6-1,9-9-52,0 1 0,0-1-1,1 1 1,-1 0 0,1 0-1,0-1 1,-1 1-1,1 0 1,0 0 0,0 0-1,0 1 1,0-1 0,1 0-1,-1 0 1,0 0-1,1 1 1,0-1 0,-1 5-1,2-6-60,-1 1-1,1 0 1,0-1-1,-1 1 1,1 0-1,0-1 1,0 1-1,0-1 1,0 1-1,0-1 1,1 0-1,-1 1 1,0-1-1,1 0 1,-1 0-1,0 0 1,1 0-1,3 2 1,9 3-67,1-1 1,-1 0 0,1 0 0,26 3-1,-11-2 113,-21-3-91,0 0-1,0 0 1,0 1-1,0 0 1,-1 0-1,0 1 1,9 6-1,-16-11 85,0 1 0,1 0-1,-1 1 1,0-1 0,0 0 0,1 0 0,-1 0 0,0 1-1,0-1 1,0 1 0,-1-1 0,1 0 0,0 1 0,0 0-1,-1-1 1,1 1 0,-1-1 0,0 1 0,1 0-1,-1-1 1,0 1 0,0 0 0,0-1 0,0 1 0,0 0-1,0-1 1,-1 1 0,1 0 0,0-1 0,-1 1 0,1-1-1,-1 1 1,0-1 0,1 1 0,-1-1 0,0 1 0,0-1-1,0 1 1,0-1 0,0 0 0,-1 0 0,1 0-1,0 0 1,0 0 0,-1 0 0,1 0 0,-3 2 0,-7 3 29,1 1 0,-1-1-1,0-1 1,-1 0 0,1-1 0,-1 0 0,0 0 0,0-1 0,0-1 0,-1 0 0,1-1 0,0 0 0,-20-2 0,25-4-1958,11-10-5056,8 4-514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0 21236,'0'0'7308,"-10"8"-5957,-16 12-1067,1 1-1,2 1 1,0 1-1,1 1 1,1 1 0,2 1-1,-25 43 1,43-69-385,1 0 0,0 1 1,0-1-1,-1 0 1,1 0-1,0 0 0,0 1 1,0-1-1,0 0 0,-1 0 1,1 1-1,0-1 0,0 0 1,0 1-1,0-1 0,0 0 1,0 0-1,0 1 1,0-1-1,0 0 0,0 1 1,0-1-1,0 0 0,0 0 1,0 1-1,0-1 0,0 0 1,0 1-1,0-1 0,0 0 1,0 0-1,0 1 1,1-1-1,-1 0 0,0 0 1,0 1-1,0-1 0,0 0 1,1 0-1,-1 1 0,0-1 1,0 0-1,1 0 0,14-5-4618,17-20-5261,-11-4-846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1 4356,'0'0'18006,"-2"10"-16233,-6 25-3,2 2 0,-2 51 0,8-72-1655,0 0 0,1 0 0,0-1 1,2 1-1,0 0 0,0-1 1,2 1-1,11 26 0,-16-42-214,0 0 0,0 0 1,0 0-1,1 0 0,-1 1 0,0-1 0,0 0 0,0 0 0,1 0 1,-1 1-1,0-1 0,0 0 0,0 0 0,0 1 0,0-1 0,0 0 1,0 0-1,1 1 0,-1-1 0,0 0 0,0 0 0,0 1 0,0-1 1,0 0-1,0 0 0,0 1 0,0-1 0,0 0 0,0 0 0,-1 1 1,1-1-1,0 0 0,0 0 0,0 1 0,0-1 0,0 0 0,0 0 1,0 0-1,-1 1 0,1-1 0,0 0 0,0 0 0,0 0 0,-1 1 1,1-1-1,0 0 0,0 0 0,0 0 0,-1 0 0,1 0 0,0 1 1,0-1-1,-1 0 0,1 0 0,0 0 0,0 0 0,-1 0 0,1 0 1,-1 0-1,-22-9-3935,-25-20-991,36 18 4220,0 1 1,-20-24-1,29 30 1256,-1-1-1,1 0 1,-1 0 0,1 0 0,1-1-1,-1 1 1,1 0 0,0-1 0,0 0-1,1 1 1,-2-8 0,3 12-270,1-1 0,-1 0 0,0 1 1,1-1-1,-1 1 0,1-1 0,0 1 0,-1-1 1,1 1-1,0-1 0,0 1 0,0 0 0,0-1 1,0 1-1,0 0 0,0 0 0,1 0 0,-1 0 1,0 0-1,1 0 0,-1 0 0,1 0 0,-1 1 1,1-1-1,-1 0 0,1 1 0,-1-1 0,1 1 1,-1 0-1,1-1 0,0 1 0,-1 0 0,1 0 1,2 0-1,71-1 553,-58 1-502,-5 0-384,29 0-104,-13 1-3591,-16-1-2158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90 12011,'9'-11'4175,"-2"1"-2933,25-34 1598,-3 20 2821,-28 24-5602,-1 0 0,1 0 1,-1 0-1,0 0 1,1 0-1,-1 0 0,1 0 1,-1 0-1,0 0 0,1 0 1,-1 0-1,1 1 1,-1-1-1,0 0 0,1 0 1,-1 0-1,0 1 1,1-1-1,-1 0 0,0 0 1,1 1-1,-1-1 1,0 0-1,1 1 0,-1-1 1,0 0-1,0 1 1,0-1-1,1 0 0,-1 1 1,0-1-1,0 1 1,0-1-1,0 0 0,0 1 1,0-1-1,1 1 1,-1-1-1,0 0 0,0 1 1,0-1-1,0 1 1,-1-1-1,1 1 0,0-1 1,1 28 155,-1-23 19,-6 75 377,-2-1-1,-5 0 0,-36 127 0,16-72-3003,33-132 2030,-1 0 0,1 0 0,-1-1 0,1 1 0,-1 0 0,0-1 0,0 1 0,0-1 1,0 1-1,0-1 0,0 1 0,-2 2 0,2-4 27,0 0 0,1 1 0,-1-1 0,0 0-1,1 0 1,-1 1 0,0-1 0,1 0 0,-1 0 0,0 0 0,0 0 0,1 0 0,-1 0 0,0 0 0,1 0 0,-1 0 0,0 0 0,0 0 0,1-1 0,-1 1 0,0 0 0,1 0 0,-1-1 0,0 1 0,1 0 0,-1-1 0,1 1 0,-1-1 0,0 1 0,1-1 0,-1 1 0,1-1 0,0 1 0,-1-2 0,-13-16-12215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2050,'0'0'17713,"0"8"-15925,-1 12-971,1 0-1,1-1 1,1 1-1,0 0 1,2-1-1,0 0 1,13 36-1,-14-48-646,0-1-1,0 1 1,1-1 0,0 1 0,0-1-1,0 0 1,1-1 0,0 1-1,0-1 1,1 0 0,-1 0-1,1-1 1,0 1 0,0-1-1,1 0 1,-1-1 0,1 0-1,0 0 1,0 0 0,0-1-1,0 0 1,0 0 0,0-1-1,1 0 1,10 0 0,-7-1-150,1-1 1,-1 0-1,0-1 1,1 0-1,-1-1 1,0 0-1,0-1 1,-1 0-1,1-1 1,-1 0 0,0-1-1,0 1 1,-1-2-1,10-7 1,-4 2-43,-1-1 1,0-1 0,-1 0 0,0-1 0,-1 0 0,-1 0 0,15-28 0,-22 36-360,-1-1 0,0 1 1,-1-1-1,1 0 1,-1 0-1,0-9 0,1-27-6307,-3 17-1058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4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176 0 17617,'0'0'12219,"0"14"-11888,0 25-368,-1 1 1,-3-1-1,-1 0 0,-1 0 0,-3 0 1,-1-1-1,-2 0 0,-28 61 0,38-95-379,0 0 0,0 0 0,-1 0-1,1 0 1,-1-1 0,0 1 0,0-1 0,0 1 0,-7 4-1,8-7-346,-1 0 0,1 0 0,0 0 0,-1 0 0,1 0 0,-1 0 0,0 0-1,1-1 1,-1 0 0,1 1 0,-5-1 0,-14 0-9572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 11211,'-2'10'4970,"-7"45"-2372,1 0 1,3 1-1,3 56 0,2-109-2535,0 1 0,0-1-1,0 1 1,1-1 0,0 1-1,-1-1 1,1 1 0,1-1-1,-1 1 1,0-1 0,1 0-1,0 0 1,0 0 0,0 0-1,0 0 1,0 0 0,0 0-1,1-1 1,-1 1 0,1-1 0,0 0-1,0 0 1,0 0 0,0 0-1,0 0 1,0-1 0,0 1-1,1-1 1,3 1 0,0 0 99,1-2 1,-1 1 0,1-1 0,-1 0-1,1 0 1,-1-1 0,1 0 0,-1-1-1,1 1 1,-1-1 0,0-1 0,0 0-1,8-3 1,34-19-304,-1-1-1,-1-3 1,48-38-1,-23 6-3156,-5-4-3488,-16 8-6571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5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894 114 13164,'0'0'2072,"-9"-7"-722,-11-7-1074,0 1 0,0 1 0,-1 1 0,-1 1 0,0 0 0,0 2 0,-27-6-1,34 10-193,0 1-1,1 0 1,-1 1-1,0 1 1,0 0-1,0 1 0,0 1 1,0 0-1,0 1 1,1 0-1,-1 2 1,1 0-1,-22 8 1,7 3-35,1 2 0,1 1 0,0 1 0,1 1 0,1 2 1,-39 42-1,34-29 244,1 1 1,2 1 0,2 2-1,-26 52 1,38-65-167,2 1 0,0 0 0,2 0 0,1 1 0,2 0 0,0 1 0,2-1 0,1 1 0,2 0 0,0 0 0,5 30 0,-1-34-83,1-1 0,1-1 0,2 1 0,0-1 0,1 0 0,1 0 0,2-1 0,0-1 0,1 0-1,1 0 1,1-1 0,1-1 0,25 26 0,-25-30 5,1 1 0,1-2 0,0 0 0,1-1 0,0-1 0,1-1 0,1-1-1,0 0 1,0-1 0,1-1 0,0-1 0,0-1 0,0-1 0,1-1 0,0-1 0,0-1 0,0-1-1,0 0 1,0-2 0,0-1 0,0 0 0,0-2 0,-1 0 0,1-2 0,-1 0 0,0-1 0,21-11-1,-16 3 165,-2 0-1,0-1 1,-1-2-1,-1 0 1,-1-1-1,0-2 0,-1 0 1,-2-1-1,0 0 1,28-49-1,-12 10 283,-3-2 0,-3-2 0,27-90 0,-40 104-172,-2 0 0,8-68 0,-17 88-275,-2 0 0,-1 1 0,-2-1 0,-1 0 0,-7-40 0,6 61-55,1-1 1,-1 1-1,0 1 0,-1-1 1,0 0-1,-1 1 1,0 0-1,0 0 0,-1 1 1,0-1-1,-1 1 1,0 0-1,0 1 1,-1 0-1,1 0 0,-2 0 1,1 1-1,-1 0 1,0 1-1,-15-7 1,12 7-391,0 1 0,-1 1 0,1 0 0,-1 0 0,0 2 0,0-1 0,0 2 0,0-1 1,1 2-1,-1 0 0,0 0 0,0 2 0,0-1 0,1 1 0,0 1 0,-15 6 0,-27 15-4245,8-2-3316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6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951 469 7175,'1'-10'1180,"3"-29"-936,7-104 1310,-10 126-934,-2 0 0,0 0 0,-1 0 0,0 0 0,-1 0 1,-7-20-1,8 33-461,0 0 0,0 0 0,0 0 0,0 0 0,-1 0 0,1 1 0,-1-1 0,0 1 0,0-1 0,0 1 0,-1 0 0,1 1 0,-1-1 0,1 0 0,-1 1 1,0 0-1,0 0 0,0 0 0,0 0 0,0 1 0,-1 0 0,1 0 0,0 0 0,-1 0 0,1 1 0,-1-1 0,1 1 0,-1 0 0,-7 1 0,-13 3-167,1 0 1,1 1-1,-1 2 0,-30 12 0,22-8 262,-96 29 292,47-17-119,2 4-1,-96 47 0,162-68-413,1 1 0,0 0 0,0 1 0,0 0-1,1 1 1,0 0 0,1 1 0,0 0-1,1 1 1,0 0 0,0 0 0,1 1-1,1 0 1,0 1 0,0-1 0,2 1 0,-1 1-1,2-1 1,0 1 0,0-1 0,1 1-1,-1 21 1,3-6 64,1-1 1,1 1-1,1 0 0,2-1 0,1 0 0,1 0 1,2 0-1,1-1 0,0 0 0,2 0 1,2-1-1,0-1 0,1 0 0,22 28 1,-22-35-74,0 0 0,1 0 1,1-2-1,1 0 1,1 0-1,0-2 1,1 0-1,0-1 1,1-1-1,0-1 0,1-1 1,0-1-1,1 0 1,0-2-1,0-1 1,0 0-1,46 4 1,-43-8 146,0-2 0,0 0 0,0-2-1,0-1 1,0 0 0,-1-2 0,0-1 0,0-1 0,0-1 0,-1-1 0,0-1 0,0-1 0,-2-1 0,1-1 0,-1-1 0,-1-1 0,-1-1 0,0 0 0,-1-2 0,-1 0 0,0 0 0,-1-2 0,-2 0 0,23-40 0,-18 23 193,-1-1-1,-3 0 1,0-1 0,-3-1 0,-1 0 0,-2 0-1,-2-1 1,3-73 0,-10 86-264,-1 0 0,-1 1 0,-1 0-1,-2-1 1,0 1 0,-11-28 0,9 37-68,0 0 0,-1 1 0,-1-1 0,-1 2 1,0-1-1,-1 1 0,-1 1 0,-1 0 0,-18-17 0,21 23-133,0 0 0,-1 1-1,0 0 1,0 1 0,-1 0 0,0 1-1,0 0 1,-1 1 0,1 1 0,-1 0-1,0 0 1,-1 1 0,1 1 0,-22-1-1,19 3-748,0 0 0,1 1 0,-1 1 0,-29 8 0,26-4-1337,1 0 1,0 1-1,-32 18 1,6 2-9277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1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671 425 4324,'-1'-10'358,"-5"-130"1034,3 23-1108,2 115-209,1 1 0,0 0-1,0-1 1,0 1 0,-1 0 0,1 0 0,-1-1-1,1 1 1,-1 0 0,1 0 0,-1 0 0,0 0-1,1 0 1,-1 0 0,0 0 0,0 0 0,0 0 0,0 0-1,0 0 1,0 0 0,0 1 0,0-1 0,0 0-1,0 1 1,-2-1 0,-1-1 24,0 1-1,0 1 1,1-1 0,-1 1-1,0-1 1,0 1 0,0 0-1,-6 1 1,-4 1-40,0 1 0,0 0 0,-23 10 1,6 1-1,1 0 0,1 2 1,0 1-1,2 2 1,0 1-1,1 0 1,1 2-1,1 1 0,1 1 1,1 1-1,1 1 1,1 1-1,1 1 1,-20 40-1,18-27 87,2 0 1,2 1-1,1 0 0,2 2 0,3 0 1,1 0-1,2 1 0,2 0 1,-1 72-1,7-93-150,1 1 0,0-1 1,2 1-1,1-1 0,10 34 0,-12-51-1,0-1 0,0 0 0,1 1 0,0-1 0,1 0 0,-1 0 0,1-1 0,0 1 0,1-1 0,-1 0-1,1 0 1,0 0 0,0-1 0,0 1 0,1-1 0,0 0 0,0-1 0,0 0 0,0 0 0,0 0 0,1-1 0,-1 1-1,1-2 1,7 3 0,4-3 5,0 1-1,0-2 1,1-1-1,-1 0 1,0-1-1,-1-1 1,1 0 0,0-1-1,-1-2 1,0 1-1,0-2 1,0 0-1,30-19 1,7-9 0,-1-3 1,73-66-1,-25 8 190,-4-5 1,120-159-1,-201 238-133,-1-1-1,-1-1 1,-1 0 0,-2-1-1,0-1 1,-2 1-1,0-2 1,-2 1-1,-1-1 1,-1 0 0,-1 0-1,-2-1 1,0 1-1,-4-40 1,1 57-50,-1 1 0,0 0 1,0 0-1,-1-1 0,0 1 0,0 1 0,-1-1 0,0 0 1,-1 1-1,0 0 0,0 0 0,-1 0 0,0 1 1,0 0-1,-1 0 0,0 1 0,-14-11 0,16 13-38,0 1 1,-1-1-1,0 1 0,1 0 0,-1 1 0,0-1 0,-1 1 0,1 1 0,0-1 0,-1 1 1,1 0-1,-1 0 0,1 1 0,-1 0 0,1 0 0,-1 0 0,1 1 0,-1 0 0,1 0 1,0 1-1,0 0 0,-1 0 0,1 0 0,0 1 0,0 0 0,-10 7 0,-1 5-474,0 0 0,1 2-1,0 0 1,1 1-1,1 0 1,1 1 0,1 1-1,-11 22 1,15-26-296,-43 72-4270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2.0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574 95 4516,'-13'-3'-187,"-4"-1"303,0 1-1,0 0 1,0 1-1,0 1 1,-1 1-1,1 1 1,-1 0-1,1 1 1,0 1-1,-33 9 1,32-5 154,1 0-1,1 1 1,-1 0 0,1 2 0,1-1-1,-1 2 1,2 0 0,0 1 0,0 1-1,1 0 1,1 1 0,0 0-1,0 1 1,2 0 0,0 0 0,1 1-1,0 1 1,-8 23 0,1 5-200,2 0-1,2 1 1,2 0 0,-5 49 0,8-8-90,4 114 0,3-188 28,1 1-1,1 0 1,0-1-1,1 1 1,1-1-1,0 0 1,1 0-1,0 0 0,1 0 1,0-1-1,1 0 1,0 0-1,1-1 1,0 0-1,1 0 0,0-1 1,1 0-1,0-1 1,1 0-1,0-1 1,0 0-1,1 0 1,-1-1-1,2-1 0,-1 0 1,1-1-1,0 0 1,0-1-1,0 0 1,1-1-1,-1-1 1,16 2-1,-3-4-5,0-1 0,1-2-1,-1 0 1,0-1 0,-1-2 0,1-1 0,-1-1 0,0-1-1,-1-1 1,0-1 0,33-21 0,-12 4 15,-2-2 0,-1-2 0,-1-2 0,63-68 0,-85 82 29,-1-1 1,0-1-1,-2 0 0,0-2 1,-2 1-1,-1-2 0,0 0 1,-2 0-1,-1-1 1,-1-1-1,-1 0 0,-2 0 1,0 0-1,-2-1 0,1-29 1,-5 24 47,-1 0 1,-2 0-1,-1 0 1,-1 1-1,-17-53 1,18 71-78,-1 0 1,-1 0 0,0 0 0,-1 1-1,-1 0 1,0 0 0,-1 1-1,0 0 1,-1 0 0,0 1 0,0 0-1,-2 1 1,1 1 0,-23-15 0,25 18 19,-1 1-1,1 1 1,-1 0 0,0 0 0,0 1 0,-1 0 0,1 1 0,-1 0 0,1 0 0,-1 1 0,1 1 0,-1 0 0,0 0 0,1 1 0,-1 1 0,0-1-1,1 2 1,0-1 0,-14 7 0,7-2-307,1 1-1,0 1 1,1 1-1,0 0 1,1 1-1,0 1 1,0 0-1,1 1 1,1 0-1,-17 24 1,-26 41-3536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7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140 135 13036,'-55'-40'-3907,"6"-1"3779,23 14-193,18 10-1408,7 7-1699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761 60 3331,'-13'-3'214,"-157"-39"1419,160 39-1283,0 0-1,-1 0 0,0 1 1,1 0-1,-1 1 0,0 0 1,0 1-1,1 0 0,-1 1 1,0 0-1,-20 5 0,20-2-267,0 1 0,0-1 0,0 2 0,1 0 0,-1 0 0,1 1-1,1 0 1,-1 0 0,1 1 0,-12 14 0,-10 15 6,1 1 0,2 1 0,2 2 0,2 0 0,1 2 0,3 1 0,1 0 0,-23 86-1,23-54-18,3 1-1,4 0 0,3 1 0,2 133 0,8-174-57,2-1 1,1 0 0,1 0-1,2 0 1,2 0 0,1-1-1,2-1 1,1 0 0,2 0-1,34 55 1,-45-83-11,1 0 1,0 0-1,0-1 1,0 1-1,1-1 1,0 0-1,0-1 1,0 0-1,0 0 1,1 0-1,0 0 1,0-1-1,0 0 1,0-1-1,0 0 1,0 0-1,1 0 1,-1-1-1,1 0 1,-1 0-1,1-1 1,-1 0-1,1 0 1,-1-1-1,1 0 1,11-3-1,7-3 13,0-1-1,0-2 0,-2 0 1,1-1-1,-1-2 0,27-18 0,7-7-4,-1-3-1,-2-2 1,-2-2 0,-2-3-1,-2-2 1,56-74-1,-79 89 0,-2-1 0,-1-1 0,-2-1 0,-2-1 0,-1-1 0,-2 0 0,-2-1 0,-2-1-1,-2 0 1,-1-1 0,4-58 0,-11 66 17,-1-1-1,-2 1 1,-1 0-1,-2 0 1,-1 0-1,-14-46 1,15 69-10,-1 0 1,0 0 0,0 1-1,-1 0 1,-1 0 0,0 0-1,0 1 1,-1 0-1,-10-10 1,11 14-10,-1 0 0,0 0 0,0 1 0,0 0 0,0 0 0,-1 0 0,0 1 0,0 1 0,0 0-1,0 0 1,0 0 0,-1 1 0,-12-1 0,12 2-52,-1 0-1,1 1 1,0 0-1,-1 0 1,1 1 0,0 0-1,0 1 1,0 0-1,0 1 1,0 0-1,0 1 1,1 0-1,-11 5 1,11-2-484,-1-1 0,1 1 0,1 1 0,-1-1 0,1 1 0,1 1 0,-9 11 0,-7 13-3383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600 178 3427,'0'0'-592,"0"-10"576,2-24 120,1 17 170,-2 1-1,0-1 1,-1 0 0,-3-22 0,2 38-219,0-1 0,0 0 0,0 0 1,0 1-1,0-1 0,0 0 0,-1 1 0,1-1 0,-1 1 0,1 0 1,-1-1-1,1 1 0,-1 0 0,0 0 0,0 0 0,1 0 0,-1 0 0,0 1 1,0-1-1,0 1 0,0-1 0,0 1 0,0-1 0,0 1 0,0 0 1,0 0-1,0 0 0,0 0 0,-3 1 0,-3-1 77,0 1 0,0 0 0,0 1 0,1-1 0,-1 1 0,-11 5 1,-2 4-86,1 1 0,1 1 0,0 1 1,1 1-1,0 0 0,-25 29 1,-83 114 421,96-114 30,1 1 0,2 1-1,-39 95 1,55-113-445,2 1-1,1 0 1,1 1-1,1-1 1,2 1 0,1 0-1,2 0 1,2 46-1,1-60-44,1 1 1,1-1-1,0 0 0,1 0 0,1-1 0,0 1 0,1-1 0,0 0 1,2-1-1,0 0 0,0 0 0,1-1 0,1 0 0,0-1 1,1 0-1,0-1 0,0 0 0,2-1 0,-1-1 0,1 0 0,0 0 1,1-2-1,0 0 0,0 0 0,1-1 0,0-1 0,21 4 1,-15-7 4,-1 0 1,1-1 0,0-1 0,-1-1 0,1-1 0,-1-1 0,0-1 0,0 0 0,0-2 0,30-12-1,-26 6 3,1 0-1,-2-2 1,0-1-1,-1-1 1,0-1-1,-1-1 1,28-30-1,-23 19 7,-2-2-1,0-1 1,-3-1-1,0-1 1,-3-1-1,0-1 1,-3 0-1,-1-1 1,-1-1-1,-2 0 1,10-62-1,-14 44 20,2-106 0,-10 140-43,-1 1 0,-1-1-1,-1 0 1,-1 1 0,-1-1 0,-1 1 0,-16-38 0,19 52-34,0 0-1,-1 1 1,0 0 0,0-1-1,0 2 1,-1-1 0,0 0-1,0 1 1,-1 0-1,1 0 1,-1 1 0,0-1-1,-1 1 1,1 1 0,-1-1-1,1 1 1,-1 0 0,0 0-1,-8-1 1,6 3-295,-1-1 1,0 2-1,-1-1 0,1 1 1,0 1-1,0 0 0,0 0 1,1 1-1,-1 1 0,0-1 1,1 2-1,-1-1 0,-13 8 1,-57 32-4273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2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4965,'0'0'3085,"15"1"-2156,1221-54 1265,-1170 48-2187,-1 0 353,-63 4-169,-8 0 51,-42 1 421,-133 8-480,-210 37 1,-126 7-60,505-52 201,27-3-157,51-5-73,-32 4-48,939-99 7,-964 102-54,26-2 0,-28 3 0,-18 3 0,-940 180 187,730-120-359,161-43-831,32-14-2312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7.6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178 190 14029,'2'-10'1709,"4"-9"-463,1 0 1,1 1-1,0 0 1,1 0-1,22-29 1,-26 39-656,-2 5-235,-1 0 0,0 0 0,0 0 0,0 0 0,0 0 0,0-1 0,-1 1 0,2-5 0,-21 11 1689,-5 11-1940,0 0 0,0 2 0,2 1 0,-33 32 0,26-23-91,17-16-11,7-8-2,0 1 1,0 0 0,1 0 0,0 1-1,-1-1 1,1 0 0,1 1-1,-1 0 1,0 0 0,1 0 0,0 0-1,0 0 1,-3 7 0,5-10-7,0-1 1,0 1 0,0-1-1,0 1 1,1-1 0,-1 1 0,0-1-1,0 1 1,0-1 0,0 1-1,1-1 1,-1 1 0,0-1 0,0 1-1,1-1 1,-1 1 0,0-1-1,1 0 1,-1 1 0,0-1-1,1 1 1,-1-1 0,1 0 0,-1 0-1,1 1 1,-1-1 0,1 0-1,-1 0 1,1 1 0,-1-1-1,1 0 1,-1 0 0,1 0 0,-1 0-1,1 0 1,-1 0 0,1 0-1,26 1-57,-20-1 74,19-1 11,1 1-11,1 0 0,33 6 0,-55-6-12,-1 1 0,1 1 0,0-1 0,0 1 0,0 0 0,-1 0 0,1 0 0,-1 1 0,0 0 0,0 0 0,0 0 0,0 1 0,0 0 0,-1 0 0,1 0 0,4 6 0,-7-7-2,-1 0 1,1 0-1,0 0 0,-1 0 1,1 0-1,-1 0 1,0 0-1,0 1 0,-1-1 1,1 0-1,-1 1 0,1-1 1,-1 1-1,0-1 1,0 1-1,0-1 0,-2 7 1,0-5 69,0 1 1,0-1-1,0 1 1,-1-1-1,0 0 1,0 1 0,0-2-1,-1 1 1,-6 7-1,-3 0 295,0 0 0,-1 0 0,-1-1 0,0-1 1,-29 15-1,34-19-328,0-1 1,0-1 0,-1 0-1,1 0 1,-1-1 0,0 0 0,0-1-1,0 0 1,-1-1 0,1 0 0,0-1-1,-14-1 1,24 1-59,0 0-1,0 0 1,0-1 0,0 1 0,0-1-1,0 1 1,0-1 0,0 1 0,0-1-1,0 1 1,0-1 0,0 0 0,0 0-1,1 1 1,-1-1 0,0 0 0,1 0-1,-1 0 1,0 0 0,1 0 0,-1 0-1,1 0 1,0 0 0,-1 0-1,1 0 1,0 0 0,-1 0 0,1 0-1,0 0 1,0 0 0,0 0 0,0-1-1,0 1 1,0 0 0,0 0 0,1 0-1,-1 0 1,0 0 0,0 0 0,1 0-1,0-2 1,0-1-203,1 0 0,0 0 1,-1 0-1,1 1 0,1-1 0,-1 0 0,1 1 1,-1-1-1,6-4 0,9-5-2801,0 2 1,0 0-1,31-14 1,-42 22 2112,37-19-8167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0 20179,'0'0'2984,"-9"8"-517,-3 3-1598,0 1 0,0 0 0,1 1 0,-12 18 1,18-23-773,0 0-1,1 0 1,-1 0 0,2 1 0,-1 0 0,1-1 0,1 1 0,-1 0 0,1 0 0,1 0 0,-1 10 0,2-17-100,0 0 1,0-1-1,1 1 0,-1 0 1,0-1-1,1 1 0,-1 0 1,1-1-1,-1 1 0,1-1 1,0 1-1,0-1 0,0 1 1,0-1-1,0 1 1,0-1-1,0 0 0,0 0 1,0 1-1,1-1 0,-1 0 1,0 0-1,1 0 0,-1 0 1,1-1-1,-1 1 1,1 0-1,-1-1 0,1 1 1,0-1-1,-1 1 0,1-1 1,0 0-1,-1 0 0,1 0 1,0 0-1,-1 0 1,1 0-1,0 0 0,-1 0 1,3-1-1,4 0 11,0-1 1,0 1 0,0-1-1,0-1 1,0 1-1,-1-1 1,13-7-1,6-8 52,-1-1 0,36-34 0,19-16 27,-80 68-80,0 1-1,1-1 1,-1 1-1,1 0 1,-1-1-1,1 1 1,-1-1-1,1 1 1,-1 0-1,1 0 1,0-1 0,-1 1-1,1 0 1,-1 0-1,1 0 1,0-1-1,-1 1 1,1 0-1,0 0 1,-1 0-1,1 0 1,0 0 0,-1 0-1,1 1 1,-1-1-1,1 0 1,0 0-1,-1 0 1,1 1-1,0-1 1,5 21 170,-12 48 49,2-38-202,4-30-26,0-1 0,0 1 0,0-1 1,0 1-1,0-1 0,0 1 0,0-1 0,0 1 0,0 0 0,0-1 1,1 1-1,-1-1 0,0 1 0,0-1 0,1 1 0,-1-1 0,0 1 1,1-1-1,-1 0 0,0 1 0,1-1 0,-1 1 0,0-1 0,1 0 1,-1 1-1,1-1 0,-1 0 0,1 0 0,-1 1 0,1-1 0,-1 0 1,1 0-1,-1 0 0,2 1 0,23-6 32,23-22 128,22-30-70,-53 41-71,1 1-1,1 0 1,0 2-1,39-22 1,-57 35-17,-1-1 1,1 1-1,-1 0 1,1-1 0,0 1-1,-1 0 1,1 0 0,0-1-1,0 1 1,-1 0 0,1 0-1,0 0 1,-1 0-1,1 0 1,0 0 0,0 0-1,-1 0 1,1 0 0,0 0-1,-1 1 1,1-1 0,0 0-1,-1 0 1,1 1-1,0-1 1,-1 0 0,1 1-1,0-1 1,-1 0 0,1 1-1,-1-1 1,1 1 0,-1-1-1,1 1 1,-1-1-1,1 1 1,0 1 0,0 1 4,-1 0 1,1 0-1,0 0 1,-1 0 0,1 0-1,-1 0 1,0 1-1,0-1 1,-1 5 0,-18 76 100,18-79-100,-2 6-14,0 1 1,1-1-1,0 1 1,1 19-1,1-31 7,0 1-1,0-1 1,0 1 0,0-1-1,1 0 1,-1 1-1,0-1 1,0 1-1,1-1 1,-1 0-1,0 1 1,0-1 0,1 0-1,-1 1 1,0-1-1,1 0 1,-1 1-1,1-1 1,-1 0-1,0 0 1,1 0 0,-1 1-1,1-1 1,-1 0-1,0 0 1,1 0-1,-1 0 1,1 0-1,-1 0 1,1 0 0,-1 0-1,1 0 1,-1 0-1,1 0 1,-1 0-1,0 0 1,1 0-1,-1 0 1,1 0 0,-1-1-1,1 1 1,21-8 61,-10 1-87,-1 0 0,-1-1 0,1 0 0,15-16 0,3-14-2728,-26 34 1689,-1 0 1,0 0 0,0 0-1,0 0 1,-1 0 0,0-1-1,2-5 1,-3-8-7087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18674,'0'0'7879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20980,'0'0'6150,"15"72"-5542,-12-42-159,2 3-321,-2-4-32,-2-1-641,2-8-512,5-7-1345,-2-6-2018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0 18930,'0'0'5797,"-50"86"-4676,34-32-704,2 7-65,-1 4-96,1 3-63,2-2-65,1-7-64,4-6 0,4-11-64,3-10-769,5-14-736,17-10-1186,2-8-1281,4-10-2594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0 13965,'-8'9'2696,"6"-7"-2654,-50 60 3195,48-56-2931,1 0 1,-1 0 0,1 1 0,0-1 0,0 1 0,1-1 0,0 1 0,0 0 0,1 0 0,0 0-1,-1 9 1,2-15-296,0 0-1,0 1 0,1-1 0,-1 0 0,0 0 1,1 0-1,-1 0 0,0 1 0,1-1 1,-1 0-1,1 0 0,0 0 0,-1 0 1,1 0-1,0 0 0,0 0 0,0 0 0,-1-1 1,1 1-1,0 0 0,0 0 0,0-1 1,0 1-1,0 0 0,1-1 0,-1 1 1,0-1-1,0 0 0,0 1 0,0-1 0,1 0 1,-1 0-1,0 0 0,0 0 0,0 0 1,1 0-1,-1 0 0,0 0 0,0 0 1,0 0-1,1-1 0,0 1 0,4-1 137,0-1 1,0 1-1,-1-1 0,1 0 0,0 0 0,-1 0 1,10-6-1,1-5 232,0-1 0,24-27 0,2-2 0,-41 42-383,-1 1 1,0 0-1,1-1 1,-1 1-1,0 0 1,1-1-1,-1 1 1,1 0-1,-1 0 1,0-1-1,1 1 1,-1 0-1,1 0 1,-1 0-1,1 0 0,-1-1 1,1 1-1,-1 0 1,1 0-1,-1 0 1,0 0-1,1 0 1,-1 0-1,1 0 1,-1 1-1,1-1 1,-1 0-1,1 0 1,-1 0-1,1 0 1,0 1-1,10 15 157,2 39 310,-8-32-486,-4-19 33,1 1-1,0-1 1,0 1-1,0-1 1,1 0-1,-1 0 0,1 0 1,0 0-1,0 0 1,0-1-1,1 1 1,-1-1-1,1 0 1,0 0-1,0 0 0,8 4 1,-10-6 42,0 0 0,1 0 0,-1-1 0,1 1 1,-1-1-1,0 1 0,1-1 0,-1 0 0,1 0 0,-1 0 1,1 0-1,-1 0 0,1-1 0,-1 1 0,1-1 0,-1 0 0,0 1 1,1-1-1,-1 0 0,0-1 0,1 1 0,-1 0 0,0 0 1,0-1-1,0 0 0,0 1 0,-1-1 0,1 0 0,0 0 1,-1 0-1,1 0 0,-1 0 0,0 0 0,2-3 0,-1 2 21,0-1 0,0 1 0,0-1 0,-1 1 0,1-1 0,-1 0 0,0 1 0,0-1 0,0 0 0,-1 0 0,1 0 0,-1 0 0,0 0 0,0 0 0,0 0 0,-1 0 0,1 0 0,-1 1 0,0-1 0,-2-5 0,-2-1 112,-1 0 1,1 0-1,-2 0 0,1 1 1,-12-12-1,6 6 74,45 12-563,16 4-1126,72-3-7352,-72-5 1650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61 4708,'0'0'11884,"9"-5"-8468,5-3-3017,1 1-1,-1 1 1,1 0 0,0 1-1,0 0 1,1 2-1,0 0 1,29-2 0,-69 6 360,16 0-288,1 0 0,-1 0-1,1-1 1,0 0-1,-1-1 1,1 0 0,-1 0-1,1 0 1,0-1-1,-8-2 1,14 3-422,0 1 0,0 0 0,0 0 0,0-1 0,0 1-1,0 0 1,0 0 0,0 0 0,0 0 0,0 1 0,0-1 0,0 0 0,0 0 0,1 1 0,-1-1 0,0 0 0,0 1 0,0-1 0,0 1-1,0-1 1,1 1 0,-1-1 0,0 1 0,0-1 0,1 1 0,-1 0 0,0 1 0,-23 24 1592,18-18-1417,-16 15-224,2 1 0,1 1 0,1 0 0,-17 34 0,34-58 0,1 0 0,-1 0 0,1 0 0,-1 0 0,1-1 0,-1 1 0,1 0 0,0 0 0,-1 0 0,1 0 0,0 0 0,0 0 0,0 0 0,0 0 0,0 0 0,0 0 0,0 0 0,0 0 0,0 0 0,0 0 0,1 0 0,-1 0 0,0 0 0,1 0 0,-1 0 0,1 1 0,0-1 0,0-1 0,1 1 0,-1-1 0,0 1 0,0-1 0,1 1 0,-1-1 0,0 0 0,1 0 0,-1 0 0,0 0 0,1 1 0,-1-2 0,0 1 0,0 0 0,1 0 0,1-1 0,68-23 0,-57 19 0,-4 1-94,0 0 1,0 1-1,0 1 0,0 0 1,0 0-1,0 1 0,1 0 1,-1 1-1,0 0 0,13 1 1,-21 0 76,-1 0 1,0 0 0,1 0 0,-1 0-1,0 0 1,1 1 0,-1-1-1,0 0 1,0 1 0,0-1 0,0 0-1,0 1 1,0-1 0,0 1-1,-1 0 1,1-1 0,-1 1 0,1 0-1,-1-1 1,1 1 0,-1 0 0,0-1-1,0 1 1,0 0 0,0 0-1,0-1 1,0 1 0,-1 0 0,1-1-1,-1 3 1,0 3 78,0-1 0,0 1 1,-1-1-1,1 1 0,-2-1 0,-4 11 0,-3 0 69,0-1 0,-1 0 0,-2 0-1,-22 23 1,30-34-105,0-1 1,-1 0-1,1 0 0,-1 0 0,0-1 1,0 1-1,0-1 0,0-1 0,0 1 0,-1-1 1,1 0-1,-1-1 0,0 0 0,0 0 1,1 0-1,-15-1 0,20 0-135,0 0 0,0 0 0,0 0 0,0 0 0,0 0 0,0-1 0,0 1 0,0 0 0,0-1 0,0 1 0,0-1 0,0 1 0,0-1 1,1 1-1,-1-1 0,0 0 0,0 0 0,0 1 0,1-1 0,-1 0 0,0 0 0,1 0 0,-1 1 0,1-1 0,-1 0 0,1 0 0,-1 0 0,1 0 0,0 0 0,-1 0 0,1 0 0,0 0 0,0 0 0,0 0 0,0-1 0,0 1 0,0 0 0,0 0 0,0 0 0,0 0 0,0 0 1,1 0-1,-1 0 0,0 0 0,1 0 0,-1 0 0,1-1 0,1-2-713,0-1 0,0 1 1,0-1-1,0 1 0,1 0 0,-1 0 1,1 0-1,0 0 0,4-4 1,16-10-5975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2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6534,'0'0'18514,"-12"84"-16336,0-41-961,-1 2-769,3 0-288,0-4-63,4-3-258,2-9-543,4-7-770,0-10-1569,10-16-9096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20243,'0'0'7303,"63"40"-22325</inkml:trace>
  <inkml:trace contextRef="#ctx0" brushRef="#br0" timeOffset="1">340 44 16752,'0'0'224,"6"9"972,-2-5-882,-1 1 0,0 0 0,-1 0 0,1 0 0,-1 0 1,0 0-1,0 0 0,0 0 0,-1 1 0,0-1 0,0 1 0,0-1 0,-1 1 0,0 0 1,0-1-1,0 1 0,-1-1 0,0 1 0,0-1 0,0 1 0,0-1 0,-1 0 0,0 1 1,-4 6-1,-15 24 1136,-2-2 1,-29 35 0,23-32-275,-28 47 1,46-56-1140,11-27-37,0 0 1,0 0-1,0-1 1,0 1-1,0 0 0,0-1 1,0 1-1,0 0 1,1-1-1,-1 1 0,0 0 1,0-1-1,1 1 0,-1 0 1,0-1-1,1 1 1,-1-1-1,1 1 0,-1-1 1,0 1-1,1-1 1,-1 1-1,2 0 0,1 0 0,0 0-1,0 0 1,0-1-1,0 1 0,0-1 1,0 0-1,0 0 1,0 0-1,0 0 0,0 0 1,0-1-1,0 1 1,0-1-1,-1 0 1,5-1-1,37-14-83,0-2-1,80-46 1,-63 31-341,-46 26-260,27-17-2679,-16 3-2821,-13 6-584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1 230 19538,'0'0'5494,"11"4"-3033,0-1-2230,0 0 0,-1-1 1,1 0-1,0-1 0,0 0 1,0-1-1,0 0 0,0-1 1,0 0-1,0 0 0,17-6 1,0-2-177,-2-3 0,1 0 0,32-21 0,-46 25 61,0 0-1,-1-2 1,0 1-1,-1-1 1,0-1-1,-1 0 1,0-1-1,9-13 0,-17 23-83,-1 0-1,0 0 1,0 0-1,1 0 0,-1 0 1,0 0-1,-1 0 0,1-1 1,0 1-1,-1 0 0,1-1 1,-1 1-1,0 0 0,0-1 1,0 1-1,0-1 0,0 1 1,-1-3-1,1 3-16,-1 1 0,0 0 0,1 0-1,-1 0 1,0-1 0,0 1 0,0 0 0,0 0-1,0 0 1,-1 0 0,1 1 0,0-1 0,0 0-1,0 0 1,-1 1 0,1-1 0,0 1 0,-1-1-1,1 1 1,-1-1 0,-2 1 0,-2-1-13,-1 0 1,0 1-1,0 0 0,0 1 1,1-1-1,-1 1 1,0 1-1,0-1 1,1 1-1,-1 0 0,-7 4 1,-3 3 14,1 2 0,0 0 0,0 0 0,1 2 0,0-1 0,1 2 0,-17 21 0,21-23-2,0 1 0,1 0 1,0 1-1,1 0 0,1 0 0,0 1 0,1 0 1,1 0-1,-5 21 0,9-31-15,0-1 0,0 0 0,1 1 0,0-1 0,0 0 0,0 1 0,1-1 0,-1 0 0,1 1 0,0-1 0,1 4 0,-1-5 0,1-1 0,-1 0 0,0 0 0,0 0 0,1 0 0,0 0 0,-1 0 0,1 0 0,0-1 0,0 1 0,-1 0 0,1-1 0,1 0 0,-1 1 0,2 0 0,5 1 0,0 0 0,0-1 0,0 0 0,1-1 0,-1 0 0,0 0 0,1-1 0,16-2 0,-10 1-373,-1-1-1,1 0 1,0-1-1,-1-1 1,0-1-1,16-6 1,-14 3-1276,-2 0 0,1 0 0,-1-2 0,-1 0 0,19-16 0,14-21-17681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1 251 6566,'0'0'1938,"18"0"-1217,64 0 610,100-14 0,101-25-701,-155 20-484,608-75 91,2 40-101,-913 56 1357,-158 6-1603,-852 113 201,1183-121-91,-157 27 32,136-18-32,23-9-1,0 0 1,0 0 0,0 0-1,0 0 1,0 0-1,-1 0 1,1 0 0,0 1-1,0-1 1,0 0 0,0 0-1,0 0 1,0 0 0,0 0-1,0 1 1,0-1-1,0 0 1,0 0 0,-1 0-1,1 0 1,0 0 0,0 1-1,0-1 1,0 0 0,0 0-1,0 0 1,0 0 0,0 0-1,0 1 1,1-1-1,-1 0 1,0 0 0,0 0-1,0 0 1,0 0 0,0 1-1,0-1 1,0 0 0,0 0-1,0 0 1,0 0-1,0 0 1,1 0 0,-1 1-1,0-1 1,0 0 0,0 0-1,0 0 1,0 0 0,0 0-1,1 0 1,-1 0-1,0 0 1,0 0 0,0 0-1,1 0 1,40 7-65,367-20 136,3-30-126,-239 23-78,95-7-292,424-56-31,-646 75 488,-35 3 63,-11 1 121,-22 0 301,-453 0-130,394 6-315,-1173 109-1428,1127-93-1783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16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34 184 8648,'2'-4'5408,"-11"213"1676,24 126-6988,0 2 32,-13-168 63,-5 188-88,-24-141-16,15-142 597,3 0 1,1 86 0,9-154-680,-1 0 1,1 0-1,0-1 1,1 1-1,-1 0 1,1-1-1,0 1 1,1-1-1,-1 1 1,1-1-1,0 0 1,6 6 0,-7-7 4,1-1 1,-1 0-1,1-1 1,0 1-1,0 0 1,0-1-1,1 0 1,-1 1-1,0-1 1,1-1-1,0 1 1,-1 0 0,1-1-1,0 0 1,0 0-1,0 0 1,0 0-1,7 0 1,27-4 116,0-1 0,0-2 1,67-19-1,33-6-81,-106 27 616,47-1 0,-79 5-219,18-21 0,-4-12-425,-1-1 0,-1 0 1,-2-1-1,-1-1 0,6-59 0,-2-185 128,-8 105-107,50-922 57,-53 1064-62,-1 0-1,-1 0 1,-2 0 0,-1 0 0,-10-42 0,5 13-77,7 61 43,1 1 0,0-1 0,-1 1-1,1 0 1,0-1 0,-1 1 0,1 0 0,-1-1 0,1 1 0,-1 0 0,1-1-1,-1 1 1,1 0 0,0 0 0,-1 0 0,1-1 0,-1 1 0,1 0 0,-1 0-1,0 0 1,1 0 0,-1 0 0,1 0 0,-1 0 0,1 0 0,-1 0 0,1 0-1,-1 0 1,1 0 0,-1 1 0,1-1 0,-1 0 0,1 0 0,-1 0 0,1 1-1,-1-1 1,1 0 0,0 1 0,-1-1 0,1 0 0,-1 1 0,1 0-1,-24 18-2,19-15 7,2-2 7,-1 0 1,0 0-1,0 0 1,1 0-1,-1 0 1,0-1-1,-1 0 1,1 1-1,0-2 1,0 1 0,0 0-1,-1-1 1,1 0-1,0 0 1,-1 0-1,-4-1 1,-9-2 111,0-1 0,-27-10 0,-7 0 27,28 10-111,-1 0 1,1 2-1,-1 1 1,1 1-1,-1 2 1,1 0-1,0 1 1,0 1-1,0 2 1,0 0-1,1 2 1,0 0-1,0 2 1,-41 23-1,64-33-115,0 0-1,0 1 0,0-1 0,-1 0 1,1 0-1,0 0 0,0 1 0,0-1 1,-1 0-1,1 0 0,0 0 0,0 0 1,0 0-1,-1 0 0,1 0 0,0 1 1,0-1-1,-1 0 0,1 0 0,0 0 1,0 0-1,-1 0 0,1 0 0,0 0 1,0 0-1,-1 0 0,1 0 0,0 0 1,0 0-1,-1-1 0,1 1 0,0 0 1,0 0-1,-1 0 0,1 0 0,0 0 1,0 0-1,0 0 0,-1-1 0,1 1 1,0 0-1,0 0 0,0-13-6094,0 3 4581,0-17-6492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0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645 4 11883,'-26'-2'379,"1"1"-1,-1 1 1,0 1-1,0 1 0,0 1 1,1 2-1,-1 0 1,1 2-1,0 1 1,1 1-1,0 0 0,0 2 1,1 1-1,1 1 1,0 1-1,1 1 1,-22 19-1,27-18-219,1 0 1,1 1-1,1 0 0,0 1 0,1 1 1,1 0-1,1 1 0,0 0 1,2 0-1,0 1 0,1 0 1,2 0-1,0 1 0,-4 42 0,7-45-130,1 0-1,1 0 0,1 1 1,0-1-1,2 0 0,0 0 0,1 0 1,0-1-1,2 1 0,0-1 1,2 0-1,0-1 0,0 1 1,2-2-1,0 1 0,1-1 0,18 20 1,-20-27 36,1 0 0,1 0 0,-1-1 0,1 0 0,1-1 0,-1 0 0,1 0-1,1-2 1,-1 1 0,1-2 0,0 0 0,16 3 0,-9-3 54,-1-2 0,1-1 1,-1-1-1,1 0 0,-1-1 0,1-1 0,35-9 0,-25 3 110,0-2 0,-1-1 1,0-1-1,-1-2 0,-1 0 0,0-2 1,-1-1-1,-1-1 0,0-1 0,34-36 1,-44 38-17,-1-1 1,-1-1-1,0 0 1,-2-1 0,0 0-1,-1 0 1,-1-2-1,-1 1 1,-1-1 0,-1 0-1,-1 0 1,-1-1-1,-1 1 1,0-1 0,-2-31-1,-2 41-143,0 0-1,-1 0 1,0-1-1,-1 1 1,0 0-1,-1 1 1,-1-1 0,0 1-1,0 0 1,-1 0-1,-15-21 1,13 24-66,0 0 0,0 1 0,-1 0 0,0 0 0,0 1 1,0 0-1,-1 1 0,0 0 0,-1 1 0,1 0 0,-1 0 1,0 1-1,0 1 0,-1 0 0,-13-3 0,-2 3-8,-1 0 0,1 2-1,0 0 1,0 2 0,-1 2-1,1 0 1,0 1 0,1 2 0,-1 1-1,1 1 1,-31 14 0,21-6-245,1 2 1,1 1-1,0 2 1,2 1-1,1 1 1,0 2-1,-32 35 1,53-51-300,1 1 1,0 0-1,1 0 0,1 1 0,-1 0 1,2 0-1,-1 1 0,1 0 1,-6 20-1,11-29 150,0-1 0,1 0 1,-1 1-1,1-1 0,0 1 1,0-1-1,0 1 0,0-1 0,0 1 1,0-1-1,1 1 0,-1-1 1,2 5-1,-1-6-272,1 1 1,-1-1 0,0 1-1,0-1 1,1 0-1,-1 0 1,1 0-1,-1 1 1,1-1-1,-1-1 1,1 1-1,0 0 1,2 1-1,-4-2 615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2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732 283 13677,'-15'-7'1724,"-6"-1"-1403,1 1 0,-1 1 0,0 1 0,0 1 0,0 0 0,0 2 0,-1 1-1,-22 1 1,19 2-191,1 2-1,1 1 0,-1 1 1,1 1-1,0 1 0,0 1 1,1 1-1,-30 19 0,28-14-23,0 1 0,1 1 0,0 1 0,2 1 0,0 1 0,-33 42 0,44-48 38,1 0 0,0 1 0,1 1 0,1-1 0,1 1-1,0 1 1,1-1 0,1 1 0,0 0 0,1 0 0,1 0 0,1 0 0,0 0 0,1 1-1,3 19 1,-2-26-115,1 1 0,0-1 0,1 0 0,0 0 0,1-1-1,0 1 1,0-1 0,1 0 0,1 0 0,-1 0 0,2-1 0,-1 0 0,1 0-1,1 0 1,0-1 0,0 0 0,0-1 0,1 0 0,0 0 0,1-1-1,-1 0 1,1 0 0,20 7 0,-6-6 253,0-1 0,0 0 0,1-2-1,-1-1 1,1-1 0,0-1 0,0-1 0,36-4 0,-23-2 98,-1-1-1,0-1 1,0-2 0,65-28 0,-67 22-193,-2-1-1,0-2 1,-1-1 0,-1-2-1,0-1 1,-2-2-1,-1 0 1,-1-2 0,42-55-1,-54 61-85,0 0-1,-2 0 1,-1-1 0,-1-1-1,-1 0 1,0-1-1,-2 0 1,-1 0-1,-1-1 1,-1 0 0,-1 0-1,-1 0 1,-2 0-1,0 0 1,-5-43-1,3 56-97,-1 1-1,0-1 1,-1 1-1,0 0 0,-1 0 1,0 0-1,0 0 1,-1 1-1,-1 0 0,0 0 1,0 0-1,-1 1 1,0 0-1,-1 0 0,0 1 1,0-1-1,-1 2 1,0-1-1,0 2 0,-1-1 1,0 1-1,0 0 0,-1 1 1,1 0-1,-1 1 1,0 0-1,0 1 0,-20-3 1,6 3-152,0 2 1,0 0-1,0 2 1,0 1-1,0 1 0,0 0 1,0 3-1,1 0 1,-1 1-1,2 1 1,-1 1-1,-38 22 0,41-19-834,0 1 0,1 1 0,0 1 0,2 0 0,-1 2 0,2 0 0,-31 39 0,14 1-6555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4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12588,'0'0'4570,"4"11"-3690,1 9-433,-1 0 1,0 1-1,-2 0 0,-1-1 0,0 1 0,-1 0 0,-5 30 0,-97 352 3180,88-356-3522,-6 12-98,-11 43 587,28-92-398,1 0 1,1 1-1,0-1 1,0 1-1,1-1 0,0 1 1,3 15-1,-2-24-174,-1-1 0,1 1 0,0-1 0,0 1 0,-1-1 0,1 1 0,0-1 0,0 0 0,1 0 0,-1 1 0,0-1 0,0 0 0,1 0 0,-1 0 0,0 0 0,1 0 0,-1-1 0,1 1 0,-1 0 0,1-1 0,0 1 0,-1-1 0,4 1 0,45 5 256,-44-6-229,149 1 641,232-28 1,-12-1-620,600 67 78,-767-24-82,233-13-1,-265-19-18,37 0-42,-107 22-35,-67-2-12,70-2-1,-83-9 55,-25 4-151,-16 4 156,15 0-16,-1 0 0,1-1 0,0 1-1,0 0 1,-1 0 0,1 0 0,0 0 0,0 0 0,0 0 0,-1 0 0,1 0-1,0 0 1,0 0 0,0-1 0,0 1 0,-1 0 0,1 0 0,0 0-1,0 0 1,0-1 0,0 1 0,0 0 0,0 0 0,-1 0 0,1-1-1,0 1 1,0 0 0,0 0 0,0 0 0,0-1 0,0 1 0,0 0 0,0 0-1,0-1 1,0 1 0,0 0 0,0 0 0,0 0 0,0-1 0,0 1-1,0 0 1,0 0 0,0 0 0,0-1 0,1 1 0,-1 0 0,0 0 0,0 0-1,0-1 1,0 1 0,0 0 0,0 0 0,1 0 0,-1 0 0,0 0-1,0-1 1,12-18 176,-5 6-104,12-93 369,28-125-325,-3 12 9,-26 126-148,-14 64 71,2 0 0,0 0 0,2 1 1,12-29-1,-19 57-51,-1-1 0,0 1 0,0 0 0,0 0 0,0-1 0,0 1 0,0 0 0,0-1 0,0 1 0,0 0 0,0-1 0,0 1 0,0 0 1,0-1-1,0 1 0,0 0 0,0 0 0,0-1 0,0 1 0,0 0 0,0-1 0,-1 1 0,1 0 0,0 0 0,0-1 0,0 1 0,-1 0 0,1 0 0,0-1 0,0 1 0,0 0 0,-1 0 0,1 0 0,0-1 0,0 1 0,-1 0 1,-17-5 0,-35 2 29,29 3-50,-635-21-188,321 19-110,-536-4-214,740 6 510,-495 27 34,509-10 82,76-9-209,-86 4 0,132-12-606,0-1-1,0 0 0,0 0 1,0 0-1,0-1 0,0 1 1,0 0-1,0-1 0,-1 1 0,1-1 1,0 0-1,1-2 0,1 0-1391,19-19-7965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6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123 169 1441,'11'-8'5844,"-6"4"-4255,0 0 0,1 0 1,0 0-1,0 1 0,11-5 0,-17 7-1478,1 1 1,0 0-1,0 0 0,0 0 0,0 0 1,-1-1-1,1 1 0,0 0 0,0 0 1,0 1-1,0-1 0,0 0 0,-1 0 0,1 0 1,0 0-1,0 1 0,0-1 0,-1 0 1,1 1-1,1 0 0,-1 0-56,0 1-1,0-1 1,0 0-1,0 0 1,0 1 0,-1-1-1,1 1 1,0-1-1,-1 1 1,1-1 0,-1 1-1,0-1 1,0 1-1,1-1 1,-1 4 0,0 14 574,0 1 0,-1-1 0,0 0 0,-2 1 0,-10 36 0,-40 96 1046,18-57-798,-34 138 555,58-189-1235,3 1 0,2-1 0,-1 65 0,7-104-168,1 0 0,-1 1 0,1-1 0,0 1 0,0-1 0,1 0 0,-1 0 0,1 0 0,0 0 0,1 0 0,-1 0 0,1-1 0,0 1 0,0-1 0,0 1 0,1-1 0,0 0 0,-1 0 0,1-1 0,1 1-1,-1-1 1,0 0 0,1 0 0,0-1 0,-1 1 0,1-1 0,0 0 0,9 2 0,12 3 96,0-1-1,0-1 1,1-1 0,39 0-1,-65-4-119,476-6 740,-1-35-663,-68 4-12,1107-10-96,-1406 49 53,91-3 42,-190 0-26,1-1 0,-1 0 0,0-1 1,0 0-1,0-1 0,0 0 0,-1-1 1,1 1-1,-1-2 0,0 0 0,-1 0 1,1 0-1,-1-1 0,0 0 0,-1-1 1,0 1-1,0-2 0,-1 1 0,10-17 0,29-38 7,-34 51-49,-1 0 0,-1-1-1,0 0 1,-1 0 0,-1-1 0,0 0-1,0 0 1,-2-1 0,0 1 0,0-1-1,4-30 1,-8 15-1,0 1 0,-2-1 0,-1 0 0,-2 1 0,-1-1 0,-1 1 0,-11-31 0,4 17-15,2 0 0,1-1 0,2-1 0,-3-85 0,11 129-18,0 1 0,-1-1 0,1 0 0,-1 0 0,0 0 0,1 1 0,-1-1 0,0 0 0,1 1 0,-1-1-1,0 0 1,0 1 0,0-1 0,1 1 0,-1 0 0,0-1 0,0 1 0,0-1 0,0 1 0,0 0-1,0 0 1,0 0 0,0 0 0,0-1 0,0 1 0,0 0 0,0 1 0,-1-1 0,-41 0-151,32 1 132,-742-44-492,140 2 159,-203 34 346,570 18 40,-319 54-1,400-26 116,109-24-206,0-2 0,-63 6 0,120-19-51,-1 0 0,0 0 0,0-1 0,1 1 0,-1 0 0,0 0 0,0-1-1,0 1 1,1 0 0,-1 0 0,0-1 0,0 1 0,0 0 0,0-1 0,0 1 0,0 0 0,0-1 0,0 1 0,0 0 0,0-1 0,0 1 0,0 0 0,0-1 0,0 1 0,0 0 0,0-1 0,0 1 0,0 0 0,0-1 0,0 1 0,0 0 0,-1-1 0,1 1 0,0 0 0,0-1 0,0 1 0,-1 0 0,1 0 0,0 0 0,0-1 0,-1 1 0,1 0 0,0 0 0,0 0 0,-1-1 0,1 1 0,0 0 0,-1 0 0,1 0 0,0 0 0,-1 0 0,1 0 0,0 0 0,-1 0 0,1-1 0,0 1 0,-1 0 0,1 1 0,0-1 0,-1 0 0,1 0 0,0 0 0,-1 0 0,1 0 0,16-24-8961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0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2883,'0'0'-64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1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5773 11659,'-5'9'2952,"1"-1"-2902,0 0-1,0 0 1,0 0 0,1 1-1,0-1 1,1 1 0,0 0-1,1-1 1,-1 1 0,2 0-1,-1 0 1,1 0 0,0 0-1,1 0 1,0 0 0,1 0-1,0 0 1,0-1-1,4 10 1,2-5-1,0 0 0,1-1 0,1 0-1,0 0 1,0-1 0,1 0 0,0-1 0,1 0 0,0-1-1,1 0 1,0-1 0,0-1 0,1 0 0,0-1 0,24 8-1,-4-3 513,1-2 1,0-2-1,1-1 0,-1-1 0,58-1 0,-54-6-354,0-1 1,0-3-1,0-1 1,0-1-1,-1-3 1,-1-1-1,0-1 1,-1-2-1,0-2 1,43-27-1,-21 7-212,-2-3 0,-1-2 0,-3-3 1,-1-2-1,47-56 0,-74 74 14,-1-2-1,-2-1 1,-1 0 0,-1-1-1,-2-1 1,20-60 0,51-228 221,-43 139 226,292-829 308,-279 851-708,55-243 1,-88 280-22,-6-2 0,5-208 0,-23 193 62,-7 0-1,-31-188 0,3 147 188,5 43-233,7-1 0,-7-190 0,31 265-85,3 0 0,3 0 0,3 1 0,2 0 0,4 0 0,2 2 0,35-80 0,-33 91-10,3 1-1,2 2 0,2 0 1,67-87-1,-74 110 41,2 1 0,0 1 0,2 1 1,0 1-1,2 1 0,0 2 0,1 0 0,1 2 0,50-21 1,8 7 14,152-34 0,95 5-2,-284 51-3,354-28 345,0 35 216,-23-1 682,-232-6-994,38-2-536,-160 15-717,-27-5 887,1 0-1,-1 0 0,1 0 1,-1 0-1,1 0 0,-1 1 1,1-1-1,-1 0 0,0 0 1,1 1-1,-1-1 0,1 0 1,-1 1-1,0-1 0,1 0 1,-1 1-1,0-1 0,1 1 1,-1-1-1,0 1 0,0-1 1,1 0-1,-1 1 0,0-1 1,0 1-1,0-1 0,0 1 1,0-1-1,1 1 0,-1-1 1,0 1-1,0-1 1,0 1-1,0-1 0,-1 1 1,1-1-1,0 1 0,0-1 1,0 1-1,0-1 0,0 1 1,-1-1-1,1 1 0,0-1 1,-1 1-1,-7 1-5324,5-9-3942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13869,'0'0'121,"0"0"0,1 0 0,-1 0 0,0 0 0,0 0 0,0 0-1,1 0 1,-1 0 0,0 0 0,0 0 0,0 0 0,0 0 0,1 0 0,-1 0 0,0 0 0,0 0-1,0 0 1,0-1 0,1 1 0,-1 0 0,0 0 0,0 0 0,0 0 0,0 0 0,1 0 0,-1 0 0,0-1-1,0 1 1,0 0 0,0 0 0,0 0 0,0 0 0,0 0 0,0-1 0,1 1 0,-1 0 0,0 0-1,0 0 1,0 0 0,0-1 0,0 1 0,0 0 0,0 0 0,0 0 0,0-1 0,0 1 0,0 0 0,0 0-1,0 0 1,0 0 0,0-1 0,0 1 0,-1 0 0,1 0 0,0 0 0,0 0 0,0-1 0,0 1-1,0 0 1,0 0 0,0 0 0,0 0 0,-1 0 0,1-1 0,0 1 0,0 0 0,0 0 0,-1 0 0,30-3 2224,38 4-1643,-67-1-689,34 1 184,1 2-1,-1 1 1,0 2 0,-1 2 0,0 0-1,33 14 1,-62-20-184,0-1-1,-1 1 1,1 0 0,0 0-1,-1 0 1,0 0 0,1 1-1,-1-1 1,0 1 0,0 0-1,-1 0 1,1 0-1,-1 0 1,1 1 0,-1-1-1,0 1 1,0-1 0,0 1-1,-1 0 1,1-1-1,-1 1 1,0 0 0,0 0-1,0 0 1,-1 0 0,0 0-1,1 0 1,-1 0-1,0 1 1,-1-1 0,1 0-1,-1 0 1,0 0 0,0 0-1,0-1 1,-1 1 0,1 0-1,-1 0 1,0-1-1,-2 4 1,-8 13 232,-1 0 0,-1-2 0,-1 1 0,0-2 0,-2 0 0,-26 21 0,-121 82-61,132-98-236,18-11-644,-17 10-947,12-15-7298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16 20852,'-9'-3'1089,"2"1"-887,1-1 0,-1 1 0,0 1 1,0-1-1,0 1 0,0 0 0,0 0 0,0 1 0,0 0 1,0 1-1,0-1 0,0 1 0,1 0 0,-1 1 1,0 0-1,0 0 0,1 0 0,-1 1 0,1 0 1,0 0-1,0 1 0,0 0 0,-11 8 0,10-4 4,1 0 0,-1 1 0,2-1 0,-1 1-1,1 1 1,-5 9 0,9-15-158,-1 0 0,0 0 0,1 0 0,0 0 1,0 0-1,0 0 0,0 0 0,1 0 0,-1 0 0,1 0 0,0 1 0,1-1 0,-1 0 0,1 0 0,-1 0 0,1 0 0,3 8 1,-2-10-38,0 0 0,1 0 1,-1 0-1,0 0 0,1-1 1,-1 1-1,1 0 1,0-1-1,-1 0 0,1 0 1,0 0-1,0 0 0,0 0 1,0 0-1,0-1 0,0 1 1,0-1-1,0 0 1,0 0-1,0 0 0,0 0 1,3-1-1,7 0 34,-1-1 0,0 0 0,0 0-1,15-6 1,-5-3 17,0 0-1,-1-1 0,-1-1 1,0-1-1,0-1 0,21-22 1,-34 31 15,-11 37 964,-4-8-845,4-14-94,0 0 0,1 1 0,0-1 0,1 1 1,0 0-1,0 0 0,1 0 0,1 0 0,-1 0 0,3 18 0,-1-27-96,0 0-1,0 1 1,0-1-1,0 0 1,0 0-1,1 0 1,-1 0-1,0 0 1,0 0 0,1 0-1,-1-1 1,1 1-1,-1 0 1,1-1-1,-1 1 1,1-1-1,-1 0 1,1 1-1,-1-1 1,1 0 0,-1 0-1,1 0 1,0 0-1,-1 0 1,1 0-1,-1-1 1,1 1-1,-1 0 1,1-1-1,-1 1 1,3-2 0,50-19 131,-27 4-137,34-28 0,22-14 0,-82 59 0,-1-1 0,0 1 1,1-1-1,-1 1 0,1 0 0,-1-1 1,1 1-1,0 0 0,-1-1 0,1 1 0,-1 0 1,1 0-1,0-1 0,-1 1 0,1 0 0,-1 0 1,1 0-1,0 0 0,-1 0 0,1 0 1,0 0-1,-1 0 0,1 0 0,0 0 0,-1 0 1,1 0-1,-1 1 0,1-1 0,0 0 0,-1 0 1,1 1-1,-1-1 0,1 0 0,0 1 1,-1-1-1,1 0 0,-1 1 0,0-1 0,1 1 1,-1-1-1,1 1 0,-1-1 0,0 1 0,1-1 1,-1 1-1,0 0 0,1-1 0,-1 1 1,0-1-1,0 1 0,0 0 0,0-1 0,1 1 1,-1 1-1,-2 45-18,0-28-29,3-18-72,-1-1 0,0 1 1,1-1-1,-1 1 1,1-1-1,-1 1 0,1-1 1,-1 1-1,1-1 1,-1 1-1,1-1 0,-1 0 1,1 1-1,0-1 1,-1 0-1,1 0 0,-1 0 1,1 1-1,0-1 1,-1 0-1,1 0 0,0 0 1,-1 0-1,1 0 1,0 0-1,-1 0 0,1 0 1,0 0-1,-1 0 1,1-1-1,0 1 0,-1 0 1,1 0-1,0-1 1,-1 1-1,1 0 0,-1-1 1,2 0-1,27-10-5227,-2-4-1093,2-2-2177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124 148 15983,'0'0'6903,"-10"3"-4619,7-2-2201,-57 24 2381,56-23-2241,1 0 0,-1 0 0,0 0 0,1 1 0,0 0 0,-1-1-1,1 1 1,0 1 0,0-1 0,1 0 0,-1 1 0,1-1-1,-1 1 1,1 0 0,-2 4 0,4-8-217,0 1 0,0-1 0,0 0 0,0 1 0,0-1 0,0 1 0,0-1 0,0 0 0,0 1 0,0-1 1,0 1-1,0-1 0,0 1 0,0-1 0,0 0 0,0 1 0,0-1 0,0 0 0,1 1 0,-1-1 0,0 1 0,0-1 0,0 0 0,1 1 0,-1-1 0,0 0 0,0 0 0,1 1 1,-1-1-1,0 0 0,1 1 0,-1-1 0,0 0 0,1 0 0,-1 0 0,0 0 0,1 1 0,-1-1 0,1 0 0,-1 0 0,0 0 0,1 0 0,-1 0 0,1 0 0,22 0 62,-19 0-45,9-2-1,0-1 1,0 0-1,-1-1 0,1 0 0,-1 0 1,0-2-1,-1 1 0,21-14 1,83-67-356,-108 81 299,3-2 99,0-1-1,0-1 0,-1 1 0,0-2 0,-1 1 0,0-1 0,13-21 0,-22 22 151,-10 11 41,-13 11 47,14-3-303,0 0 0,1 1 0,0-1 0,1 2 0,-12 21 0,17-28 0,0-1 0,1 1 0,-1 1 0,1-1 0,1 0 0,-1 0 0,1 1 0,0-1 0,0 1 0,0-1 0,1 1 0,0-1 0,0 1 0,0-1 0,1 1 0,0 0 0,2 8 0,-1-11-58,0 0-1,0 0 1,0 0-1,0 0 1,0 0 0,1-1-1,-1 1 1,1-1 0,0 0-1,0 0 1,0 0-1,0 0 1,0 0 0,0-1-1,0 1 1,1-1-1,-1 0 1,0 0 0,4 1-1,7 1-1019,0-1-1,0 0 0,21 0 0,10-2-6827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247 26 13741,'0'0'7885,"-12"-5"-5777,4 1-1736,4 2-259,1 0 0,-1 0 0,0 0-1,0 0 1,0 1 0,0-1 0,0 1 0,-1 0-1,1 1 1,0-1 0,0 1 0,-1-1 0,1 1-1,0 1 1,-1-1 0,1 1 0,-9 1 0,4 3 23,0-1 0,0 2-1,0-1 1,0 1 0,1 0 0,0 1 0,0 0 0,1 0 0,0 1 0,0 0 0,0 0 0,1 1 0,1-1 0,-1 2 0,2-1 0,-1 0-1,1 1 1,0 0 0,1 0 0,0 0 0,1 0 0,0 0 0,1 0 0,0 1 0,1 17 0,0-25-117,0 0 0,1 0 0,-1 0 0,1 0 0,0 0 0,0 0 0,0-1 0,0 1 0,1 0 1,-1-1-1,1 1 0,0-1 0,0 1 0,-1-1 0,1 0 0,1 0 0,3 4 0,-1-3 2,0 0 0,0 0 0,0 0 0,1-1 0,-1 0 0,1 0 0,-1 0 0,11 1 0,2 0-369,1-2 0,0 0 1,0-1-1,33-4 0,-42 2-577,0 0-1,0 0 0,0-1 0,0 0 1,14-8-1,-18 8-588,0 0 0,0-1 0,-1 0 0,1 0 0,6-7 0,5-12-10102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10 176 8584,'0'0'12252,"-3"-8"-10202,2 7-1978,0-1 1,0 1-1,0-1 1,1 1-1,-1-1 1,1 0-1,-1 1 1,1-1-1,0 0 1,0 0-1,0 1 1,-1-1-1,2 0 1,-1 0-1,0 1 1,0-1-1,0 0 1,1 1-1,-1-1 1,1 0-1,0 1 1,1-4-1,2 1 99,0 0 0,0 0-1,1 1 1,-1 0-1,1-1 1,0 1-1,0 1 1,7-4 0,3-1 163,10-8-59,1 2 0,1 1-1,0 1 1,0 1 0,1 2 0,47-9 0,-73 17-248,1 0 0,-1 0 0,0 0 0,0 0 0,0 1 0,1-1 0,-1 1 0,0-1 0,0 1 0,0 0 0,0 0 0,0 0 0,0 0 0,0 0 0,-1 0 0,1 0 0,0 1 0,0-1 0,-1 1 0,3 2 0,24 43 563,-26-41-538,1 0 1,0 1-1,1-1 0,0-1 0,0 1 0,0 0 0,9 8 1,-6-10 40,0 0 0,1 0 0,0-1 1,-1 0-1,1 0 0,0-1 0,0 0 1,0 0-1,0-1 0,1 0 0,-1 0 1,0-1-1,12-1 0,-15 0-153,0 1 0,-1-1 1,1 0-1,0 0 0,0-1 0,-1 1 0,1-1 0,0 0 0,-1-1 1,7-3-1,-9 4-207,0 0 0,0 0 0,0 0 0,0 0 0,0 0 0,-1 0 0,1 0 0,-1-1 0,1 1 0,-1 0 0,0-1 0,0 1 0,0-1 0,0 0 0,-1 1 0,1-1 0,-1 0 0,1 1 0,-1-1 0,0-2 0,0-20-5925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17905,'0'0'9481,"0"64"-8520,0-33-577,0 0-288,0 1-544,0-1-1218,5-8-960,6 0-2115,0-11-4708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6951,'0'0'18300,"-12"1"-17366,-4 2-740,0 1 0,1 0 0,0 1 0,0 1 0,0 1 1,0 0-1,1 0 0,0 2 0,1-1 0,-19 18 0,17-14 167,2 0 0,-1 2 1,-19 25-1,29-34-284,1-1 1,0 1-1,0 0 1,0 0-1,1 0 1,0 0-1,0 0 1,0 0 0,0 1-1,1-1 1,0 1-1,0-1 1,0 1-1,1-1 1,0 1-1,0-1 1,1 8-1,0-10-58,1 0 1,-1-1-1,0 1 0,1 0 0,0 0 0,-1-1 0,1 1 1,0-1-1,0 0 0,1 0 0,-1 0 0,0 0 1,1 0-1,-1 0 0,1 0 0,0-1 0,-1 1 1,1-1-1,0 0 0,0 0 0,0 0 0,0 0 1,5 1-1,10 1 18,0 0 0,33 0 1,-41-3-40,121 3-2452,-87-4-1504,-1-1-3291,-11-3-6689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15246,'0'0'5691,"1"-10"-2701,-1 6-2794,1 0-1,0-1 1,0 1 0,0 0 0,0 0 0,1 0 0,-1 0 0,1 0 0,0 0-1,1 1 1,-1-1 0,0 1 0,1-1 0,0 1 0,0 0 0,0 0 0,0 0-1,1 0 1,-1 1 0,1-1 0,-1 1 0,1 0 0,0 0 0,0 0 0,6-2-1,8-4-68,0 0 0,0 0 0,1 2 0,0 0 0,0 2 0,1 0 0,-1 1 0,40-2 0,-57 6-132,0-1-1,0 0 1,0 0 0,1 1 0,-1-1 0,0 1-1,0 0 1,-1 0 0,1-1 0,0 1 0,0 0-1,0 1 1,0-1 0,-1 0 0,1 0-1,-1 1 1,1-1 0,-1 1 0,1 0 0,-1-1-1,0 1 1,0 0 0,0-1 0,1 4 0,2 4 5,-1-1 1,-1 2-1,0-1 1,2 15-1,8 30 119,-11-51-106,-1-1 1,2 1 0,-1-1 0,0 1-1,0-1 1,1 0 0,0 1-1,-1-1 1,1 0 0,0 0 0,0 0-1,0 0 1,0-1 0,0 1 0,1 0-1,1 0 1,2 1 38,-1-1 1,0-1-1,1 1 0,-1-1 0,1 0 1,0 0-1,-1 0 0,1-1 1,0 0-1,-1 0 0,1-1 0,0 1 1,-1-1-1,1 0 0,-1-1 0,1 0 1,-1 1-1,1-2 0,-1 1 1,0 0-1,0-1 0,0 0 0,5-5 1,-4 4 6,-1 0 0,0-1 0,0 1 1,0-1-1,-1 0 0,0-1 1,0 1-1,0-1 0,0 0 0,-1 0 1,0 0-1,0 0 0,-1 0 1,0-1-1,0 1 0,0-1 0,-1 0 1,1-12-1,-2 19-154,1-1 0,-1 1 0,0-1 0,0 1 0,0-1 0,0 1 0,0 0 0,0-1 0,0 1-1,0-1 1,0 1 0,0-1 0,0 1 0,0-1 0,0 1 0,0 0 0,-1-1 0,1 1 0,0-1 0,0 1 0,0 0 0,-1-1 0,1 1 0,0 0 0,0-1 0,-1 1 0,1 0 0,0-1-1,-1 1 1,1 0 0,0-1 0,-1 1 0,1 0 0,-1 0 0,1 0 0,0-1 0,-1 1 0,1 0 0,-1 0 0,1 0 0,-1 0 0,1 0 0,0 0 0,-1 0 0,1 0 0,-1 0 0,1 0 0,-1 0-1,1 0 1,-1 0 0,1 0 0,0 0 0,-1 0 0,1 1 0,-1-1 0,1 0 0,0 0 0,-1 1 0,1-1 0,-1 0 0,1 0 0,-1 1 0,-20 20-10898,15-3-1398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6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227 1 6086,'0'0'23846,"-8"13"-23173,-17 21-580,-1 0 1,-2-1-1,-2-2 1,-1-1-1,-48 36 0,103-87-564,0-1-1,39-49 0,8-8-269,-88 124 154,4-22 683,-30 69 26,40-85-56,1 1 1,-1-1-1,1 1 1,1 0-1,0 0 1,0 0 0,0 0-1,1-1 1,0 1-1,2 9 1,-2-16-50,1 0-1,0 0 1,-1 0 0,1 0 0,0 0-1,0 0 1,0-1 0,0 1 0,0 0-1,0 0 1,0-1 0,0 1 0,0 0-1,0-1 1,0 1 0,0-1 0,0 1-1,0-1 1,1 0 0,-1 0 0,0 1 0,0-1-1,1 0 1,-1 0 0,0 0 0,0 0-1,1 0 1,-1-1 0,0 1 0,0 0-1,2-1 1,0 0-7,0 1 0,0 0 0,0-1 1,-1 0-1,1 0 0,0 0 0,-1 0 0,1 0 0,-1 0 0,1-1 0,-1 1 1,1-1-1,2-2 0,-3 1-3,-1 0 0,1 0 0,-1 0 0,1 0 0,-1-1 1,0 1-1,0 0 0,0-1 0,-1 1 0,1-1 0,-1 1 0,0-1 0,0 1 0,0 0 1,0-1-1,-1 1 0,0-5 0,-1 1-7,-1 0 1,0 0-1,0 0 0,0 1 1,0-1-1,-1 1 0,-8-10 1,-4-3-6,-1 1 0,-1 1 1,-35-26-1,37 31 539,22 18 122,29 19-309,9-4-483,72 25 0,-60-29-2537,-1-5-3446,-13-6-3031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7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61 16464,'0'0'8733,"-11"2"-7895,6-1-785,0 1-1,0-1 0,0 1 0,0 0 0,1 0 1,-1 0-1,0 1 0,1 0 0,0 0 1,0 0-1,-1 0 0,2 1 0,-1-1 0,0 1 1,1 0-1,0 0 0,0 0 0,0 1 1,0-1-1,1 1 0,-1 0 0,-1 6 0,0-1 13,1-1 0,0 1-1,1-1 1,0 1 0,0 0-1,1 0 1,0 0 0,1 12-1,0-21-47,0 0-1,0 1 0,1-1 1,-1 0-1,0 1 1,0-1-1,1 0 0,-1 1 1,1-1-1,-1 0 1,1 0-1,0 0 0,-1 1 1,1-1-1,0 0 0,0 0 1,0 0-1,0 0 1,0 0-1,0-1 0,0 1 1,0 0-1,0 0 0,0-1 1,1 1-1,1 1 1,1-1 68,0-1 1,0 1-1,0 0 1,0-1 0,0 0-1,0 0 1,0 0 0,-1 0-1,7-2 1,2-1 169,0 0 0,0 0 0,-1-1 0,1-1 1,14-8-1,-2-2 62,-1-1 0,38-35 0,-51 42-240,-1-1 0,0 1 0,-1-2 0,0 1 0,0-1 0,-1-1 0,0 1 0,5-15 0,-13 22 72,-5 7-137,-6 10-77,2 1 54,0 1-1,2 0 1,-12 28-1,16-36 12,2 1 1,-1 0-1,1 0 0,0 0 1,0 0-1,1 1 0,1-1 0,-1 0 1,1 1-1,1 7 0,-1-15 2,1 0 0,-1 0 0,1 0 0,-1 0 0,1 0 0,-1 0 0,1 0 0,0 0 0,-1 0 0,1 0 0,0-1 0,0 1 0,0 0 0,-1 0 0,1-1 0,0 1 0,0-1 0,0 1 0,0-1 1,0 1-1,0-1 0,0 0 0,0 1 0,0-1 0,0 0 0,1 0 0,-1 0 0,0 0 0,0 0 0,0 0 0,0 0 0,0 0 0,0 0 0,0 0 0,0-1 0,2 0 0,40-14 297,-30 6-287,0 0 0,-1 0 0,0-2 0,18-18 0,-25 24-13,-1 0 0,0 0 1,0 0-1,-1-1 0,0 1 0,0-1 0,0 0 1,0 0-1,-1 0 0,0 0 0,0 0 0,-1-1 1,0 1-1,1-8 0,-2 13 1,0 1 0,0-1 0,0 1 0,0-1 0,0 1 0,0-1 0,0 1 0,0 0 0,0-1 0,0 1 0,0-1 0,-1 1 0,1-1 0,0 1 0,0 0 0,0-1 0,-1 1 0,1-1 0,0 1 0,0 0 0,-1-1 0,1 1 0,0 0 0,-1-1 0,1 1 0,0 0 0,-1 0 0,1-1 0,-1 1 0,1 0 0,0 0 0,-1 0 0,1 0 0,-1-1 0,1 1 0,-1 0 0,1 0 0,-1 0 0,1 0 0,0 0 0,-2 0 0,-20 10 0,7 7 0,15-16 0,0-1 0,0 1 0,0-1 0,0 0 0,0 1 0,0-1 0,0 1 0,0-1 0,0 0 0,0 1 0,0-1 0,0 1 0,0-1 0,0 0 0,0 1 0,1-1 0,-1 0 0,0 1 0,0-1 0,0 0 0,1 1 0,-1-1 0,0 0 0,0 0 0,1 1 0,-1-1 0,0 0 0,1 0 0,-1 1 0,0-1 0,1 0 0,-1 0 0,0 0 0,1 0 0,-1 1 0,0-1 0,1 0 0,-1 0 0,1 0 0,-1 0 0,0 0 0,1 0 0,-1 0 0,1 0 0,-1 0 0,1 0 0,126 3 0,-79-4 0,-42 0 0,0-1 0,0 0 0,-1 0 0,1 0 0,-1 0 0,1-1 0,-1 0 0,0 0 0,0-1 0,0 0 0,0 1 0,-1-1 0,1-1 0,-1 1 0,0-1 0,-1 0 0,1 0 0,-1 0 0,0 0 0,0 0 0,0-1 0,-1 1 0,0-1 0,3-11 0,-5 17 0,0-1 0,0 1 0,0 0 0,0 0 0,0-1 0,0 1 0,0 0 0,0 0 0,-1-1 0,1 1 0,0 0 0,0-1 0,0 1 0,0 0 0,0 0 0,-1-1 0,1 1 0,0 0 0,0 0 0,0 0 0,0-1 0,-1 1 0,1 0 0,0 0 0,0 0 0,-1 0 0,1 0 0,0-1 0,0 1 0,-1 0 0,1 0 0,0 0 0,-1 0 0,1 0 0,0 0 0,0 0 0,-1 0 0,1 0 0,-1 0 0,-16 4 0,-12 13 0,21-9 0,0 0 0,0 1 0,1 0 0,0 0 0,0 1 0,1 0 0,1 0 0,0 0 0,0 1 0,1 0 0,0 0 0,1 0 0,0 0 0,1 1 0,0-1 0,0 16 0,2-26-16,0 1 1,0-1-1,0 1 0,0-1 0,1 1 1,-1 0-1,1-1 0,-1 0 0,1 1 1,-1-1-1,1 1 0,0-1 1,0 0-1,0 1 0,0-1 0,0 0 1,0 0-1,0 0 0,0 0 0,0 0 1,3 2-1,-1-1-98,1-1 0,-1 1 0,1-1 0,-1 0 0,1 0 0,-1 0-1,1 0 1,0-1 0,4 1 0,2-1-640,0 0-1,0-1 0,0 0 1,0 0-1,0-1 1,15-5-1,18-15-8651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20 10442,'4'-20'6965,"-6"27"-495,-4 18-1430,0-2-5151,-14 29 1655,11-32-1388,0 0-1,2 1 0,1 0 1,0 0-1,2 1 0,-3 25 1,8-47-426,0 0 1,0 0-1,0 1 0,0-1 1,0 0-1,0 0 1,0 0-1,0-1 0,0 1 1,0 0-1,0 0 1,0-1-1,0 1 1,0 0-1,0-1 0,0 1 1,1-1-1,18-28-11517,-11 10-1698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15214,'0'0'11980,"-5"11"-11494,-17 38-359,2 1 0,1 1 0,4 1 0,-11 57 0,26-108-175,-1 0 0,1 0 0,0 0 0,0-1 0,0 1 0,0 0 0,0 0 0,0 0 0,0 0 0,0 0 0,1-1 0,-1 1 0,0 0 0,0 0 0,1 0 0,-1-1 0,0 1 0,1 0 0,-1 0 0,1 0 0,12-2-488,15-21-82,16-29-21,-3-3 0,-2-1 0,34-64 0,-66 107 702,4 0 880,-13 30-416,-13 30 111,-8 8-342,12-34-467,1 0 0,2 1 0,0 1 0,1-1-1,1 1 1,-4 41 0,12-58-3854,6-6-2947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9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196 165 13869,'8'-6'715,"-1"2"-352,-1 1 198,0-1 0,0 0 0,0 1 0,-1-2 0,0 1 1,0-1-1,0 0 0,0 0 0,-1 0 0,7-10 0,-11 15-414,-1-1 1,1 1 0,-1-1-1,1 1 1,0-1 0,-1 1-1,1 0 1,-1-1 0,1 1-1,-1-1 1,1 1 0,-1 0-1,1-1 1,-1 1 0,0 0-1,1 0 1,-1-1 0,1 1 0,-1 0-1,0 0 1,1 0 0,-1 0-1,1 0 1,-1 0 0,0 0-1,1 0 1,-1 0 0,0 0-1,1 0 1,-1 0 0,0 1-1,-25 0 962,15 1-846,0 1 0,0 0 0,0 1 0,0 1 0,1-1 0,-1 2-1,1-1 1,1 1 0,-1 1 0,-9 9 0,5-5-91,1 1 0,1 0 0,0 1 0,1 1 0,-18 28 0,27-39-152,0 1 1,0-1-1,0 0 0,1 1 0,0-1 0,-1 0 0,1 1 1,1 0-1,-1-1 0,0 1 0,1-1 0,0 6 0,0-8-18,1 1 0,-1-1 0,0 0 0,1 0-1,0 0 1,-1 0 0,1 0 0,0 1 0,-1-1-1,1 0 1,0 0 0,0-1 0,0 1 0,0 0 0,0 0-1,0 0 1,0-1 0,0 1 0,0 0 0,1-1-1,-1 1 1,0-1 0,0 1 0,0-1 0,1 0 0,-1 0-1,0 1 1,1-1 0,-1 0 0,0 0 0,0 0-1,1 0 1,-1-1 0,2 1 0,10-2 11,0 0 0,-1-1 0,1 0-1,-1 0 1,0-2 0,0 1 0,0-2 0,-1 0 0,0 0 0,0-1 0,0 0 0,10-10 0,2-1-7,-1-2 0,-2-1-1,0 0 1,22-30 0,-6-10 268,-33 57-212,-1-1 0,0 0 0,0 0 0,0-1 0,-1 1 0,1 0 0,-2-1 0,1 1 0,0 0 0,-1-7 0,-1 12-52,1-1 0,-1 1-1,1 0 1,-1 0 0,0-1 0,1 1-1,-1 0 1,0 0 0,1 0 0,-1 0 0,1 0-1,-1 0 1,0 0 0,1 0 0,-1 0 0,0 0-1,1 0 1,-1 0 0,0 1 0,1-1-1,-1 0 1,1 0 0,-1 1 0,1-1 0,-1 0-1,0 1 1,1-1 0,-1 1 0,0 0 0,-7 6-1,0 1 0,0 0 1,1 0-1,0 0 0,0 1 1,1 0-1,-9 17 0,2 0 13,-18 49-1,18-19-133,13-54 105,0-1 1,-1 1-1,1-1 1,0 1-1,0-1 1,0 1-1,0-1 1,0 1-1,1 0 1,-1-1-1,0 1 1,1-1-1,-1 1 1,1-1-1,-1 0 1,1 1-1,0-1 1,-1 0-1,1 1 1,0-1-1,0 0 1,0 0-1,0 1 1,0-1-1,0 0 1,1 0-1,-1 0 1,0-1-1,0 1 1,1 0-1,2 1 1,6-1-98,1 0 0,-1-1 0,0 0 0,1-1 0,-1 0 0,0 0 0,1-1 0,-1-1 0,0 1 0,0-2 0,-1 1 0,1-2 0,-1 1 0,0-1 0,0 0 0,0-1 0,0 0 0,-1-1 0,0 1 0,-1-2 0,0 1 0,0-1 0,0 0 0,7-12 0,-13 18 144,0 0 0,1 0 0,-1 0 0,-1 0 0,1-1 0,0 1 0,0 0 0,-1 0 0,0 0 0,1-1 0,-1 1 0,0 0 0,0-5 0,0 6-2,0 1 1,-1-1-1,1 0 1,0 0-1,-1 0 1,1 1-1,-1-1 1,1 0-1,-1 1 1,1-1-1,-1 0 1,1 1-1,-1-1 1,0 1 0,1-1-1,-1 0 1,0 1-1,1 0 1,-1-1-1,0 1 1,0-1-1,1 1 1,-1 0-1,-2-1 1,0 1 16,0 0 1,-1 0-1,1 0 1,-1 0-1,1 0 1,0 1-1,-1 0 1,1-1-1,0 1 1,0 0-1,0 1 1,-1-1-1,1 1 1,0-1-1,1 1 1,-6 4-1,-44 40 248,49-43-294,1-1 0,-1 1 0,1 0 0,0-1 0,0 1-1,0 0 1,0 1 0,1-1 0,-1 0 0,1 0 0,0 1 0,0-1 0,0 1-1,0-1 1,0 1 0,1 6 0,0-9-16,1 0 0,-1 0 0,1 0 0,-1-1 0,1 1 0,0 0 0,-1 0 0,1-1 0,0 1 0,0 0 0,0-1 0,-1 1 0,1-1 0,0 1 0,0-1 0,0 1 0,0-1 0,0 0 0,0 0 0,0 1 0,0-1 0,0 0 0,0 0 0,0 0 0,0 0 0,2 0 0,35 0-869,-28-1 233,-4 2-530,1-1 0,-1-1 0,1 1 0,-1-1 0,0-1 0,9-1 0,7-8-5884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28 19442,'0'0'8259,"-9"3"-6978,3-1-1241,0 1-1,0-1 1,0 1-1,1 0 1,-1 0-1,1 1 1,0 0-1,0 0 1,0 0-1,1 0 1,-1 1-1,1-1 1,0 1-1,1 0 1,-1 1-1,1-1 1,0 1-1,0-1 1,-3 10-1,4-11 7,1 0-1,-1 1 1,0-1 0,1 1-1,0 0 1,0-1 0,1 1-1,-1 0 1,1-1 0,0 1-1,1 6 1,-1-10-39,0 0-1,1 0 1,-1 0 0,0 0 0,1 0-1,0 0 1,-1 0 0,1 0 0,-1 0-1,1 0 1,0 0 0,0-1 0,-1 1-1,1 0 1,0-1 0,0 1 0,0 0-1,0-1 1,1 1 0,1 0-24,0 0 1,0 0-1,-1-1 1,1 1 0,0-1-1,0 0 1,0 0-1,0 0 1,0 0-1,3-1 1,42-14-1353,-36 9 34,0 0 1,-1-1-1,0-1 1,13-11-1,-12 8-240,0 0 0,-1-1-1,0-1 1,-1 0 0,0 0 0,9-18-1,-13 19 856,-1-7 4832,-8 11 578,-12 15-2239,2 4-2007,1-1 1,1 2 0,0 0-1,1 0 1,0 1-1,0 0 1,2 1-1,0 0 1,0 1-1,-10 27 1,18-42-441,0 1 0,-1 0 1,1 0-1,0 0 0,-1 0 1,1 0-1,0 0 0,0 0 1,0 0-1,0 0 0,0 0 1,0 0-1,0 0 0,0 0 1,0 0-1,1 0 0,-1 0 0,0 0 1,1 0-1,-1 0 0,0 0 1,1-1-1,-1 1 0,1 0 1,1 1-1,-1-1-7,0-1-1,0 0 1,0 0-1,0 0 1,0 0-1,0 0 1,0 0 0,1 0-1,-1 0 1,0 0-1,0 0 1,0-1 0,0 1-1,0 0 1,0-1-1,0 1 1,0-1 0,1 0-1,6-3-20,-1-1-1,0 0 1,0 0 0,11-12-1,-8 7 192,0 0 0,-1-1 0,-1 0 0,0 0 1,0-1-1,-1 0 0,-1-1 0,0 1 0,6-19 0,-12 30 148,3 42-155,-3-39-150,1-1 0,0 1 0,-1-1 0,1 1 1,0-1-1,0 1 0,0-1 0,0 1 0,0-1 0,1 0 0,-1 0 0,0 0 0,1 1 0,-1-1 0,0 0 0,1-1 0,-1 1 0,1 0 0,0 0 1,-1-1-1,1 1 0,0-1 0,-1 1 0,1-1 0,0 0 0,-1 1 0,1-1 0,0 0 0,0 0 0,-1 0 0,1-1 0,0 1 0,0 0 1,-1-1-1,1 1 0,0-1 0,-1 1 0,1-1 0,2-1 0,3-1 113,0 0 0,0-1 0,-1 1 1,1-1-1,-1-1 0,1 1 0,8-10 0,-12 12-27,-1-1 0,1 0 0,-1 0 0,0 0 1,0 0-1,0 0 0,0-1 0,2-5 0,-5 9-99,1 0 1,-1-1-1,1 1 1,-1 0-1,1 0 1,-1 0-1,1 0 0,0 0 1,-1 0-1,1 0 1,-1 0-1,1 0 1,-1 0-1,1 0 0,-1 0 1,1 0-1,-1 0 1,1 0-1,0 0 1,-1 0-1,1 1 0,-1-1 1,1 0-1,-1 0 1,1 1-1,-1-1 1,-7 7-6,0 0 0,0 0 0,1 1 0,0 0 0,1 1 1,-1-1-1,2 1 0,-1 0 0,1 0 0,1 1 0,-1 0 1,2 0-1,-1 0 0,-2 14 0,7-24-37,-1 1-1,1 0 1,-1-1 0,1 1-1,-1-1 1,1 1 0,-1-1-1,1 1 1,-1-1 0,1 1 0,0-1-1,-1 1 1,1-1 0,0 0-1,-1 0 1,1 1 0,0-1-1,0 0 1,-1 0 0,1 0-1,0 0 1,0 0 0,-1 0-1,1 0 1,0 0 0,0 0-1,-1 0 1,1 0 0,0 0-1,0 0 1,-1-1 0,1 1-1,0 0 1,0-1 0,-1 1-1,1 0 1,1-2 0,30-11-3224,14-26-5881,-23 16 1110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1 7783,'0'0'16613,"-8"7"-14846,2-2-1522,-2-1-56,1 2 0,0-1 0,0 1 0,0 0 0,1 0 0,0 1 0,0 0 1,1 0-1,-6 9 0,11-16-217,0 0 1,1 1-1,-1-1 1,0 0-1,0 1 1,1-1-1,-1 0 1,0 1-1,0-1 1,1 0-1,-1 0 1,0 1-1,1-1 1,-1 0-1,0 0 1,1 0-1,-1 0 1,1 1-1,-1-1 1,0 0-1,1 0 1,-1 0-1,1 0 1,-1 0-1,0 0 1,1 0-1,-1 0 1,1 0-1,-1 0 1,0 0-1,1 0 1,-1 0-1,1 0 1,-1 0-1,0-1 1,1 1-1,-1 0 0,0 0 1,1 0-1,-1-1 1,1 1-1,20-7-482,-6-2-381,-12 6 600,1 1 0,-1-1 0,1 1 0,-1 0 0,1 1 0,0-1 0,0 1 0,-1 0 0,7-2 0,-10 6 427,0 0 1,0 0-1,0 0 0,0 0 0,-1 1 0,1-1 0,-1 0 0,0-1 0,-1 6 1,-8 19 780,5-11 473,-1 1 0,-12 23 0,17-38-1276,-1 1 0,1-1 0,0 1 0,-1-1 0,0 0 0,1 0 0,-1 0 0,0 0 0,0 0 0,0 0 0,0 0 0,-1-1 0,1 1 0,0-1 0,-1 1-1,1-1 1,-1 0 0,1 0 0,-1 0 0,0 0 0,1-1 0,-5 1 0,6-1-357,0-1 1,0 1-1,0-1 0,0 0 0,0 0 0,0 1 1,1-1-1,-1 0 0,0 0 0,0 0 1,1 0-1,-1 0 0,1 0 0,-1 0 0,1 0 1,-1 0-1,1 0 0,0-1 0,-1 1 1,1 0-1,0 0 0,0 0 0,0 0 0,0-1 1,0 1-1,0 0 0,0 0 0,0-2 0,2-38-11539,-2 40 11446,2-14-10453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8168,'0'0'16426,"9"-9"-13442,63-71 518,-125 189-3235,54-109-330,0 1 0,-1-1 1,1 1-1,0-1 0,0 1 0,-1-1 0,1 0 1,0 0-1,0 1 0,0-1 0,-1 0 0,1 0 1,0 0-1,0 0 0,0 0 0,0 0 0,0 0 1,-1 0-1,1 0 0,0 0 0,0 0 0,0-1 1,-1 1-1,1 0 0,0-1 0,1 0 0,27-5-4743,-20 2 274,-6 1-1880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182 155 15855,'0'0'5333,"-12"-1"-3331,10 1-1893,-3-1-15,0 0-1,0 0 1,0 1-1,0 0 1,0 0-1,0 1 1,0-1 0,0 1-1,0 0 1,0 0-1,0 1 1,1-1-1,-1 1 1,0 0 0,1 1-1,0-1 1,-1 1-1,1-1 1,-6 7-1,4-4-80,0 1-1,0 0 0,1 1 0,-1-1 0,2 1 0,-1 0 1,1 0-1,0 0 0,0 1 0,1 0 0,0-1 0,1 1 1,-1 0-1,2 0 0,-1 0 0,1 1 0,0 15 0,1-23 26,0 0-1,1 1 0,0-1 0,-1 0 1,1 0-1,0 0 0,-1 0 1,1 0-1,0 0 0,0 0 0,0-1 1,0 1-1,0 0 0,0 0 0,0-1 1,0 1-1,0 0 0,0-1 1,0 1-1,0-1 0,0 0 0,1 1 1,-1-1-1,0 0 0,0 0 1,1 1-1,-1-1 0,0 0 0,0 0 1,1 0-1,0-1 0,43-6 756,-34 1-686,1-1 0,-1 0 0,0 0 0,-1-1 0,0 0 0,0-1 0,-1 0 1,0-1-1,-1 0 0,0 0 0,0-1 0,-1 0 0,0 0 0,-1-1 0,-1 0 0,0 0 0,0 0 0,-1 0 0,4-27 0,-7 39-100,-1-1 0,0 0 0,0 0 0,1 0 0,-1 0 0,0 0 0,0 0-1,0 0 1,0 0 0,-1 0 0,1 0 0,0 0 0,0 0 0,0 0 0,-1 0 0,1 1 0,0-1 0,-1 0 0,1 0 0,-1 0 0,1 0 0,-1 1 0,0-1 0,1 0 0,-1 0-1,0 1 1,1-1 0,-1 1 0,0-1 0,0 1 0,1-1 0,-1 1 0,0-1 0,0 1 0,0-1 0,0 1 0,-1 0 0,0 0-12,1 0 1,-1 0-1,1 1 1,-1-1-1,1 1 1,-1-1-1,1 1 1,-1 0 0,1-1-1,-1 1 1,1 0-1,0 0 1,0 0-1,-1 0 1,1 0-1,0 1 1,0-1-1,0 0 1,0 0-1,0 1 1,-1 2-1,-3 5-11,1 1 0,0 0 0,1 0-1,-5 19 1,7-25 15,1 0 0,-1 0 0,0 0 0,1 1 0,0-1 1,0 0-1,0 0 0,0 0 0,1 0 0,0 0 0,0 0 0,0 0 0,0 0 0,0 0 0,3 5 0,-3-8-1,1 0-1,-1 1 1,1-1-1,-1 0 1,1 0 0,0 0-1,-1 0 1,1 0-1,0 0 1,0 0-1,0-1 1,-1 1-1,1-1 1,0 1-1,0-1 1,0 0 0,0 0-1,0 0 1,0 0-1,0 0 1,0 0-1,0 0 1,0-1-1,0 1 1,-1-1-1,1 1 1,3-2-1,1-1 23,1 1 0,-1-1 0,0 0-1,0-1 1,0 1 0,8-8 0,1-2 86,-1-1-1,0-1 1,-1 0 0,17-27 0,-24 34-53,-1-1 1,0 0-1,0 0 0,-1-1 1,-1 1-1,0-1 0,0 0 1,0 0-1,-1 0 0,1-18 0,-3 28-56,0 0 0,0-1 0,0 1 0,0 0 0,0 0-1,0 0 1,0 0 0,0-1 0,0 1 0,0 0 0,0 0 0,0 0-1,0-1 1,0 1 0,0 0 0,0 0 0,0 0 0,0 0-1,0-1 1,0 1 0,0 0 0,0 0 0,0 0 0,0 0-1,0-1 1,0 1 0,0 0 0,-1 0 0,1 0 0,0 0-1,0-1 1,0 1 0,0 0 0,0 0 0,-1 0 0,1 0 0,0 0-1,0 0 1,0 0 0,0 0 0,-1 0 0,1-1 0,0 1-1,0 0 1,0 0 0,0 0 0,-1 0 0,1 0 0,0 0-1,0 0 1,-1 0 0,-8 10-124,-8 17 39,-100 340 350,115-363-230,1-1 0,0 1 0,0 0 0,0 0 0,0 0 0,1 0 0,-1 0 0,1 0 0,0 0 0,0 0 0,1 0 0,-1 0 0,1 0 0,0 0 0,2 7 0,-2-11 81,-1-22 527,-1 17-689,1 0-1,1 0 1,-1 0-1,1 0 1,-1 0 0,2 0-1,-1 0 1,0 0-1,1 0 1,0 0-1,0 0 1,0 1 0,1-1-1,0 1 1,0 0-1,0 0 1,0 0-1,0 0 1,1 0-1,0 1 1,0-1 0,6-3-1,19-19-445,24-17 126,-50 41 372,1-1-1,0 1 1,0 0 0,0 0-1,1 0 1,-1 0-1,0 1 1,1 0 0,-1-1-1,1 2 1,5-2-1,-7 43 175,-4-1 56,-1-24-53,2 0-1,0 0 1,1 0 0,4 27-1,-4-41-167,-1-1 0,0 1 0,0-1 0,1 0-1,-1 1 1,1-1 0,-1 1 0,1-1 0,0 0 0,0 0-1,-1 1 1,1-1 0,0 0 0,0 0 0,0 0-1,0 0 1,0 0 0,0 0 0,1 0 0,-1 0 0,0 0-1,0-1 1,1 1 0,-1 0 0,0-1 0,1 1 0,-1-1-1,1 0 1,-1 1 0,1-1 0,-1 0 0,1 0 0,-1 0-1,1 0 1,-1 0 0,0 0 0,1 0 0,-1 0 0,1-1-1,-1 1 1,1-1 0,-1 1 0,0-1 0,1 1-1,-1-1 1,2-1 0,3-2 65,0 1 0,0-1 0,-1 0 0,0-1 0,0 1 0,0-1 0,0 0 0,6-10 0,-4 3-60,-1 0-1,-1 0 0,0-1 1,-1 1-1,0-1 1,-1 0-1,0-1 0,-1 1 1,0 0-1,-1-1 0,-1 1 1,0-1-1,-1 1 0,-1-1 1,-3-13-1,-4 9-16,3 28 0,-1 29 0,7-36 0,1 0 0,-1 0 0,1 0 0,-1 0 0,1-1 0,0 1 0,0 0 0,0 0 0,0-1 0,0 1 0,1-1 0,-1 1 0,1-1 0,0 0 0,0 1 0,0-1 0,0 0 0,0 0 0,0 0 0,0-1 0,1 1 0,-1 0 0,0-1 0,1 0 0,0 1 0,-1-1 0,1 0 0,0 0 0,0-1 0,-1 1 0,1 0 0,5-1 0,-3 1 0,0 0 0,1-1 0,-1 0 0,0 0 0,1 0 0,-1-1 0,0 0 0,0 0 0,1 0 0,-1-1 0,0 1 0,0-1 0,0-1 0,-1 1 0,1 0 0,-1-1 0,7-5 0,-6 2 0,0 1 0,0-1 0,-1 0 0,0 0 0,0 0 0,-1-1 0,4-8 0,-6 13 0,0-1 0,0 1 0,0-1 0,0 1 0,0-1 0,-1 1 0,1-1 0,-1 0 0,0 1 0,0-1 0,0 0 0,0 1 0,0-1 0,-1 0 0,1 1 0,-1-1 0,1 1 0,-1-1 0,0 1 0,0-1 0,0 1 0,-1-1 0,-1-2 0,2 4 0,1 0 0,-1 1 0,0-1 0,0 0 0,0 0 0,0 0 0,0 0 0,0 1 0,0-1 0,-1 0 0,1 1 0,0-1 0,0 1 0,0 0 0,-1-1 0,1 1 0,0 0 0,-1 0 0,1-1 0,0 1 0,0 0 0,-1 0 0,1 1 0,0-1 0,-3 0 0,2 1 0,-1 1 0,1-1 0,-1 0 0,1 1 0,0-1 0,-1 1 0,1 0 0,0 0 0,0 0 0,0 0 0,-2 3 0,-2 2 0,1 1 0,1 0 0,-1 0 0,1 0 0,0 0 0,-4 14 0,7-17 1,0-1 1,0 1-1,0 0 0,0-1 1,1 1-1,0-1 0,0 1 1,0 0-1,0-1 0,1 1 1,0 0-1,0-1 0,2 7 1,-1-8-7,-1-1 1,1 1 0,0-1 0,0 0-1,0 0 1,0 0 0,1 0 0,-1 0-1,0 0 1,1-1 0,-1 1 0,1-1-1,0 0 1,-1 0 0,1 0 0,0 0-1,0 0 1,0 0 0,0-1 0,0 1-1,5-1 1,121 3-1760,-83-3 2001,-45 0-210,1-1 0,-1 1-1,0-1 1,0 1-1,0-1 1,0 0 0,0 1-1,0-1 1,0 0-1,0 0 1,-1 0-1,1 1 1,0-1 0,0 0-1,-1 0 1,1 0-1,0 0 1,-1 0 0,1-1-1,0-1 1,11-30-60,-8 23-76,18-54-3151,-3-3-7146,-9 32 594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0 19827,'-8'7'977,"1"0"0,0 1 0,0 0 0,1 0 0,0 1 0,0 0 1,-4 9-1,3-3-181,0 1 1,2-1-1,-8 32 1,8-21-630,2 0 0,0-1 0,2 1 0,1 0 1,4 38-1,-4-62-188,0-1 0,0 1 0,0 0 0,0 0 0,1 0 0,-1 0 0,1-1 0,-1 1 0,1 0 0,0-1 0,0 1 0,-1 0 0,1-1 0,0 1 0,1-1 0,-1 1 0,0-1 0,0 1 0,1-1 0,-1 0 0,0 0 0,1 0 0,-1 0 0,1 0 0,0 0 0,-1 0 0,1 0 0,0-1 0,-1 1 0,1 0 0,0-1 0,0 0 0,0 1 0,-1-1 0,1 0 0,0 0 0,0 0 0,0 0 0,0 0 0,-1-1 0,1 1 0,0 0 0,0-1 0,0 0 0,-1 1 0,4-2 0,4-2 32,0 0-1,0 0 1,-1-1-1,1 0 1,-1 0 0,0-1-1,8-8 1,11-19 11,-24 28-13,1-1-1,0 1 0,-1 1 1,2-1-1,-1 0 1,0 1-1,1 0 1,0 0-1,11-6 0,-16 10-3,1 0 0,-1 1 0,1-1-1,-1 0 1,0 1 0,1-1-1,-1 1 1,1-1 0,-1 1 0,0-1-1,1 1 1,-1-1 0,0 1-1,1-1 1,-1 1 0,0-1 0,0 1-1,0-1 1,0 1 0,1 0-1,-1-1 1,0 1 0,0-1 0,0 1-1,0 0 1,0-1 0,0 1-1,-1 1 1,2 25 85,-1-23-66,0 3-5,0-1-1,1 1 0,-1 0 1,2-1-1,-1 1 0,0-1 1,1 1-1,5 9 0,-6-14-9,0-1-1,0 1 0,1-1 1,-1 1-1,1-1 0,-1 0 1,1 0-1,0 0 0,-1 0 1,1 0-1,0 0 0,0 0 1,0 0-1,0-1 0,0 1 1,0-1-1,-1 1 0,1-1 1,0 0-1,1 1 0,-1-1 1,0 0-1,0-1 0,0 1 1,0 0-1,0-1 0,-1 1 1,1-1-1,0 1 0,0-1 1,0 0-1,0 0 0,2-1 1,59-32-49,-55 28-13,0 0 0,0 1-1,1 0 1,-1 1 0,1 0 0,1 0 0,-1 1 0,0 0 0,19-2-1,-28 5 53,1 0-1,0 0 0,0 0 0,-1 0 0,1 0 0,0 0 0,-1 0 1,1 1-1,0-1 0,0 0 0,-1 1 0,1-1 0,-1 0 0,1 1 0,0-1 1,-1 1-1,1-1 0,-1 1 0,1-1 0,-1 1 0,1-1 0,-1 1 1,1 0-1,-1-1 0,1 1 0,-1 0 0,0-1 0,0 1 0,1 0 0,-1-1 1,0 1-1,0 0 0,0 0 0,0-1 0,0 2 0,0 38 112,-1-37-102,0 0 1,1 1-1,-1-1 1,1 0-1,0 1 0,0-1 1,1 1-1,-1-1 1,1 0-1,-1 0 0,1 1 1,0-1-1,2 3 1,-2-5 3,0 0 0,1 0 1,-1 0-1,0-1 0,1 1 1,-1 0-1,1-1 0,-1 1 1,1-1-1,-1 0 0,1 1 1,-1-1-1,1 0 0,0 0 1,-1 0-1,1 0 0,-1-1 1,1 1-1,-1 0 0,1 0 1,-1-1-1,1 1 0,-1-1 1,1 0-1,1 0 0,41-23 90,-35 18-167,10-3-324,5-4-1286,-11 3-3083,-9-5-9378,0 4 4724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72 13613,'0'0'6011,"8"0"-3187,1 0-1954,7 1 33,-1-2 1,1 1 0,22-5-1,-35 4-877,-1 1 1,1 0-1,0-1 0,0 1 0,-1-1 0,1 0 0,0 0 0,-1 0 1,1 0-1,-1-1 0,0 1 0,1-1 0,-1 1 0,0-1 1,0 0-1,0 0 0,0 0 0,0 0 0,0 0 0,-1 0 0,1-1 1,-1 1-1,1-1 0,-1 1 0,0-1 0,0 1 0,0-1 1,0 1-1,0-5 0,-1 7 12,0-1 0,0 1 0,0-1 0,0 1 1,0-1-1,0 1 0,0-1 0,0 1 0,0-1 0,0 1 0,-1-1 1,1 1-1,0-1 0,0 1 0,-1 0 0,1-1 0,0 1 0,0-1 1,-1 1-1,1 0 0,-1-1 0,1 1 0,0 0 0,-1-1 0,1 1 1,-1 0-1,1-1 0,0 1 0,-1 0 0,1 0 0,-1 0 0,1 0 0,-2-1 1,-21 2 374,-22 16-116,35-10-180,0 0-1,1 1 1,0 0 0,0 1-1,1-1 1,0 2 0,-8 11 0,11-14 35,1-1 0,0 1 1,1 0-1,0 0 1,0 0-1,0 0 0,1 1 1,0-1-1,0 1 1,1 0-1,0-1 0,0 11 1,1-17-153,1 1 1,-1 0-1,0-1 0,0 1 0,1-1 1,-1 1-1,1 0 0,-1-1 1,1 1-1,0-1 0,0 1 1,0-1-1,0 0 0,0 1 1,0-1-1,0 0 0,0 0 1,0 0-1,0 0 0,1 0 0,-1 0 1,0 0-1,3 1 0,-1 0 30,1-1 0,0 1 0,0-1 0,0 0 0,0 0 0,0-1 0,0 1 0,0-1 0,7 0 0,-5 0-203,-1 0-1,1-1 1,-1 0 0,1 0-1,-1 0 1,1 0 0,-1-1-1,0 0 1,0 0 0,0-1-1,0 1 1,0-1 0,0 0-1,-1 0 1,5-5 0,-6 5-503,-1-1 1,1 0 0,-1 0-1,0-1 1,0 1 0,0 0-1,-1-1 1,1 1 0,-1-1-1,0 1 1,0-9 0,0-26-6756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6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0 118 18481,'0'0'10763,"69"26"-26522</inkml:trace>
  <inkml:trace contextRef="#ctx0" brushRef="#br0" timeOffset="1">326 0 24311,'0'0'2915,"-16"53"-545,11-29-1409,2 5-737,3-1-352,0 0-1890,0 1-3651,0-3-4965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4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13325,'0'0'9513,"-24"51"-6535,19-33-223,5-5-1698,0-10-1089,5-3-3876,5-8-8551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22613,'0'0'-160,"-63"57"192,54-35-1793,9-12-257,3-5 448,9-5-3010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7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12556,'0'0'3481,"-2"10"-3481,0-2-1,0-4-1,1 1 0,0-1 0,0 0 1,1 1-1,-1-1 0,1 1 1,0-1-1,0 1 0,0-1 0,1 0 1,-1 1-1,1-1 0,1 0 1,2 8-1,16 42 115,-3 2 0,-1-1 0,10 82 0,7 179 772,-22-184-930,63 543 3403,56-2-2181,-94-546-1126,6-2 0,5-1 1,70 130-1,-72-172 23,4-1 0,3-3 0,4-2-1,3-3 1,85 83 0,-69-88-65,157 110 0,102 33 10,-175-114-29,1078 747 53,-1130-759-38,-4 4 0,-4 4 1,-4 5-1,-4 4 0,-5 4 1,105 168-1,-146-199 46,-8-11-9,2-2 0,2-2 0,90 98 0,-129-156-15,28 27 611,-1 2 0,31 42-1,-52-61-514,-1 0-1,0 0 1,0 1 0,-1 0-1,-1 0 1,0 0-1,-1 1 1,-1 0-1,0 0 1,2 22-1,-3-13-94,-1 1-1,-2 0 0,0-1 1,-1 1-1,-2-1 0,0 1 1,-2-1-1,0 0 0,-2-1 1,0 0-1,-1 0 0,-2 0 1,0-2-1,-1 1 0,-1-1 0,-24 27 1,26-38-1569,6-14-1329,5-23-4284,1 16 4262,-1-16-7742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7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16784,'0'0'7676,"0"11"-7019,0 1-556,1 32 88,-2-1 1,-2 0 0,-15 74 0,5-78 66,-23 44 0,-4 13 1858,40-95-2109,0-1-1,-1 1 1,1-1-1,0 1 1,0 0 0,-1-1-1,1 1 1,0-1 0,0 1-1,0 0 1,0-1-1,0 1 1,0 0 0,0-1-1,0 1 1,0 0-1,0-1 1,0 1 0,0 0-1,0-1 1,1 1-1,-1-1 1,0 1 0,1 0-1,-1-1 1,0 1-1,1-1 1,-1 1 0,0-1-1,1 1 1,-1-1-1,1 1 1,-1-1 0,1 1-1,-1-1 1,1 0-1,-1 1 1,1-1 0,0 0-1,-1 1 1,1-1-1,-1 0 1,1 0 0,0 0-1,-1 1 1,1-1 0,0 0-1,-1 0 1,1 0-1,0 0 1,-1 0 0,1 0-1,1-1 1,40-7-114,-38 7 140,112-37 61,-71 21-899,1 3 1,0 1 0,50-6-1,-29 14-5529,-9 4-5537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26 6278,'0'0'14979,"-10"-6"-13115,4 2-1581,5 2-224,-1 1-1,0-1 1,0 1 0,0 0 0,0 0-1,0 0 1,0 0 0,0 0-1,0 0 1,0 0 0,-1 0-1,1 1 1,0-1 0,0 1 0,-1 0-1,1 0 1,0 0 0,-1 0-1,1 0 1,0 0 0,0 0 0,-1 1-1,1-1 1,0 1 0,0 0-1,0 0 1,-1 0 0,1 0-1,0 0 1,0 0 0,-2 2 0,-18 19 18,1 1 0,0 1 0,2 1 0,1 1 0,1 0 0,1 2 0,1-1 0,-14 41 1,27-63-82,0-1 1,1 1-1,-1 0 1,1 0-1,0-1 1,0 1 0,1 9-1,0-13 1,0 0 1,0 0-1,0 0 0,1 0 1,-1 0-1,1 0 0,-1 0 0,1 0 1,-1 0-1,1-1 0,-1 1 1,1 0-1,0 0 0,-1 0 0,1-1 1,0 1-1,0 0 0,0-1 1,-1 1-1,1-1 0,0 1 0,0-1 1,0 1-1,0-1 0,0 0 0,0 1 1,0-1-1,0 0 0,0 0 1,0 0-1,0 0 0,0 0 0,0 0 1,0 0-1,0 0 0,0 0 1,0 0-1,2-1 0,18-2 31,-1-2-1,1 0 1,-1-1 0,0-1-1,0-1 1,30-17-1,-33 16-8,0 0-1,0 1 0,1 1 0,1 1 1,-1 0-1,1 2 0,0 0 1,26-2-1,-44 6-11,-1 0 1,1 0-1,0 0 1,-1 0-1,1 0 1,0 0-1,-1 0 1,1 0-1,-1 0 1,1 0-1,0 1 1,-1-1-1,1 0 1,-1 0-1,1 1 0,-1-1 1,1 0-1,-1 1 1,1-1-1,-1 1 1,1-1-1,-1 1 1,1-1-1,-1 1 1,0-1-1,1 1 1,-1-1-1,0 1 1,1-1-1,-1 1 1,0 0-1,0-1 1,1 2-1,-6 26 842,-24 25 781,-4-14-1131,-1-2 0,-3-1 0,0-1 1,-3-3-1,-75 49 0,85-66-393,31-15-121,-1-1 1,0 1 0,1 0 0,-1-1-1,0 1 1,0 0 0,0-1-1,1 1 1,-1 0 0,0-1-1,0 1 1,0-1 0,0 1 0,1 0-1,-1-1 1,0 1 0,0-1-1,0 1 1,0 0 0,0-1-1,0 1 1,0-1 0,0 1 0,-1-1-1,1 1 1,0 0 0,0-1-1,0 1 1,0-1 0,0 1-1,-1 0 1,1-1 0,0 1 0,0 0-1,-1-1 1,1 1 0,0 0-1,0-1 1,-1 1 0,1 0-1,0 0 1,-1-1 0,1 1 0,-1 0-1,1 0 1,0 0 0,-1-1-1,1 1 1,-1 0 0,1 0-1,0 0 1,-1 0 0,1 0 0,-1 0-1,1 0 1,0 0 0,-1 0-1,1 0 1,-1 0 0,1 0-1,-1 0 1,1 0 0,0 1 0,-1-1-1,1 0 1,-1 0 0,1 0-1,-1 1 1,16-32-2436,0 2 0,21-31 0,0 1-1597,15-30-3048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18449,'0'0'5061,"-3"11"-3561,-16 69-824,3 1-1,3 1 0,-3 150 1,15-211-653,0-17 10,0 1 1,1 0 0,0-1 0,0 1 0,0-1-1,1 1 1,-1 0 0,1-1 0,0 1 0,3 7 0,-3-12-11,-1 0 0,0 0 0,1 0 1,-1 0-1,0 1 0,1-1 1,-1 0-1,0 0 0,1 0 0,-1 0 1,0 0-1,1 0 0,-1 0 1,1 0-1,-1 0 0,0 0 0,1 0 1,-1 0-1,0 0 0,1 0 1,-1-1-1,1 1 0,-1 0 0,0 0 1,1 0-1,-1 0 0,0-1 1,0 1-1,1 0 0,-1 0 0,0-1 1,1 1-1,-1 0 0,0-1 1,0 1-1,0 0 0,1 0 0,-1-1 1,0 1-1,0 0 0,0-1 1,0 1-1,0-1 0,0 1 0,1 0 1,-1-1-1,14-34 318,-1 0 0,-2-1-1,11-55 1,-11 41-347,19-53 0,-19 218-309,-11-114 310,0 1 0,0 0 0,1 0 1,-1 0-1,1 0 0,-1-1 1,1 1-1,0 0 0,-1-1 1,1 1-1,0 0 0,0-1 0,1 1 1,-1-1-1,0 1 0,0-1 1,1 0-1,1 2 0,-2-2 16,1-1 0,-1 0-1,0 0 1,0 1 0,0-1-1,1 0 1,-1 0 0,0 0-1,0 0 1,0 0 0,1 0-1,-1-1 1,0 1 0,0 0 0,0-1-1,0 1 1,1-1 0,-1 1-1,0-1 1,0 1 0,1-2 0,4-2 96,-1 0 0,1-1 0,-1 0 0,0 0 1,0-1-1,-1 1 0,8-12 0,5-14 71,-2 0 0,22-60 0,-41 137-145,3-9-7,-7 15 3,1-12-36,2-1 0,2 1 0,1-1 0,4 50 0,-2-89 7,0 1 0,0-1 0,0 1 0,0 0 0,0-1 0,0 1 0,0-1 0,0 1 0,0-1 0,0 1 0,1-1 0,-1 1 0,0 0 0,0-1 0,1 1 0,-1-1 0,0 1 0,0-1 0,1 0 0,-1 1-1,0-1 1,1 1 0,-1-1 0,1 1 0,-1-1 0,1 0 0,-1 1 0,1-1 0,-1 0 0,1 0 0,-1 1 0,1-1 0,-1 0 0,1 0 0,-1 0 0,1 0 0,-1 0 0,1 1 0,-1-1 0,1 0 0,0 0-1,-1 0 1,1-1 0,-1 1 0,1 0 0,-1 0 0,1 0 0,-1 0 0,1 0 0,-1-1 0,1 1 0,-1 0 0,1 0 0,-1-1 0,1 1 0,-1 0 0,1-1 0,-1 1 0,1-1 0,-1 1 0,0 0 0,1-1-1,-1 1 1,0-1 0,1 1 0,-1-1 0,0 0 0,26-34 164,-12 4-721,-1-2 0,10-44-1,2-22-8507,-20 77 5345,5-14-6508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35 109 15278,'2'-8'1986,"-1"5"-1642,-1-1-113,1 0 0,0 0 0,0 0 1,0 0-1,0 0 0,0 0 0,1 0 0,0 1 1,0-1-1,0 1 0,0-1 0,0 1 1,1 0-1,4-5 0,-6 9-138,0 1 1,-1-1-1,1 0 1,0 1-1,-1-1 0,1 1 1,-1-1-1,0 1 1,1-1-1,-1 1 0,0-1 1,0 1-1,0-1 1,0 1-1,0-1 0,-1 3 1,1-2 53,-2 38 265,-2 0 0,-1-1 0,-19 67 1,14-67 421,1 1 0,3 0 1,-3 56-1,8-96-834,1 1-1,0-1 1,0 1-1,0-1 1,0 1-1,0-1 1,0 1-1,0-1 1,0 1-1,0-1 1,0 1 0,0-1-1,0 1 1,0-1-1,0 0 1,0 1-1,0-1 1,1 1-1,-1-1 1,0 1 0,0-1-1,1 1 1,-1-1-1,0 0 1,1 1-1,-1-1 1,0 1-1,1-1 1,-1 0-1,0 1 1,1-1 0,-1 0-1,1 0 1,-1 1-1,1-1 1,-1 0-1,0 0 1,1 0-1,-1 0 1,1 1-1,-1-1 1,1 0 0,-1 0-1,1 0 1,-1 0-1,1 0 1,-1 0-1,1 0 1,-1 0-1,1-1 1,-1 1 0,1 0-1,-1 0 1,1 0-1,-1 0 1,1-1-1,-1 1 1,1 0-1,-1 0 1,0-1-1,1 1 1,-1 0 0,0-1-1,1 0 1,27-24 162,0-11-45,-2-1-1,-1-2 0,24-51 1,50-132 528,-74 162-186,-19 52-274,-5 13-90,-2 15 100,-37 136 841,-8 55-919,42-183-136,0-4-65,1 0 1,1 0-1,1 1 0,3 37 0,1-54-281,2-11 36,1-15-365,-6 7-212,0-1-1,-1 1 1,0 0-1,0-1 1,-1 1-1,-1 0 0,0 0 1,0 0-1,-1 1 1,-6-13-1,-23-44-6572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9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20083,'0'0'8360,"51"37"-31262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0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156 296 18834,'-2'-14'5610,"-1"-7"-4909,-2 0-1,-1 0 1,0 1 0,-2 0-1,0 0 1,-1 0-1,-1 1 1,-14-19-1,24 37-703,-1 0 1,1 0-1,-1 0 0,0 0 0,0 0 1,1 0-1,-1 0 0,0 0 1,0 0-1,0 0 0,0 0 0,0 1 1,0-1-1,0 0 0,0 1 1,-1-1-1,1 1 0,0-1 0,0 1 1,0 0-1,-1-1 0,1 1 1,0 0-1,0 0 0,-1 0 0,-1 0 1,1 1-5,1 0 0,0 0-1,-1 0 1,1 0 0,-1 0 0,1 0 0,0 1 0,0-1 0,0 0 0,0 1 0,0-1 0,0 1 0,0-1 0,0 1 0,1 0 0,-2 2 0,-3 13-41,1 0 1,-5 35 0,7-42 67,0 0-30,1 0 0,0 0 0,0 0 0,1 0 0,2 20 0,-2-28 4,1 1-1,0 0 1,0 0 0,0-1-1,0 1 1,1-1-1,-1 1 1,1-1 0,0 0-1,-1 1 1,1-1 0,0 0-1,0 0 1,1 0 0,-1 0-1,0-1 1,0 1 0,1-1-1,-1 1 1,1-1 0,0 0-1,-1 0 1,1 0 0,4 1-1,34 9 28,-22-7-16,-1 2 0,1 0 1,30 14-1,-45-18-1,0 1 1,0-1-1,1 1 0,-1 0 1,-1 0-1,1 1 0,0-1 1,-1 1-1,0 0 0,0 0 0,0 0 1,0 0-1,-1 0 0,1 0 1,-1 1-1,0-1 0,-1 1 1,1 0-1,1 7 0,-2-4 65,0 0-1,-1-1 0,0 1 0,-1 0 0,1 0 1,-1 0-1,-1 0 0,1-1 0,-2 1 1,1 0-1,-1-1 0,0 0 0,0 1 0,-1-1 1,0-1-1,0 1 0,-10 11 0,9-12-11,0-1 0,1 0 0,-2-1 0,1 1 0,-1-1 0,1 0 0,-1 0 0,0-1 0,-1 1 0,1-2 0,0 1 0,-1 0-1,0-1 1,0-1 0,1 1 0,-1-1 0,0 0 0,0-1 0,0 1 0,-11-2 0,15 1-57,1-1 0,-1 0 0,0 0 0,1 0 0,-1 0 0,1 0 0,0 0 0,-1-1 0,1 1 0,0-1 0,0 1 0,0-1 0,0 0 0,0 0 0,0 0 0,0 0 0,1 0 0,-1-1 0,1 1 0,-1 0 0,1-1 0,0 1 0,0-1 0,0 1 0,0-1 0,1 0 0,-1 1 0,1-1 0,-1-3 0,0-7 0,0 0 0,0 0 0,1 0 0,4-25 0,0 17-16,1-1 1,1 2-1,1-1 1,0 1-1,2 0 0,0 0 1,20-29-1,101-126-186,-49 71 150,-75 97 61,-5 6-5,-1 0 0,1 0 0,0 0 0,0 0 0,0 0 0,-1-1 1,1 1-1,0 0 0,-1 0 0,1-1 0,-1 1 0,0 0 0,1-1 0,-1 1 1,0-2-1,-19 9 252,11 0-265,-1 0 0,1 0 0,0 1 1,0 0-1,0 1 0,1 0 0,-7 10 0,10-12 17,0-1-1,0 1 1,1-1-1,0 1 1,0 0-1,1 0 1,-1 0-1,1 0 1,1 1-1,-1-1 1,1 1-1,-1 11 1,2-17-12,1-1 1,-1 1 0,1 0 0,-1 0-1,1 0 1,-1 0 0,1 0-1,-1-1 1,1 1 0,0 0 0,-1-1-1,1 1 1,0 0 0,0-1-1,0 1 1,-1-1 0,1 1 0,0-1-1,0 1 1,0-1 0,0 0-1,0 1 1,0-1 0,0 0 0,0 0-1,0 0 1,0 0 0,0 0-1,0 0 1,0 0 0,0 0 0,1 0-1,36-4 49,-19-1-37,-1-1 1,0-1-1,0 0 1,-1-2 0,17-10-1,-22 11-5,0 1 0,1 0 0,0 1 1,0 0-1,1 1 0,0 1 0,0 0 0,0 0 0,0 2 0,21-2 0,-34 4-3,0 0 0,-1 0 0,1 0 0,0 0 0,0 1 0,-1-1 0,1 0 0,0 1 0,0-1 0,-1 0 0,1 1 0,0-1 0,-1 1 0,1-1 0,-1 1 0,1-1 0,-1 1 0,1 0 0,-1-1 0,1 1 0,-1 0 0,1-1 0,-1 1 0,0 0 0,1-1 0,-1 3 0,3 27 0,-12 29 0,-6-23 0,30-91 0,-7 40 0,1-1 0,21-26 0,-27 39 0,-1-1 0,1 1 0,0 0 0,0 1 0,0-1 0,0 0 0,0 1 0,1 0 0,-1-1 0,1 1 0,-1 1 0,1-1 0,0 0 0,0 1 0,0 0 0,-1 0 0,1 0 0,8 0 0,-10 1 0,-1 1 0,1-1 0,-1 1 0,1 0 0,-1 0 0,1-1 0,-1 1 0,0 0 0,0 0 0,1 0 0,-1 1 0,0-1 0,0 0 0,0 0 0,0 1 0,0-1 0,0 0 0,-1 1 0,1-1 0,0 1 0,-1-1 0,1 1 0,-1-1 0,0 1 0,1-1 0,-1 1 0,0 0 0,0 2 0,4 57 0,-4-46 0,-1 7 0,0-17 0,1 1 0,0-1 0,0 0 0,0 1 0,0-1 0,1 0 0,0 0 0,0 1 0,2 4 0,-3-9 0,0-1 0,1 0 0,-1 1 0,1-1 0,-1 0 0,1 0 0,-1 1 0,1-1 0,-1 0 0,1 0 0,-1 0 0,1 0 0,-1 0 0,1 0 0,-1 0 0,1 0 0,-1 0 0,1 0 0,0 0 0,-1 0 0,1 0 0,-1 0 0,1 0 0,-1-1 0,1 1 0,-1 0 0,0 0 0,1-1 0,-1 1 0,1 0 0,0-1 0,14-11 0,-15 12 0,30-30-2077,13-17-6229,-16 16-1202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0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40 118 20820,'0'0'11440,"6"-10"-10986,-3 5-439,1-2-19,0 1 0,-1-1 0,1-1-1,-2 1 1,1 0 0,-1-1 0,0 1-1,0-1 1,0-8 0,-2 15 3,0 1 0,0 0 0,0-1 1,0 1-1,0 0 0,0-1 0,0 1 0,0 0 1,0 0-1,0-1 0,0 1 0,0 0 0,0-1 0,0 1 1,0 0-1,0-1 0,0 1 0,-1 0 0,1 0 0,0-1 1,0 1-1,0 0 0,-1 0 0,1-1 0,0 1 1,0 0-1,-1 0 0,1 0 0,0-1 0,0 1 0,-1 0 1,1 0-1,0 0 0,-1 0 0,1 0 0,-1-1 0,-12 7-101,-10 15-75,-5 41 143,27-58 26,-1-1-1,1 1 1,0-1 0,1 1-1,-1-1 1,0 1 0,1 0-1,0 0 1,0-1 0,0 1-1,1 0 1,-1-1-1,1 1 1,0-1 0,0 1-1,2 5 1,-1-7-4,0 0 0,0 0 0,0-1-1,1 1 1,-1-1 0,0 1 0,1-1 0,-1 0 0,1 0 0,0 0-1,-1 0 1,1 0 0,0-1 0,-1 1 0,1-1 0,0 0-1,0 0 1,0 0 0,-1 0 0,1 0 0,0-1 0,3 0-1,7-1 31,-1 0 0,0-1 0,20-7 0,121-53 158,-158 64-144,0-1-1,0 0 1,0 0-1,0 0 1,0 0-1,0-1 1,0 0-1,0 0 1,0 0 0,-6-3-1,-52-22 220,60 25-251,0 0 0,0 0 0,1 0 0,-1 0 0,1 0 0,-1-1 0,1 1 0,0-1 0,0 1 0,-1-1 0,1 0 0,0 0 0,0 0 0,1 0 0,-1 0 0,0-1 0,1 1 0,-1 0 0,-1-4 0,7 4-1,-1 0-1,0 1 1,0 0 0,1 0 0,-1 0-1,1 0 1,-1 0 0,1 1-1,-1-1 1,8 1 0,-5-1-38,143-14-7674,-103 11 4274,2 0-3293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1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157 489 10922,'0'-10'5408,"1"4"-5115,-1 0 735,1-1 0,-1 1 0,-1-1 0,1 1 0,-1 0 0,0-1 0,-2-6 0,2 11-820,1 1 0,-1-1-1,0 0 1,0 1 0,0-1-1,0 1 1,-1-1 0,1 1-1,0 0 1,0-1 0,-1 1-1,1 0 1,-1 0-1,1 0 1,-1 0 0,0 0-1,1 0 1,-1 0 0,0 1-1,0-1 1,1 1 0,-1-1-1,0 1 1,0 0 0,0-1-1,0 1 1,1 0 0,-1 0-1,0 1 1,0-1 0,0 0-1,0 0 1,-2 2 0,-1-1-176,1 1 1,-1 0-1,1 0 1,0 1-1,0-1 0,0 1 1,0 0-1,0 0 1,0 0-1,1 0 1,-1 1-1,1 0 1,0-1-1,0 1 1,1 0-1,-1 0 1,1 1-1,0-1 1,-3 7-1,0 1-2,1 0 0,0-1 0,0 1 0,2 1 0,-1-1 0,0 17 0,2-25-30,1-1 0,0 0 0,0 0 0,0 0 0,0 0 0,1 0 0,-1 0 0,1 1 0,0-1 0,0 0 0,0 0 0,0-1 0,4 7 0,-4-8 0,1 0 0,-1 0 0,1 0 0,-1 0 0,1 0 0,0-1 0,0 1 0,-1 0 0,1-1 0,0 1 0,0-1 0,0 0 0,0 1 0,-1-1 0,1 0 0,0 0 0,0 0 0,0-1 0,0 1 0,0 0 0,-1-1 0,1 1 0,0-1 0,0 1 0,2-3 0,1 2 0,0-2 0,0 1 0,0 0 0,0-1 0,-1 0 0,1 0 0,-1 0 0,0-1 0,0 0 0,0 0 0,0 0 0,-1 0 0,5-7 0,3-6 0,-1-1 0,10-25 0,13-22 0,-33 118 0,-2-39 0,1-3 0,0-1 0,0 1 0,1 0 0,0 0 0,3 15 0,-3-24 0,0-1 0,1 0 0,-1 0 0,0 0 0,1 0 0,-1 0 0,1 1 0,0-1 0,-1 0 0,1 0 0,0 0 0,-1-1 0,1 1 0,0 0 0,0 0 0,0 0 0,0 0 0,0-1 0,0 1 0,0 0 0,0-1 0,2 1 0,-1 0 0,0-1 0,1 0 0,-1 0 0,0-1 0,1 1 0,-1 0 0,0-1 0,1 1 0,-1-1 0,0 0 0,0 0 0,1 0 0,-1 0 0,0 0 0,0 0 0,2-3 0,10-6 0,0-1 0,-1 0 0,-1-1 0,0-1 0,-1 0 0,0 0 0,11-19 0,4-9 0,26-59 0,-36 69 0,-2-1 0,-2-1 0,0-1 0,-3 1 0,0-1 0,-3-1 0,4-41 0,-10 76 0,0 0 0,0-1 0,1 1 0,-1 0 0,0-1 0,0 1 0,0 0 0,0 0 0,0-1 0,0 1 0,0-1 0,0 1 0,0 0 0,1-1 0,-1 1 0,-1 0 0,1-1 0,0 1 0,0 0 0,0-1 0,0 1 0,0 0 0,0-1 0,0 1 0,0 0 0,0-1 0,-1 1 0,1 0 0,0 0 0,0-1 0,0 1 0,-1 0 0,1 0 0,0-1 0,0 1 0,-1 0 0,1 0 0,0-1 0,-1 1 0,1 0 0,0 0 0,-1 0 0,1 0 0,0 0 0,-1 0 0,1 0 0,0-1 0,-1 1 0,1 0 0,0 0 0,-1 0 0,1 0 0,0 0 0,-1 0 0,1 1 0,0-1 0,-1 0 0,1 0 0,-1 0 0,-21 24 0,-21 42 0,28-42 0,1 1 0,1 1 0,1 1 0,1 0 0,1 0 0,2 1 0,1 0 0,1 0 0,1 0 0,-1 58 0,6-80-19,1 0 0,1 0 0,-1 0 0,1 0 0,0 0 0,0 0 0,1 0 0,0 0 0,0-1 0,0 1 1,0-1-1,1 0 0,0 0 0,0 0 0,1-1 0,-1 1 0,1-1 0,0 0 0,10 6 0,-9-6-45,1 0 0,0-1 1,-1 0-1,1 0 0,1 0 0,-1-1 1,0 0-1,0 0 0,1-1 1,-1 0-1,1 0 0,-1-1 0,1 0 1,0 0-1,-1-1 0,13-2 0,-16 1-281,0 0-1,0 0 1,0 0-1,0 0 1,0-1 0,0 0-1,-1 1 1,0-2-1,1 1 1,-1 0-1,0 0 1,-1-1-1,1 0 1,-1 0-1,4-6 1,27-67-5607,-32 74 5708,18-57-5553,-3-6-2254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1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38 14830,'0'0'4079,"1"-8"-802,0-2-3109,1-10 3896,-6 21-2153,-4 15-1439,-11 23-153,2 1 0,1 1 0,3 1 0,1-1 0,2 2 0,2 0 0,2 0 1,-1 49-1,7-89-592,2 9-2086,5-8-2456,5-4-3140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1 553 9001,'0'0'16714,"7"9"-14851,-5-6-1784,0 0 0,0-1 1,0 1-1,1 0 0,-1-1 0,1 0 0,-1 1 1,1-1-1,0 0 0,0 0 0,0-1 0,0 1 0,0-1 1,0 1-1,0-1 0,0 0 0,1 0 0,-1 0 1,0-1-1,1 1 0,-1-1 0,1 0 0,-1 1 1,1-2-1,-1 1 0,0 0 0,1-1 0,-1 0 0,1 1 1,-1-1-1,0-1 0,0 1 0,0 0 0,1-1 1,3-2-1,12-10 86,0 0 0,-1-1 0,-1-1 0,0-1 1,-1-1-1,-1 0 0,15-22 0,4-12 344,41-84-1,-60 107-508,-2-1 0,-1 0 0,-1-1 0,-2 0 0,11-64 0,-46 219-849,26-121 810,-14 142-2493,13-122 1391,1-1 0,1 0 1,1 0-1,7 35 1,-7-52 654,-1 0 0,1-1 1,-1 1-1,1 0 1,1-1-1,-1 0 0,1 1 1,-1-1-1,1 0 0,0 0 1,5 4-1,-6-6-3,1 0 0,-1 0 0,1-1 0,0 1 0,-1 0 0,1-1 0,0 0 0,0 0 0,0 0 0,0 0 0,0 0 0,0 0 0,1-1 0,-1 0 0,0 1 0,0-1 0,0 0 0,4-1 0,38-8-5698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2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107 159 12332,'10'-87'4810,"-14"71"-2445,-5 14-676,7 3-1524,0 1 1,0-1 0,0 1 0,0-1-1,0 1 1,0 0 0,1 0 0,-1 0-1,0 0 1,1 0 0,-2 3 0,-11 23 232,2 1 0,0 1-1,2 0 1,1 0 0,2 1 0,1 0 0,1 0 0,2 1 0,1-1 0,2 37 0,0-65-344,0 1 0,0-1 0,1 0 0,-1 0 0,1-1 0,0 1-1,0 0 1,0 0 0,0 0 0,0 0 0,1-1 0,-1 1 0,1 0 0,-1-1 0,1 0 0,0 1 0,0-1-1,0 0 1,1 0 0,-1 0 0,5 3 0,-4-4 7,0 0 0,0 0-1,0 0 1,1-1 0,-1 1-1,0-1 1,0 0 0,1 0 0,-1 0-1,0 0 1,0 0 0,0-1-1,1 0 1,-1 1 0,0-1 0,0 0-1,0-1 1,0 1 0,0 0-1,5-4 1,3-3 77,-1 1 0,0-2 0,0 1 0,-1-1 0,0-1 0,0 0 0,-1 0 0,-1-1 1,1 1-1,-2-2 0,0 1 0,0-1 0,-1 0 0,0 0 0,3-15 0,-2 4-105,0 0 1,-2 0-1,-1-1 1,-1 0-1,0 1 1,-2-1 0,-4-36-1,2 52-220,0 0-1,0 0 1,-1 0-1,0 0 1,-1 1 0,1 0-1,-1-1 1,-8-9-1,12 16 64,-1-1-1,0 1 0,0 0 0,0 0 1,0-1-1,0 1 0,0 0 1,0 0-1,0 0 0,0 0 0,-1 0 1,1 0-1,0 0 0,-1 1 0,1-1 1,-1 0-1,1 1 0,-1-1 0,1 1 1,-1 0-1,1-1 0,-1 1 0,1 0 1,-1 0-1,1 0 0,-1 0 1,1 0-1,-1 0 0,1 0 0,-1 1 1,1-1-1,-1 1 0,1-1 0,-1 1 1,1-1-1,-1 1 0,1 0 0,0 0 1,-1 0-1,1-1 0,0 1 0,0 0 1,0 1-1,0-1 0,0 0 0,0 0 1,0 0-1,0 1 0,0-1 1,0 0-1,0 3 0,-7 10-1698,1 0-1,1 0 1,1 1-1,0-1 1,0 1-1,-2 20 1,0 8-4839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3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1 20980,'0'0'11210,"-54"71"-10985,28-23-65,-3 9-96,-1 2-96,3-2-160,5-8-225,2-8-448,5-7-736,5-15-1186,6-14-832,2-31-7848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0 17905,'-12'4'2771,"-1"0"-2207,1 1 0,0 0 0,0 0 0,1 1 0,-1 1 0,1 0 0,1 1 0,-1 0 0,1 0 0,1 1 1,-14 17-1,12-12-226,1 1-1,0 0 1,2 1 0,-10 21 0,14-29-243,1 0 0,1 1 0,-1 0 0,1-1 0,1 1-1,-1 0 1,2 0 0,-1 0 0,1-1 0,2 15 0,-2-21-92,0 0-1,1 0 1,-1 1 0,1-1 0,0 0 0,0 0-1,0 0 1,0 0 0,0 0 0,0-1-1,0 1 1,0 0 0,1 0 0,-1-1-1,1 1 1,0-1 0,-1 1 0,1-1 0,0 0-1,0 0 1,0 1 0,3 0 0,-1-1 30,1 1 0,-1-1 0,1-1 0,-1 1 0,1-1 0,0 1 0,-1-1 1,1-1-1,0 1 0,5-2 0,4 0 153,-1-2 0,0 0 0,0 0 0,0-1 0,-1-1 0,17-10 0,-13 6-89,-1-1 1,0-1-1,-1-1 1,0 0 0,19-24-1,-28 31-81,0-1 1,-1 1-1,0-1 0,0 0 0,-1 1 0,0-2 0,0 1 0,0 0 0,-1-1 0,0 1 0,-1-1 1,0 0-1,0 1 0,0-1 0,-1 0 0,-1-10 0,1 16-16,-1 0 0,0 0 0,1 0-1,-1 0 1,0 0 0,0 0 0,0 0 0,0 0 0,0 1 0,0-1-1,-1 1 1,1-1 0,0 1 0,-1-1 0,1 1 0,-1-1 0,0 1 0,1 0-1,-1 0 1,0 0 0,0 0 0,0 0 0,0 1 0,0-1 0,0 1-1,0-1 1,0 1 0,0-1 0,0 1 0,0 0 0,0 0 0,0 0-1,0 0 1,0 1 0,0-1 0,0 0 0,0 1 0,-2 0 0,-4 1-33,0 0 0,0 0 1,0 0-1,0 1 1,1 0-1,-1 1 0,1 0 1,-11 7-1,9-3-259,0 1 1,1 0-1,0 0 0,1 1 0,0-1 0,0 2 1,1-1-1,0 1 0,1 0 0,0 0 1,1 0-1,0 1 0,1 0 0,-4 20 1,6-25-193,1 1 1,0-1 0,0 0-1,0 1 1,1-1 0,0 0 0,0 1-1,1-1 1,0 0 0,0 0-1,4 7 1,-3-8-208,0-1 1,0 0-1,1 0 0,0 0 1,0 0-1,0-1 0,0 1 0,1-1 1,0 0-1,0-1 0,0 1 0,0-1 1,0 0-1,10 4 0,37 11-8646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4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14990,'0'0'10880,"-11"3"-9065,-206 58 3267,250-76-5656,-27 12 445,0-1 1,-1 1-1,2 1 1,-1-1-1,0 1 1,11-2 0,-8 5 193,-11 2-2388,2-2 2033,-1-1 1,0 1-1,0-1 0,0 0 0,0 0 1,0 1-1,0-1 0,0 0 0,0 0 1,0 0-1,0 0 0,0 0 0,0 0 1,0 0-1,0 0 0,0-1 0,0 1 0,1 0 1,-1-1-1,0 1 0,-1-1 0,-22-4-8833,8 5 2472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4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81 108 18449,'0'0'1068,"-9"1"144,6-1-1090,0 1 0,0-1 0,0 0 0,1 1 0,-1 0 0,0-1 0,0 1 0,1 0-1,-1 1 1,0-1 0,1 0 0,-1 1 0,1-1 0,0 1 0,-1 0 0,1 0 0,0 0 0,0 0 0,0 0 0,0 1 0,1-1 0,-1 0 0,1 1 0,-1-1 0,1 1 0,0 0 0,0-1 0,0 1-1,0 0 1,0 0 0,0 4 0,0 1 134,-1 0 0,1 1 0,0-1 0,1 0 0,0 1 0,0-1 0,1 1 0,0-1 0,1 1 0,0-1 0,4 11 0,-4-15-203,0 0 1,0 0-1,0-1 0,1 1 1,0-1-1,-1 0 0,1 0 0,1 0 1,-1 0-1,0 0 0,1-1 1,-1 1-1,1-1 0,0 0 1,0 0-1,0 0 0,0-1 0,0 1 1,0-1-1,0 0 0,0-1 1,0 1-1,1 0 0,4-1 0,5 0 49,0-1-1,-1 0 0,1 0 1,-1-2-1,0 0 0,1 0 0,-1-1 1,-1-1-1,1 0 0,-1 0 0,1-2 1,13-9-1,-10 6 92,0-1 1,-1-1 0,-1 0-1,0-1 1,-1-1 0,0 0-1,-1-1 1,13-20-1,-22 31-168,-1 1 0,0-1 0,0 0 0,0 0-1,0 0 1,0 0 0,-1-1 0,0 1-1,0 0 1,0-1 0,-1 1 0,1-1 0,-1 1-1,0-1 1,0 1 0,-1 0 0,1-1 0,-1 1-1,0-1 1,-2-5 0,1 7-18,0-1 0,0 1 0,-1 0 0,1-1-1,-1 1 1,0 0 0,0 1 0,0-1 0,0 0 0,-1 1 0,1 0 0,-1 0 0,1 0 0,-1 0 0,0 0 0,0 1-1,1 0 1,-1 0 0,0 0 0,0 0 0,-8 0 0,-3-1-448,0 1-1,0 1 1,1 1-1,-1 0 1,0 0-1,1 2 1,-18 4 0,27-6 153,1 0 0,0 0 0,0 1 0,0-1 0,0 1 0,0 0 0,0 0 0,1 0 0,-1 1 0,1-1 0,-1 1 0,1 0 0,0 0 0,0 0 0,0 0 0,0 0 0,1 1 0,0 0 0,-1-1 0,1 1 0,0 0 0,1 0 0,-1 0 0,1 0 0,-1 0 0,1 0 0,1 0 0,-2 9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0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186 191 8360,'-12'-3'2050,"-37"-9"-716,-64-19 3348,102 24-2807,16 3-398,23 1-884,107 10-278,151 26 0,-62-5-272,185 0 64,416-27-1,-208-61-35,-11-56 35,-553 104-142,3-1 429,1 2-1,67-5 1,-124 17-394,0-1 0,0 0 0,0 0 0,0 0 0,0 0 0,-1 0 0,1 0-1,0 1 1,0-1 0,0 0 0,0 0 0,0 0 0,0 0 0,0 1 0,0-1 0,0 0 0,0 0 0,0 0 0,0 0 0,0 0 0,0 1-1,0-1 1,0 0 0,0 0 0,1 0 0,-1 0 0,0 0 0,0 1 0,0-1 0,0 0 0,0 0 0,0 0 0,0 0 0,0 0 0,0 0-1,1 0 1,-1 1 0,0-1 0,0 0 0,0 0 0,0 0 0,0 0 0,0 0 0,1 0 0,-1 0 0,0 0 0,0 0 0,0 0-1,0 0 1,1 0 0,-1 0 0,0 0 0,-14 8-268,-20 0-1156,-9-6-2296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3319 72 512,'0'0'9823,"5"-11"-5915,23-49-182,-28 60-3655,0 0 0,0 0 1,0 0-1,0 0 0,0 0 0,0 0 1,0 0-1,0 0 0,0 0 0,0 1 1,0-1-1,0 0 0,0 0 0,0 0 0,0 0 1,0 0-1,0 0 0,0 0 0,0 0 1,0 0-1,1 0 0,-1 0 0,0 0 1,0 0-1,0 0 0,0 0 0,0 0 0,0 0 1,0 0-1,0 0 0,0 0 0,0 0 1,0 0-1,0 0 0,1 0 0,-1 0 1,0 0-1,0 0 0,0 0 0,0 0 0,0 0 1,0 0-1,0 0 0,0 0 0,0 0 1,1 16 562,-2 23-765,-12 58 312,-42 159 1,43-218-171,-1-1 1,-1 0-1,-2-1 0,-2-1 0,-1-1 1,-2 0-1,-29 35 0,15-29 148,-1-2 0,-3-1-1,-1-2 1,-1-2-1,-2-2 1,-1-1-1,-1-3 1,-2-1 0,0-3-1,-2-2 1,0-1-1,-1-3 1,-1-3-1,-1-1 1,0-3 0,-85 7-1,-268-1 377,-75 7-248,45 36-199,3 1 109,300-48 347,-168-6-1,296-6-459,0-1 0,0 1 0,0-1 0,0 0 0,1 0 0,-1 0 0,0 0 0,0 0 0,1-1 0,-1 0 0,1 0 0,0 0 0,0 0 0,-1 0 0,1-1 0,0 1 0,1-1 0,-1 0 0,-3-4 0,5 4-112,-1 1 1,1 0-1,0-1 1,0 1-1,0-1 1,1 1-1,-1-1 1,1 1-1,-1-1 1,1 1-1,0-1 1,0 0-1,0 1 1,0-1-1,0 0 1,1 1-1,-1-1 1,1 1-1,0-1 1,-1 1-1,1-1 1,0 1-1,1-1 1,-1 1-1,0 0 0,1 0 1,-1 0-1,1 0 1,2-3-1,2-1-646,1-1-1,-1 1 0,1 1 0,1 0 0,-1 0 0,1 0 0,-1 1 0,16-7 0,39-9-8881,-33 12 1340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4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148 304 6790,'0'0'3385,"-8"9"-940,1-2-1896,0 1 0,0 0 0,1 0 0,0 1 0,0 0 0,1 0 1,0 0-1,1 1 0,0 0 0,0-1 0,1 1 0,1 1 0,-3 16 0,4-22-175,1 23 715,0-27-1048,0 0 1,-1-1-1,1 1 1,1 0-1,-1 0 1,0 0-1,0-1 1,0 1-1,0 0 1,1 0-1,-1 0 1,0-1-1,1 1 1,-1 0-1,0 0 1,1-1-1,-1 1 1,1 0-1,-1-1 0,1 1 1,-1-1-1,1 1 1,0-1-1,-1 1 1,2 0-1,-1-1 21,-1 0 0,1 0 1,0 0-1,-1-1 0,1 1 0,-1 0 0,1 0 0,0-1 0,-1 1 0,1 0 0,-1-1 0,1 1 0,-1-1 0,1 1 0,-1 0 0,0-1 1,1 1-1,-1-1 0,1 0 0,-1 1 0,0-1 0,0 1 0,1-1 0,-1 1 0,0-1 0,0 0 0,0 1 0,1-1 0,-1 1 0,0-1 1,0 0-1,0 1 0,0-2 0,2-26 1340,-2 25-1279,1-30 83,-1 0 0,-2 0-1,-2-1 1,0 2 0,-3-1 0,-18-57 0,12 55-175,4 9-31,0 0 1,2 0-1,-6-34 0,20 61-412,9 15 176,15 18 115,-15-16 35,1-1-1,0-1 0,1 0 0,1-1 1,1-1-1,0-1 0,1 0 0,0-2 1,1-1-1,32 12 0,-29-15-685,0-1-1,0-1 0,0-1 1,1-1-1,0-1 1,-1-2-1,1 0 0,0-2 1,42-8-1,27-17-4795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4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1998 820 13357,'120'-165'158,"8"-10"1980,-108 143-1170,-2 0 1,-1-1 0,23-60 0,-35 77-585,-1 1 0,0-1 0,-1 0 1,0 0-1,-1 0 0,-1-28 0,-2 38-307,1 0-1,-1 0 1,1 1-1,-2-1 1,1 0-1,-1 1 1,0-1-1,0 1 1,0-1-1,-1 1 1,0 0-1,0 0 1,0 0-1,0 0 1,-1 1-1,0-1 0,0 1 1,0 0-1,-1 0 1,1 1-1,-8-5 1,0 1-71,-1 2 0,0 0 0,0 0-1,0 1 1,0 1 0,0 0 0,-1 1 0,-14-1 0,-113 4-147,121-1 122,-86 8-113,-167 35 0,-101 47 173,354-85-47,-472 135-71,392-105 17,3 3 0,-172 96 0,244-119 41,1 1-1,0 1 0,2 1 1,0 1-1,-34 38 0,45-43 5,0 0-1,1 1 1,1 0-1,0 1 1,1 0-1,1 0 1,0 0-1,2 1 1,-1 0 0,-3 28-1,5-17 12,1 0 0,2 0 0,0 1 0,2-1 0,2 0 0,0 0 1,2 0-1,1 0 0,1-1 0,1 0 0,1 0 0,2-1 0,26 47 0,-25-53-7,2 0 1,0-2-1,1 1 1,1-2-1,0 0 0,1-1 1,1 0-1,1-2 1,0 0-1,1-1 1,0-1-1,1-1 0,0 0 1,1-2-1,0-1 1,1 0-1,24 4 1,-4-5 10,1-2 1,-1-2-1,1-2 1,0-2-1,0-1 1,-1-3 0,1-1-1,-1-2 1,-1-3-1,67-24 1,6-11 333,-1-5 0,156-97 1,-126 60-219,-3-6 0,-4-6 0,181-173 0,-265 220-81,52-67 0,-88 99 7,-1-2 0,-2 0 0,0 0-1,-1-2 1,-2 1 0,12-36 0,-20 51 67,0-1 1,-1 1-1,0-1 1,-1 1-1,0-1 1,0 0-1,-1 0 1,-1 0-1,0 1 0,0-1 1,-4-16-1,3 19-34,-1 1 0,0-1 0,0 1 1,-1 0-1,1 0 0,-1 0 0,-1 1 0,1-1 0,-1 1 0,0 0 0,0 0 0,0 1 0,-1-1 0,1 1 0,-1 1 0,-10-6 0,-4 0-48,-1 1 0,1 0 0,-1 2 0,-1 1-1,1 0 1,-1 1 0,-31 0 0,-4 2-28,-98 11 1,47 7-197,0 5 0,2 5 0,0 4 1,2 5-1,2 4 0,-105 56 0,65-14-2555,43-23-4820,57-36-1861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2:18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1 201 10954,'0'0'1100,"13"-1"-758,95-6 1145,125-25 0,-23 2-1296,226-6 1301,536 24 1,-733 13 16,-191-3-1106,1-3-1,87-20 1,-149 26-168,1 0 1,0-1 0,-23-2-1,-13 0-211,-45 2 3,-1210 22 47,726-11-9,567-12-49,4 2 39,1-1 0,-1 0 1,1-1-1,-1 0 0,1 1 1,0-2-1,-1 1 0,1 0 1,0-1-1,-8-4 0,14 5-49,0 0 0,1 0 0,-1 0 0,0 1 0,1-1 0,-1 0 0,1 1 1,-1-1-1,1 1 0,-1 0 0,1 0 0,0-1 0,-1 1 0,3 0 0,453-10-159,-308 11 146,516 23-128,140-1-35,-785-23 173,-12 0 3,1 0 0,-1 0-1,1-1 1,-1 0 0,1 0-1,12-4 1,-19 1 134,-12 1 195,-451 2-16,328 4-296,-1134 21 1621,1243-24-1630,12 1 7,35-4-157,-20 3 122,928-75-5305,-736 67 3656,165-11-753,-327 14 2266,-76 5 487,-45 6 230,-135 26 1,-89 39-341,108-23-591,-17-2-2903,6-5-4778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2:43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763 139 9289,'-193'9'2162,"-205"21"3192,376-26-4928,0 0 0,-32 11 0,50-14-390,-1 1 0,1 0 0,0-1 0,-1 1 0,1 1 1,0-1-1,0 1 0,0-1 0,1 1 0,-1 0 0,1 0 1,-1 1-1,1-1 0,0 1 0,0 0 0,1 0 0,-1 0 1,-3 6-1,6-8-30,0-1-1,-1 0 1,1 1 0,0-1 0,0 1-1,0-1 1,0 0 0,0 1 0,0-1 0,0 0-1,0 1 1,0-1 0,1 1 0,-1-1-1,1 0 1,-1 0 0,1 1 0,-1-1-1,1 0 1,0 0 0,0 0 0,-1 1 0,1-1-1,0 0 1,0 0 0,0 0 0,0 0-1,0-1 1,0 1 0,1 0 0,-1 0 0,0-1-1,0 1 1,1-1 0,-1 1 0,0-1-1,0 1 1,1-1 0,-1 0 0,2 1 0,8 1 113,0 0 0,1-1 0,21 0 0,-24 0 1,455-22 1788,1-38-1507,-289 35-281,384-60 109,123-15 187,-334 75-405,-346 24-57,33 4-94,-35-4 77,0 0-1,0 0 1,0 1 0,0-1-1,0 0 1,0 1-1,0-1 1,0 1 0,-1-1-1,1 1 1,0 0-1,0-1 1,-1 1 0,1 0-1,0 0 1,-1-1-1,1 1 1,-1 0 0,1 0-1,-1 0 1,1 0-1,-1-1 1,0 1 0,1 0-1,-1 0 1,0 0-1,0 0 1,1 0 0,-1 0-1,0 2 1,-6 5-2222,-15-6-2130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02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0 649 14670,'0'0'6417,"7"-10"-5996,401-574 967,-402 576-1395,-4 5 14,0 0 1,0 0 0,0-1 0,0 1-1,0 0 1,0-1 0,-1 1 0,0-1-1,1 1 1,-2-1 0,2-5 0,-14 9-6537,0 0 454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02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1 16784,'0'0'1431,"-8"10"-182,-4 3-986,1 2 0,1 0 1,0 0-1,1 1 1,-11 25-1,-85 200-244,41-101 1387,43-77 61,20-30-846,1-32-607,0 0 0,1 0 0,-1 0 1,1-1-1,-1 1 0,0 0 0,1 0 0,-1 0 0,1 0 0,0 0 1,-1-1-1,1 1 0,0 0 0,-1-1 0,1 1 0,0 0 1,0-1-1,0 1 0,-1-1 0,1 1 0,0-1 0,0 1 0,0-1 1,0 0-1,1 1 0,7 0 71,-1 0 0,0-1-1,1 0 1,-1 0 0,1-1 0,-1 0 0,1 0-1,-1-1 1,0 0 0,0 0 0,16-8-1,8-5 365,48-31 0,-31 17-330,-42 25-128,110-58-1009,-37 27-3213,-27 17-1455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1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47 160 0,'0'0'21914,"11"5"-20094,-6-1-1698,1-1 0,0 0 0,1 0 0,-1-1 0,0 1-1,1-1 1,0-1 0,-1 1 0,1-1 0,0-1-1,0 1 1,-1-1 0,1 0 0,0-1 0,0 1-1,0-1 1,-1-1 0,1 1 0,-1-1 0,1 0 0,9-5-1,-4 0-94,0 1-1,-1-2 0,0 0 0,0 0 0,10-11 1,-18 17 31,0-1 1,0 1 0,-1-1 0,1 0 0,-1 0 0,0-1 0,0 1-1,0 0 1,0-1 0,-1 1 0,1-1 0,-1 1 0,0-1-1,0 0 1,0 1 0,-1-1 0,1 0 0,-1 0 0,0 0 0,0 0-1,0 1 1,-1-7 0,0 8-18,-1-1 0,1 1 0,-1 0 0,1 0 0,-1 0 0,0 0 0,1 0 0,-1 0 0,0 1 0,0-1-1,-1 1 1,1-1 0,0 1 0,0 0 0,-1 0 0,1 0 0,-1 0 0,1 0 0,-1 0 0,1 1 0,-1-1 0,1 1 0,-1 0 0,0 0 0,-2 0 0,-3-1-29,-1 1 1,1 0 0,-1 1-1,1 0 1,0 0 0,-15 5-1,12-1 78,1 0-1,0 0 0,1 1 1,0 1-1,0 0 1,0 0-1,1 0 1,-1 1-1,2 1 1,-14 17-1,10-11 49,1 2-1,0-1 1,1 1 0,1 0-1,-11 31 1,17-41-113,0 0 0,1 0 0,-1 0 0,1 0 0,1 0 0,-1 0 0,1 0 0,0 0 0,2 12 0,-1-16-36,0 0 0,0-1 0,0 1 0,0-1 0,0 1 0,1-1 0,-1 0 0,1 1 0,0-1 0,0 0 0,-1 0 0,1 0 0,0-1 0,1 1 0,-1 0 0,0-1 0,0 1 0,1-1 0,-1 0 0,1 1-1,-1-1 1,1-1 0,0 1 0,-1 0 0,1-1 0,0 1 0,3-1 0,10 2-847,0-1-1,0 0 1,-1-1 0,1-1-1,27-5 1,35-17-8870,-27 1-3757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1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21300,'0'0'6385,"-4"14"-5969,-62 150 506,38-101 91,-24 77-1,49-131-1088,0-1 0,1 1-1,1 0 1,-1 0 0,2 0 0,-1 1 0,1-1-1,2 16 1,-1-23-153,-1 0 0,1 0 0,-1 0 0,1 0 0,0 0 0,0 0 0,0 0 0,0-1 0,0 1 0,1 0 0,-1-1 0,0 1 0,1-1 0,-1 1 0,1-1 0,3 3 0,-2-3-380,0 0 0,0 0 0,0 0 0,0 0 0,0 0 0,0-1 0,1 1 0,-1-1 0,0 0 0,1 0-1,-1 0 1,0 0 0,6-2 0,15-4-6667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2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15535,'0'0'7500,"5"9"-5920,-3-4-1446,-1-2-50,0 0 1,0 0-1,0-1 1,1 1-1,-1-1 0,1 1 1,0-1-1,-1 0 0,1 0 1,0 0-1,0 0 1,1 0-1,-1 0 0,0 0 1,1 0-1,-1-1 0,1 0 1,-1 1-1,1-1 1,0 0-1,-1 0 0,1 0 1,0-1-1,0 1 0,4 0 1,-2-1-50,1 0 0,-1-1 0,0 1-1,0-1 1,0 0 0,0-1 0,0 1 0,-1-1 0,1 0 0,0 0 0,-1 0 0,1-1 0,-1 1-1,5-5 1,-7 5 43,0 0 0,0 1 0,0-1 0,0 0 1,0-1-1,-1 1 0,1 0 0,-1 0 0,1-1 0,-1 1 0,0-1 0,0 1 0,0-1 0,-1 1 0,1-1 0,0 0 0,-1 1 0,0-1 0,1 0 0,-1 1 0,0-1 0,-1 0 0,1 0 0,0 1 0,-1-1 0,1 0 0,-1 1 0,-2-5 0,3 5-61,-1 1 1,1 0-1,-1 0 0,0-1 0,1 1 0,-1 0 0,0 0 0,0 0 0,0 0 0,0 0 0,0 0 0,0 0 0,0 0 0,0 0 0,0 0 0,0 0 0,0 1 0,-1-1 0,1 1 0,0-1 0,-1 1 0,1-1 0,0 1 0,-1-1 0,1 1 0,0 0 0,-1 0 0,1 0 0,-1 0 0,1 0 0,0 0 0,-1 0 1,1 1-1,-1-1 0,1 0 0,0 1 0,-1-1 0,1 1 0,0-1 0,0 1 0,-2 1 0,-3 1-16,1 0 0,0 0 0,0 1 1,1-1-1,-1 1 0,1 0 0,0 1 0,-5 5 0,-33 60 92,39-65-84,0 1 1,1-1 0,0 0 0,1 1-1,-1-1 1,1 1 0,0 0 0,0-1-1,0 1 1,1 0 0,0 0 0,1 5-1,-1-10-19,0 0 0,1 0 0,-1 0 0,1 0 0,-1 0 0,1 0 0,-1 0 0,1 0 0,-1-1 0,1 1 0,0 0 0,-1 0 0,1-1 0,0 1 0,0 0 0,0-1 0,0 1 0,-1-1 0,1 1 0,0-1 0,0 1 0,0-1 0,2 1 0,31 1-1003,-22-3-128,-1-1-1,1 0 1,19-7 0,17-14-6093,1-5-6544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2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20371,'0'0'4997,"-53"45"-3395,36-22-770,7 0-479,3-2-225,7-5-96,0-6-513,13-8-768,8-2 160,6-4-416,1-15-1506,1-7-2466,1-6-5253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15118,'0'0'12892,"-5"10"-11920,-9 19-731,1 1 1,2 0-1,1 1 0,2 0 1,1 1-1,1 0 0,2 0 0,1 0 1,1 39-1,2-71-237,0 1-1,0-1 1,0 0 0,0 1 0,0-1-1,0 0 1,0 1 0,0-1-1,0 0 1,0 1 0,1-1-1,-1 0 1,0 0 0,0 1-1,0-1 1,0 0 0,1 1 0,-1-1-1,0 0 1,0 0 0,0 1-1,1-1 1,-1 0 0,0 0-1,0 0 1,1 0 0,-1 1 0,0-1-1,1 0 1,-1 0 0,0 0-1,1 0 1,-1 0 0,0 0-1,0 0 1,1 0 0,0 1 0,16-6 190,13-12 53,-3-9-592,33-25-876,-57 48 1196,1 1 1,-1 0 0,1 0 0,-1 0 0,1 0-1,0 1 1,-1 0 0,1 0 0,0 0-1,0 0 1,0 0 0,0 1 0,0 0 0,0-1-1,8 2 1,-11 0 24,0-1-1,0 1 1,0-1-1,0 1 1,0-1-1,-1 1 1,1 0-1,0-1 1,0 1-1,-1 0 1,1-1-1,-1 1 1,1 0-1,0 0 1,-1 0-1,1 0 1,-1 0-1,0 0 1,1 0-1,-1 0 1,0 0-1,0 0 1,1 0-1,-1 0 1,0 0-1,0 1 1,0 35 248,-1-27-67,-4 62 1869,21-93-1772,-9 5-278,1-1 0,-2 1 0,0-1 0,-1 0 0,-1-1 0,3-30 0,-7 48-14,0-1-1,0 1 1,0 0-1,0-1 1,1 1-1,-1 0 1,0-1-1,0 1 1,0 0-1,0-1 1,0 1-1,0 0 1,0-1-1,1 1 1,-1 0-1,0 0 1,0-1-1,0 1 1,1 0-1,-1 0 1,0-1 0,0 1-1,1 0 1,-1 0-1,0 0 1,0-1-1,1 1 1,-1 0-1,0 0 1,1 0-1,-1 0 1,0 0-1,1 0 1,-1 0-1,0 0 1,1 0-1,-1 0 1,0 0-1,1 0 1,-1 0-1,0 0 1,1 0 0,-1 0-1,0 0 1,1 0-1,-1 0 1,0 0-1,0 0 1,1 1-1,-1-1 1,1 0-1,9 7-1314,-2-3 354,-1-1 0,1 0 0,-1-1 0,1 1 0,0-2 0,0 1 0,0-1 0,12 0 0,-5 0-3170,1-1-1,-1-1 0,24-4 1,-28 2-1090,-2 0 6765,4 1 15820,-12 11-8971,-2 5-8329,1-13-12,0-1-1,0 1 1,-1 0 0,1 0-1,0-1 1,0 1 0,0 0 0,0-1-1,1 1 1,-1 0 0,0 0-1,0-1 1,0 1 0,0 0 0,1-1-1,-1 1 1,0-1 0,1 1-1,-1 0 1,0-1 0,1 1 0,-1-1-1,1 1 1,-1-1 0,1 1-1,-1-1 1,1 1 0,0-1 0,-1 1-1,1-1 1,1 1 0,26-1 341,29-20-289,-53 19-68,39-15-107,-42 15 88,1 1-1,-1 0 1,0 0 0,0 0-1,1 0 1,-1 0-1,0 0 1,0 0 0,1 0-1,-1 0 1,0 0 0,0 1-1,0-1 1,1 0 0,-1 1-1,0-1 1,0 1 0,0 0-1,0-1 1,0 1-1,0 0 1,0 0 0,0-1-1,0 1 1,0 0 0,0 0-1,-1 0 1,1 0 0,0 0-1,-1 0 1,2 2 0,-1 0 87,0 0 0,1 0 0,-1 0 0,1 0 0,0 0 1,0-1-1,0 1 0,0-1 0,1 1 0,-1-1 1,0 0-1,1 0 0,0 0 0,-1 0 0,1 0 0,0-1 1,0 0-1,6 3 0,-4-3-31,0 0-1,0 0 0,1-1 1,-1 1-1,0-1 1,0-1-1,1 1 1,-1-1-1,0 0 1,0 0-1,5-1 1,0-2-40,0 1 1,0-1-1,0-1 0,-1 0 1,0 0-1,0-1 0,0 0 1,-1-1-1,0 1 1,0-2-1,8-9 0,-16 17-17,0 0-1,0 0 1,0 1-1,0-1 1,0 0-1,0 0 1,0 0-1,0 0 1,0 0-1,0 0 1,0 0-1,0 0 0,0 0 1,0 0-1,0 1 1,0-1-1,0 0 1,0 0-1,0 0 1,0 0-1,0 0 1,0 0-1,0 0 1,0 0-1,0 0 1,0 0-1,0 1 0,0-1 1,0 0-1,0 0 1,0 0-1,1 0 1,-1 0-1,0 0 1,0 0-1,0 0 1,0 0-1,0 0 1,0 0-1,0 0 1,0 0-1,0 0 0,0 0 1,1 0-1,-1 0 1,0 0-1,0 0 1,0 0-1,0 0 1,0 0-1,0 0 1,0 0-1,0 0 1,0 0-1,1 0 1,-1 0-1,0 0 0,0 0 1,0 0-1,0 0 1,0 0-1,0 0 1,0 0-1,0 0 1,0 0-1,0 0 1,2 16 227,2 24 229,-4-38-446,0-1 1,0 1-1,1-1 0,-1 1 1,1-1-1,-1 1 0,1 0 1,0-1-1,0 0 0,-1 1 0,1-1 1,0 1-1,0-1 0,0 0 1,0 0-1,1 0 0,-1 0 1,2 2-1,44 10-3587,-39-11 1981,0-1 0,0 0 0,1-1-1,-1 0 1,1 0 0,15-3 0,-18 0-8912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75 15791,'0'0'8648,"-8"-52"-5829,8 40-1026,3 4-768,6 6-768,2 2-353,1 0-1730,1 0-3139,-1 5-4676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21332,'0'0'10698,"-68"6"-10249,38 8-161,2 7-288,3 0 0,7 1 0,8 0 0,10 0 0,5-6 0,21-4 0,11-3 0,10-7-705,4-2-1152,4 0-2147,-1-14-2114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4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59 21140,'0'0'3235,"0"11"-2520,0 51-300,-3 155 899,-12-72 3721,21-168-4801,1 1 0,15-33-1,6-16-21,-11 14-212,-10 29 0,1 0 0,2 1 0,0 0 0,23-40 0,-13 47-233,-20 20 216,0 0 0,1 0 0,-1-1 0,1 1 0,-1 0-1,0 0 1,1 0 0,-1 0 0,1 0 0,-1 0 0,1 0 0,-1 0 0,0 0 0,1 0 0,-1 0-1,1 0 1,-1 0 0,1 0 0,-1 0 0,0 0 0,1 0 0,-1 0 0,1 1 0,-1-1-1,0 0 1,1 0 0,-1 1 0,0-1 0,1 1 0,0 0-13,0 1 0,-1-1-1,1 1 1,-1 0 0,0-1 0,0 1 0,1-1 0,-1 1 0,0 0-1,0-1 1,0 1 0,-1 0 0,1-1 0,0 1 0,-1-1-1,1 1 1,-1 0 0,1-1 0,-1 1 0,0-1 0,0 1-1,1-1 1,-1 0 0,-2 2 0,-6 9 157,0 0 0,-2-1 0,1-1 0,-1 1 0,-1-2 0,0 1 0,0-2 0,-1 0 0,-26 13 0,33-22-1209,12-8 62,11-10-1047,128-96-17201,-82 69 17743,-63 45 1895,1 1 0,-1 0 0,0-1 0,1 1 0,-1-1 0,1 1 0,-1 0 0,0-1 0,1 1 0,-1 0 0,1 0 0,-1-1 0,1 1 0,-1 0 0,1 0 0,0 0 0,-1 0 0,1 0 0,-1-1-1,1 1 1,-1 0 0,1 0 0,-1 0 0,1 1 0,0-1 0,-1 0 0,1 0 0,-1 0 0,1 0 0,-1 0 0,1 1 0,-1-1 0,1 1 0,2 19 4912,-20 46-3950,12-49 209,3-9-1295,0 0-1,1 1 0,0-1 0,0 0 0,0 1 1,2 12-1,-1-20-219,1 1-1,-1-1 1,0 0 0,0 0 0,1 1-1,-1-1 1,1 0 0,-1 0 0,1 0-1,0 0 1,-1 1 0,1-1 0,0 0-1,0 0 1,0 0 0,0-1 0,0 1-1,0 0 1,0 0 0,1 0 0,0 0 6,0-1 1,0 1 0,0-1-1,0 0 1,0 0 0,0 1-1,0-2 1,0 1 0,0 0-1,0 0 1,0-1 0,0 1-1,0-1 1,0 1 0,0-1-1,0 0 1,2-1 0,1-1 12,-1 1 0,0-1-1,0 0 1,0-1 0,0 1 0,-1-1 0,1 0 0,-1 0 0,0 0 0,0 0 0,0 0 0,-1-1-1,1 1 1,-1-1 0,0 0 0,0 1 0,-1-1 0,2-6 0,-1 1-33,0 0 1,0 0 0,-1-1-1,-1 1 1,1 0-1,-2 0 1,1 0-1,-4-14 1,4 22-19,-1 0 1,1 0-1,-1 0 0,0 0 0,0 0 1,0 0-1,0 0 0,0 0 0,0 1 1,0-1-1,-1 0 0,1 1 0,-1-1 1,1 1-1,-1 0 0,1-1 0,-1 1 1,0 0-1,0 0 0,-3-1 0,4 1 0,0 1-1,0 0 1,0 0 0,0 0-1,0 0 1,0 0 0,0 0-1,0 0 1,0 0-1,0 1 1,0-1 0,0 0-1,0 1 1,0-1 0,0 0-1,0 1 1,0-1-1,0 1 1,1 0 0,-1-1-1,0 1 1,0 0 0,0-1-1,1 1 1,-1 0-1,0 0 1,1-1 0,-1 1-1,1 0 1,-1 0 0,1 0-1,-1 0 1,1 0-1,0 0 1,-1 0 0,1 0-1,0 0 1,0 0 0,0 0-1,0 0 1,0 0-1,0 2 1,-1-1-42,1 0-1,-1 1 1,1-1 0,0 0-1,-1 1 1,1-1 0,0 0-1,0 1 1,1-1 0,-1 1-1,1-1 1,-1 0 0,1 0-1,-1 1 1,1-1 0,0 0-1,0 0 1,0 0 0,1 0-1,-1 0 1,0 0-1,1 0 1,-1 0 0,1 0-1,0-1 1,-1 1 0,4 2-1,1-2-315,0 0 0,-1 0-1,1 0 1,0 0 0,0-1 0,0 0-1,0 0 1,0-1 0,12 0-1,0 0-2096,-1 0 0,31-6 0,-10-6-4681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4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13 11915,'0'0'5750,"-10"0"-1714,-2-1-2997,1 2 1,-1 0 0,0 0 0,-16 4 0,25-4-865,-1 0 1,1 0 0,0 0 0,0 0 0,0 0-1,0 0 1,1 1 0,-1 0 0,0-1-1,0 1 1,1 0 0,0 0 0,-1 1-1,1-1 1,0 0 0,0 1 0,0-1 0,0 1-1,0 0 1,1 0 0,-1 0 0,1 0-1,0 0 1,0 0 0,-1 4 0,2-6-165,0 0 0,0 0 0,0-1 0,0 1 0,0 0 0,0 0 0,0 0 0,0 0 0,0 0 0,0-1 0,1 1 0,-1 0 0,0 0 0,1 0 0,-1-1 0,1 1 0,-1 0 0,1 0 0,-1-1 0,1 1 0,-1 0-1,1-1 1,0 1 0,-1-1 0,1 1 0,0-1 0,-1 1 0,2 0 0,32 7 62,35-11-347,-64 2 253,0 0 0,0-1 0,0 0-1,0 0 1,0 0 0,0 0 0,0-1 0,7-5-1,-10 7 63,0-1 0,0 1 0,0-1 1,0 0-1,0 0 0,0 0 0,0 0 0,-1 0 0,1 0 0,-1-1 0,0 1 0,1 0 0,-1-1 0,0 1 0,-1-1 0,1 0 0,0 1 0,-1-1 0,1-3 0,-2 4 10,1 1 0,-1-1-1,0 0 1,0 0 0,0 1 0,0-1-1,0 1 1,0-1 0,-1 1-1,1-1 1,-1 1 0,1 0 0,-1 0-1,1-1 1,-1 1 0,1 0 0,-1 1-1,0-1 1,0 0 0,1 0-1,-1 1 1,0-1 0,0 1 0,0-1-1,0 1 1,0 0 0,0 0 0,-2 0-1,-32-4-2450,10 4-9531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5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77 165 16976,'0'0'8552,"-8"0"-7527,6 0-990,-1-1 0,1 1 1,-1 0-1,1 1 0,-1-1 0,1 0 0,-1 1 0,1-1 0,0 1 1,-1 0-1,1 0 0,0 0 0,0 0 0,-1 0 0,1 0 0,0 1 1,0-1-1,-2 3 0,1 0-24,1-1 1,-1 1-1,1-1 1,0 1-1,1-1 0,-1 1 1,1 0-1,-1 0 1,1 0-1,0 0 0,1 0 1,-1 0-1,0 6 1,1-8-13,0 1 0,-1-1 0,1 0 0,0 0 0,0 1 1,0-1-1,1 0 0,-1 1 0,0-1 0,1 0 0,0 0 1,-1 0-1,1 1 0,0-1 0,0 0 0,0 0 0,0 0 1,1 0-1,-1 0 0,0-1 0,1 1 0,-1 0 0,3 1 1,-1-2 13,-1 0 0,1 0 0,-1 0 0,1 0 0,0-1 0,0 1 0,0-1 0,-1 0 0,1 1 0,0-1 0,0-1 0,0 1 0,-1 0 0,1-1 0,0 1 0,0-1 0,-1 0 0,1 0 0,4-2 0,3-2 127,0 0 0,0-1 1,-1-1-1,1 1 0,-1-2 1,-1 1-1,1-1 0,-1 0 1,-1-1-1,0 0 0,0 0 1,0-1-1,6-13 0,-5 9 145,-1 0 0,-1 0 1,0-1-1,-1 0 0,-1 0 0,0 0 0,-1 0 0,-1-1 0,1-18 0,-3 34-289,0-1 0,0 1 1,0 0-1,0 0 0,0 0 0,0 0 0,-1 0 1,1 0-1,0 0 0,0-1 0,0 1 0,0 0 0,0 0 1,-1 0-1,1 0 0,0 0 0,0 0 0,0 0 1,0 0-1,-1 0 0,1 0 0,0 0 0,0 0 1,0 0-1,-1 0 0,1 0 0,0 0 0,0 0 0,0 0 1,0 0-1,-1 0 0,1 0 0,0 0 0,0 0 1,0 1-1,0-1 0,0 0 0,-1 0 0,1 0 1,0 0-1,0 0 0,0 0 0,0 1 0,0-1 0,0 0 1,0 0-1,0 0 0,-1 0 0,1 0 0,0 1 1,0-1-1,0 0 0,0 0 0,0 0 0,0 1 0,-8 17-24,0 0 0,1 1 0,1-1 0,1 2 0,1-1 0,-4 36 0,6-44 6,0 4 20,0 0 1,1 0 0,2 26-1,-2-41 4,1 1-1,0-1 0,0 1 1,0-1-1,0 1 1,1-1-1,-1 0 0,0 1 1,0-1-1,0 1 0,0-1 1,0 0-1,0 1 0,1-1 1,-1 0-1,0 1 1,0-1-1,1 0 0,-1 1 1,0-1-1,0 0 0,1 1 1,-1-1-1,0 0 1,1 0-1,-1 1 0,0-1 1,1 0-1,-1 0 0,1 0 1,-1 0-1,0 1 1,1-1-1,-1 0 0,1 0 1,16-7 111,12-18 98,49-80-40,-78 105-172,0 0 1,0 0-1,0 0 1,0 0-1,0 0 1,0 0-1,1 0 1,-1 0-1,0 0 1,0 0-1,0 0 0,0 0 1,0-1-1,0 1 1,1 0-1,-1 0 1,0 0-1,0 0 1,0 0-1,0 0 1,0 1-1,1-1 1,-1 0-1,0 0 1,0 0-1,0 0 1,0 0-1,0 0 0,0 0 1,1 0-1,-1 0 1,0 0-1,0 0 1,0 0-1,0 0 1,0 1-1,0-1 1,0 0-1,0 0 1,0 0-1,0 0 1,1 0-1,-1 0 1,0 0-1,0 1 1,0-1-1,0 0 0,0 0 1,0 0-1,0 0 1,0 0-1,0 1 1,0-1-1,0 0 1,0 0-1,0 0 1,0 0-1,0 0 1,0 1-1,0-1 1,0 0-1,0 0 1,0 0-1,-1 0 1,1 0-1,0 1 0,1 19-74,-4 22-12,2-38 100,-2 24 219,3-27-228,1-1 0,-1 1-1,0-1 1,0 1-1,0-1 1,0 1 0,0-1-1,1 1 1,-1-1-1,0 0 1,0 1 0,1-1-1,-1 1 1,0-1-1,1 0 1,-1 1 0,0-1-1,1 0 1,-1 1-1,0-1 1,1 0 0,-1 0-1,1 1 1,-1-1-1,1 0 1,-1 0 0,1 0-1,-1 1 1,0-1-1,1 0 1,-1 0 0,1 0-1,-1 0 1,1 0-1,-1 0 1,1 0 0,-1 0-1,1 0 1,-1 0 0,1-1-1,-1 1 1,1 0-1,-1 0 1,1 0 0,-1-1-1,1 1 1,-1 0-1,1-1 1,8-4-4,0-1 0,0 0 0,-1-1 0,1 0 0,-1 0 0,-1-1 0,0 0 0,12-16 0,15-16 0,-34 40 0,0-1 0,1 1 0,-1 0 0,0-1 0,1 1 0,-1-1 0,0 1 0,1 0 0,-1 0 0,0-1 0,1 1 0,-1 0 0,1-1 0,-1 1 0,1 0 0,-1 0 0,0 0 0,1 0 0,-1-1 0,1 1 0,-1 0 0,1 0 0,-1 0 0,1 0 0,-1 0 0,1 0 0,-1 0 0,1 0 0,-1 0 0,1 1 0,-1-1 0,1 0 0,0 0 0,5 18 0,-6 38 0,-1-41 0,1-15-44,0 1 0,1-1 0,-1 1 0,0-1-1,0 1 1,0-1 0,0 1 0,1-1 0,-1 1 0,0-1 0,0 0 0,1 1-1,-1-1 1,0 0 0,1 1 0,-1-1 0,1 0 0,-1 1 0,0-1 0,1 0 0,-1 1-1,1-1 1,-1 0 0,0 0 0,1 0 0,-1 0 0,1 1 0,-1-1 0,1 0 0,-1 0-1,1 0 1,-1 0 0,1 0 0,-1 0 0,1 0 0,-1 0 0,1 0 0,-1-1-1,1 1 1,-1 0 0,1 0 0,-1 0 0,0 0 0,1-1 0,-1 1 0,1 0 0,-1 0-1,1-1 1,-1 1 0,0 0 0,1-1 0,-1 1 0,1-1 0,24-16-6366,-7 0-3279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19 10090,'0'0'19704,"-9"-5"-19032,6 3-666,1 0 0,-1 1-1,0 0 1,0-1 0,0 1 0,0 0 0,1 0-1,-1 0 1,-1 1 0,1-1 0,0 1-1,0-1 1,0 1 0,0 0 0,0 0 0,0 1-1,0-1 1,0 1 0,0-1 0,0 1-1,0 0 1,0 0 0,0 0 0,0 1-1,1-1 1,-1 1 0,0-1 0,1 1 0,-1 0-1,1 0 1,0 0 0,-1 0 0,1 1-1,0-1 1,0 1 0,-2 4 0,0-2-24,0 0 1,1 0-1,0 1 0,0 0 1,0 0-1,0 0 1,-2 9-1,5-14 19,0 0 0,-1 0-1,1 1 1,0-1 0,0 0 0,0 0 0,-1 1-1,2-1 1,-1 0 0,0 1 0,0-1-1,0 0 1,0 0 0,1 1 0,-1-1-1,1 0 1,-1 0 0,1 0 0,-1 0 0,1 0-1,0 0 1,-1 1 0,1-1 0,0-1-1,0 1 1,0 0 0,0 0 0,0 0-1,0 0 1,0-1 0,0 1 0,0 0-1,0-1 1,0 1 0,1-1 0,-1 1 0,0-1-1,0 0 1,1 1 0,-1-1 0,0 0-1,0 0 1,2 0 0,6 1-184,-1-1 1,0 0 0,0 0-1,0-1 1,0 0-1,0 0 1,0-1-1,0 0 1,12-5-1,-9 2-1578,0 0 0,0-1 0,-1-1 0,0 0 0,17-14 1,8-11-8704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20211,'0'0'2547,"-7"9"-423,-3 7-1803,0 0 0,2 1 0,0 0 0,0 0-1,2 1 1,0 0 0,1 1 0,1-1 0,-2 22 0,2 87-188,22-174 993,-14 35-1134,-1 1-1,0-1 0,-1 0 1,-1 0-1,0 0 0,0 0 1,-2-21-1,1 32 2,-1 0-1,1-1 1,0 1 0,-1 0-1,1 0 1,-1-1-1,1 1 1,-1 0 0,0 0-1,1 0 1,-1 0-1,0 0 1,0 0 0,0 0-1,0 0 1,1 0 0,-2 0-1,1 0 1,0 1-1,0-1 1,0 0 0,0 1-1,0-1 1,0 1 0,-1-1-1,1 1 1,0-1-1,-1 1 1,1 0 0,0 0-1,0 0 1,-1 0 0,1 0-1,0 0 1,-1 0-1,1 0 1,0 0 0,-1 1-1,1-1 1,0 0 0,-3 2-1,2-1 30,-1-1-1,1 1 1,0 0 0,0 0-1,-1 0 1,1 1-1,0-1 1,0 0 0,0 1-1,0 0 1,0-1-1,0 1 1,1 0-1,-1 0 1,1 0 0,-1 0-1,1 0 1,0 0-1,0 1 1,-1-1 0,2 0-1,-2 4 1,1-5-7,1 0 1,0 0-1,0 1 1,0-1-1,0 0 1,0 0 0,0 0-1,0 0 1,0 0-1,1 0 1,-1 1-1,0-1 1,1 0-1,-1 0 1,0 0-1,1 0 1,0 0-1,-1 0 1,1 0-1,0 0 1,-1 0-1,1-1 1,0 1-1,0 0 1,0 0-1,1 1 1,1-1 2,-1 0-1,1 0 1,-1 0 0,1-1-1,0 1 1,0-1 0,-1 1-1,1-1 1,0 0 0,-1 0-1,4-1 1,5 0-18,-1-1 0,1 0-1,-1 0 1,0-2 0,13-4 0,-5 0-624,-1-1 1,25-18-1,-19 8-4201,-3-3-5936,-28 29 22664,-2 3-7785,9-8-4093,0-1 0,0 0 0,0 0 0,0 1 0,1-1 0,-1 0 0,0 1 0,1-1 0,-1 1 0,1-1 0,-1 1 0,1-1 0,0 1 0,-1 0 0,1-1 0,0 1 0,0-1 0,0 1 0,1-1 0,-1 1-1,0 0 1,0-1 0,1 1 0,0 1 0,0-2 5,0 1 0,0-1 0,0 0 0,1 1 0,-1-1 0,0 0 0,1 0 0,-1 0 0,1 0 0,-1 0 0,1 0 0,0-1 0,-1 1 0,1 0 0,0-1 0,-1 1 0,1-1 0,0 0 0,0 1 0,1-1 0,47 4-578,-34-4-169,-11 1 285,8 0-1008,1 0 0,-1 1 1,21 6-1,-31-7 1309,0 0 0,-1 0 0,1 0 0,-1 0 0,1 1 0,-1-1 0,0 1 0,1 0 0,-1-1 0,3 5 0,-4-5 211,0 0 0,-1 0 1,1 0-1,0 1 0,-1-1 0,1 0 1,-1 1-1,1-1 0,-1 0 0,0 1 0,0-1 1,1 0-1,-1 1 0,0-1 0,0 1 1,0-1-1,-1 0 0,1 1 0,0-1 1,0 0-1,-1 1 0,0 1 0,-1 0 197,0 0 0,0 0 0,-1 0-1,1 0 1,-1 0 0,1-1 0,-1 1 0,0-1-1,0 1 1,0-1 0,-1 0 0,1-1 0,0 1-1,-1 0 1,1-1 0,-1 0 0,-5 1-1,-66 15 1410,-4-9-1777,24-7-6256,29-1-1725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7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13773,'-3'39'9627,"-5"6"-6007,3-15-2423,-3 53 0,8-82-1189,0 0 0,0 0 0,0 0 0,0 1 0,0-1 0,0 0 0,1 0 0,-1 0 0,0 0 0,1 0 0,-1 0 0,1 0 0,-1 0-1,1 0 1,0 0 0,-1 0 0,1-1 0,0 1 0,-1 0 0,1 0 0,0-1 0,0 1 0,0 0 0,0-1 0,1 2 0,1-1 10,0 0 1,-1-1-1,1 1 1,0 0-1,0-1 1,0 0 0,-1 0-1,1 0 1,6 0-1,-2-1 17,0 0-1,0 0 1,0-1-1,0 0 1,0-1-1,-1 1 0,12-6 1,-4-3 149,0 1 0,0-2 0,-1 0 0,-1 0 1,11-14-1,-23 25-182,1 1 1,-1-1-1,0 1 1,0 0-1,1 0 1,-1-1-1,0 1 1,0 0-1,1-1 1,-1 1-1,0 0 1,1 0-1,-1 0 1,0-1-1,1 1 1,-1 0-1,1 0 1,-1 0-1,0 0 1,1 0-1,-1 0 1,1 0-1,-1-1 1,0 1-1,1 0 1,-1 0-1,1 1 1,-1-1-1,0 0 1,1 0-1,-1 0 1,0 0-1,1 0 1,-1 0-1,1 0 1,-1 1-1,0-1 1,1 0-1,-1 0 1,0 1-1,1-1 1,-1 0-1,0 0 1,1 1-1,14 22 318,-14-21-547,0 1 1,0-1 0,0 1-1,1-1 1,-1 1 0,1-1-1,-1 0 1,1 0 0,0 0-1,0 0 1,0 0 0,0 0 0,0 0-1,0-1 1,1 1 0,-1-1-1,0 0 1,1 0 0,3 2-1,-4-3-90,-1 0 0,0 0 1,0 0-1,1 0 0,-1-1 0,0 1 0,1 0 0,-1-1 0,0 1 0,0 0 0,0-1 0,1 0 1,-1 1-1,0-1 0,0 0 0,0 1 0,0-1 0,0 0 0,0 0 0,0 0 0,1-2 0,11-14-5934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10570,'0'0'16944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128 115 15246,'-12'-1'2595,"-57"-6"210,33 4 2088,56 4-4309,20 2 186,60-4 0,-88 0-752,0 0 0,0-1 1,0-1-1,0 0 0,-1 0 0,1-2 0,-1 1 1,0-1-1,14-9 0,-22 13 3,-1-1 0,0 0 0,0 1 0,0-1 0,0 0 0,0 0 0,0 0 0,-1 0 0,1 0 0,-1 0 0,1-1 0,-1 1 0,0 0 0,0-1 0,2-4 1,-3 5-15,0 1 1,0 0 0,0 0 0,0 0 0,-1 0-1,1 0 1,0 0 0,0 0 0,-1 0 0,1 0-1,0 0 1,-1 0 0,1 1 0,-1-1 0,1 0-1,-1 0 1,0 0 0,1 0 0,-1 1 0,0-1 0,1 0-1,-1 0 1,0 1 0,0-1 0,0 1 0,0-1-1,0 1 1,0-1 0,1 1 0,-1-1 0,0 1-1,0 0 1,0 0 0,0 0 0,-1-1 0,1 1-1,0 0 1,0 0 0,0 0 0,-1 1 0,-10-3-34,0 2 0,0-1 0,0 2 0,1 0 0,-1 0 0,0 1 0,0 0 0,1 1 0,-1 0 0,1 1 0,0 1 0,0 0 0,0 0 0,1 1 0,0 0 0,0 1 0,0 0 0,1 0 0,0 1 0,1 0 0,-1 1 0,2 0 0,-1 0 0,1 1 0,1 0 0,-1 0 0,2 1 0,0-1 0,0 1 0,-4 16 0,7-24 67,1 0 1,1 0 0,-1 0-1,0 0 1,1 0 0,-1 0 0,1 0-1,0 0 1,0 0 0,0 0 0,1 0-1,-1 0 1,1 0 0,0 0 0,-1 0-1,1 0 1,2 4 0,-1-5-30,0-1 0,0 1 1,1 0-1,-1-1 1,0 1-1,1-1 0,-1 0 1,1 0-1,0 0 0,-1 0 1,1 0-1,0 0 0,-1-1 1,1 1-1,0-1 0,0 0 1,-1 0-1,1 0 0,3-1 1,8 1-198,-1-1 0,0-1 0,0 0 0,0-1 0,0 0 0,-1-1 0,23-10 0,-9 1-2308,0-1 1,35-25-1,-4-5-5872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1 16047,'0'0'5894,"-33"73"-3748,8-32-961,-4 7 448,-4 0-383,5-3-834,3-6-320,5-7-608,7-12-449,4-13-64,6-7-256,3-7-1058,0-18-607,0-6-386,0-8-1056,6-3-384,2-1-834</inkml:trace>
  <inkml:trace contextRef="#ctx0" brushRef="#br0" timeOffset="1">34 94 641,'14'-24'8808,"-2"12"-2979,-2 10-2241,1 2-1378,-4 14-192,6 9-929,-1 2-833,6-1-160,4-3-128,5-6-1089,5-8-2723,0-6-3426,-3-1-2884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9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16816,'0'0'8210,"11"-2"-7382,0-1-690,1 0 0,-1-1 0,0 0 0,0-1 1,-1 0-1,1-1 0,-1 0 0,0-1 0,-1 0 0,1 0 1,-1-1-1,-1 0 0,0-1 0,0 1 0,0-2 1,6-11-1,-13 20-120,0 0 1,0-1 0,0 1-1,-1-1 1,1 1 0,-1 0-1,1-1 1,-1 1 0,0-1-1,1 1 1,-1-1-1,0 0 1,0 1 0,0-1-1,0 1 1,-1-4 0,1 5-24,0-1 0,-1 0 1,1 0-1,-1 1 1,1-1-1,-1 0 0,1 1 1,-1-1-1,1 1 1,-1-1-1,0 1 0,1-1 1,-1 1-1,0-1 1,1 1-1,-1 0 0,0-1 1,0 1-1,1 0 1,-1-1-1,0 1 0,-1 0 1,-1 0-6,0-1-1,0 1 1,0 1 0,0-1 0,0 0 0,0 1 0,0-1-1,0 1 1,0 0 0,0 0 0,1 0 0,-1 0-1,0 1 1,1-1 0,-5 4 0,-4 5 142,1-1 0,0 2-1,0-1 1,2 1 0,-15 24 0,19-30-44,1 1 0,0 0 1,0 1-1,0-1 0,1 1 0,0-1 0,0 1 0,1 0 1,0-1-1,0 1 0,0 0 0,1 0 0,0 0 1,2 9-1,-2-15-163,1 1-1,0-1 1,-1 0 0,1 1 0,0-1-1,0 0 1,0 0 0,0 1 0,0-1 0,1 0-1,-1 0 1,0 0 0,0 0 0,1 0 0,-1-1-1,0 1 1,1 0 0,-1 0 0,1-1 0,-1 1-1,1-1 1,-1 0 0,1 1 0,0-1-1,-1 0 1,1 0 0,-1 0 0,1 0 0,1 0-1,3 0-996,0 0 1,-1-1-1,1 0 0,-1 0 0,1 0 0,-1 0 0,9-4 0,18-15-9076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6054,'-6'9'12988,"-6"8"-11391,2 1-1,0 1 1,1-1 0,-6 21-1,9-21-1175,0 1-1,2 0 1,0 0-1,1 0 1,-1 23-1,10 74-2271,-2-18 2965,0-159-457,17-79 0,-15 114-1275,1 1-1,0 0 1,2 0-1,1 0 1,23-39-1,-31 60 593,0 0-1,1 0 1,-1 0-1,1 0 1,0 1 0,0-1-1,1 1 1,-1-1-1,1 1 1,-1 0-1,1 1 1,0-1-1,0 1 1,0-1-1,1 1 1,-1 1-1,0-1 1,1 0-1,-1 1 1,1 0-1,0 0 1,-1 1 0,9-1-1,-12 1 14,0 1 0,1-1 1,-1 1-1,0 0 0,0-1 0,1 1 0,-1 0 1,0 0-1,0 0 0,0 0 0,0 0 0,0 0 0,-1 0 1,1 0-1,0 1 0,0-1 0,-1 0 0,1 0 1,-1 1-1,1-1 0,-1 0 0,1 1 0,-1-1 1,0 0-1,0 1 0,0-1 0,1 1 0,-1-1 0,-1 0 1,1 1-1,0-1 0,0 1 0,-1 2 0,0 2 89,0 0-1,0 0 0,0 0 0,-1-1 0,0 1 1,-5 11-1,0-6 526,-1 0 1,0-1 0,0 0-1,-1 0 1,-20 15-1,23-20-329,0 0-1,-1-1 0,1 1 1,-1-2-1,0 1 0,0-1 0,0 0 1,0 0-1,-1-1 0,1 0 1,-11 1-1,18-3-331,-1 1 1,0-1-1,0 0 1,0 0-1,0 0 1,1 0-1,-1 0 1,0 0-1,0 0 1,0 0-1,0-1 1,1 1-1,-1 0 1,0 0-1,0-1 1,0 1-1,1 0 1,-1-1-1,0 1 1,1-1-1,-1 1 1,0-1-1,1 1 1,-1-1-1,0 0 1,1 1-1,-1-1 1,1 0-1,-1 1 1,1-1-1,0 0 1,-1 1-1,1-1 1,0 0-1,-1 0 1,1 0-1,0 1 1,0-1-1,0 0 1,0 0-1,0 0 1,0 0-1,0 1 1,0-1-1,0 0 1,0 0-1,0 0 1,1-1-1,-1-1-861,1-1 0,1 0 0,-1 0 0,0 1 0,1-1 0,0 0 0,0 1 0,4-6 0,13-14-7284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16464,'0'0'12550,"8"11"-11856,1 3-641,0 1 1,-1-1-1,0 1 1,-2 0-1,0 1 0,0 0 1,3 18-1,17 164 145,-24-191-142,1-12 0,0-12-94,-3-7-89,1 13 119,0 0 1,-1-1 0,-1 1-1,0 0 1,0-1 0,-1 1-1,0 0 1,-1 0 0,0 0 0,-9-18-1,13 34-228,0-3 235,0 1 0,0 0 1,0-1-1,0 1 0,0-1 0,1 1 0,-1-1 0,1 0 0,-1 1 1,3 1-1,2 1 19,0-1 0,0 0 0,0-1 0,0 1 1,1-1-1,-1-1 0,1 1 0,0-1 0,0 0 1,0-1-1,0 1 0,0-1 0,0-1 0,0 1 1,1-1-1,-1-1 0,0 1 0,9-3 0,-12 3 42,0-1-1,0 0 1,0 0 0,0 0-1,0 0 1,0-1-1,0 0 1,0 0 0,-1 0-1,1 0 1,-1 0-1,1-1 1,-1 0 0,0 1-1,0-1 1,0 0-1,0-1 1,-1 1 0,1 0-1,-1-1 1,0 0-1,0 1 1,0-1 0,0 0-1,-1 0 1,0 0-1,0 0 1,0 0 0,0 0-1,0-1 1,-1-6-1,0 10 64,-5 29-294,4-17 213,0 0 0,0 1 0,2-1 0,2 19 0,-4-28-43,2-1 0,-1 0 0,0 1 0,0-1 0,0 1 0,1-1 0,-1 0-1,1 1 1,-1-1 0,1 0 0,-1 0 0,1 1 0,0-1 0,-1 0 0,1 0 0,0 0 0,0 0 0,0 0 0,0 0 0,0 0 0,0 0 0,0 0 0,1-1 0,-1 1 0,0 0 0,0-1 0,1 1-1,-1-1 1,0 1 0,0-1 0,1 1 0,-1-1 0,1 0 0,-1 0 0,0 0 0,1 0 0,-1 0 0,1 0 0,-1 0 0,0 0 0,1-1 0,-1 1 0,0 0 0,1-1 0,-1 1 0,0-1-1,0 0 1,1 1 0,-1-1 0,0 0 0,2-1 0,0 0-393,1-1-1,-1 0 0,1 0 0,-1 0 1,0 0-1,0-1 0,-1 1 1,1-1-1,-1 0 0,1 0 1,-1 0-1,-1 0 0,1 0 1,0 0-1,-1 0 0,0-1 1,2-7-1,0-8-4161,-1 0 0,-1-31 1,-1 19-1766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0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12 6406,'-9'-10'8040,"-3"9"-4005,3 1-1504,1 7-129,5 8-768,3 4-802,0-1-479,3 1-321,13-3-1345,2-4-1890,5-4-1954,1-7-4869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91 17585,'0'0'12043,"-2"5"-11509,1-3-525,1 0 1,-1 0 0,1 0-1,-1 1 1,1-1-1,-1 0 1,1 0 0,0 0-1,0 1 1,0-1-1,1 0 1,0 3 0,0-4-41,0 1 1,0-1 0,0 0-1,0 0 1,0 0 0,0-1-1,1 1 1,-1 0 0,0 0-1,1-1 1,-1 1 0,1-1-1,-1 1 1,0-1 0,1 1-1,-1-1 1,1 0 0,-1 0-1,1 0 1,0 0 0,-1 0-1,1 0 1,2-1 0,22 1-1196,0-2 0,41-9 0,-19-2 2048,-19-7 2351,-27 18-3275,0 1-1,-1-1 1,1 0-1,0 1 1,0-1-1,1 1 1,-1-1-1,0 1 1,0 0-1,1 0 0,-1 0 1,0 0-1,1 1 1,-1-1-1,1 1 1,3-1-1,17 11-6644,8-17-4000,-10-4 1742</inkml:trace>
  <inkml:trace contextRef="#ctx0" brushRef="#br0" timeOffset="1">422 1 12876,'0'0'15492,"-4"3"-16180,-5 11 23,15-8-540,35-6-1117,-14-1 2099,-25 1 415,0 0 0,0 0 0,0 0 0,0 0 1,0 0-1,0 0 0,0 0 0,0 1 1,-1-1-1,1 1 0,0 0 0,0-1 0,0 1 1,0 0-1,-1 0 0,1 0 0,0 0 0,-1 1 1,1-1-1,-1 0 0,3 4 0,-3-4-30,-1 1-1,0 0 0,0-1 1,0 1-1,0 0 1,0-1-1,0 1 1,-1-1-1,1 1 0,0 0 1,-1-1-1,1 1 1,-1-1-1,0 1 1,1-1-1,-1 1 0,0-1 1,0 1-1,0-1 1,0 0-1,0 0 0,0 0 1,-1 1-1,1-1 1,0 0-1,-1 0 1,1 0-1,-2 0 0,-2 3-111,1-1-1,0 0 0,-1 0 0,1 0 0,-1 0 0,0-1 1,0 0-1,-7 2 0,-12-2-4639,9-5-5788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18193,'0'0'9166,"-8"9"-9054,4-5-108,-1 0-1,2 1 0,-1-1 0,0 1 1,1 0-1,0 0 0,0 1 0,0-1 1,1 0-1,0 1 0,0 0 0,0-1 1,1 1-1,0 0 0,0 0 1,0 0-1,1 7 0,-2 21 189,1-24 176,0 1 0,0-1-1,1 0 1,1 0 0,0 0-1,0 0 1,5 16 0,-5-24-328,0 0 1,-1-1 0,2 1-1,-1-1 1,0 1 0,0-1-1,0 1 1,1-1 0,-1 0-1,0 0 1,1 0 0,-1 0-1,1 0 1,0 0 0,-1 0 0,1 0-1,0 0 1,-1-1 0,1 1-1,0-1 1,0 1 0,0-1-1,0 0 1,-1 0 0,1 0-1,0 0 1,0 0 0,0 0-1,0 0 1,-1-1 0,1 1-1,0-1 1,0 1 0,0-1-1,2-1 1,4-1 26,0-1 1,0 0-1,0 0 0,0-1 1,12-10-1,-5 2-20,-1-1 0,0-1 0,-1 0 0,17-25 0,-40 107-47,9-61 0,0 0 0,0 0 0,1 0 0,0 0 0,0 0 0,1 0 0,1 8 0,-1-13 0,-1 0 0,0 0 0,1 0 0,-1 0 0,1 0 0,-1 0 0,1 0 0,0 0 0,-1-1 0,1 1 0,0 0 0,-1-1 0,1 1 0,0 0 0,0-1 0,0 1 0,0-1 0,-1 1 0,3 0 0,-1-1 0,1 1 0,-1-1 0,0 0 0,0 0 0,0 0 0,0 0 0,0 0 0,1-1 0,-1 1 0,0-1 0,0 1 0,0-1 0,2-1 0,4-2 0,-1-1 0,1 0 0,-1-1 0,-1 1 0,1-2 0,-1 1 0,0 0 0,0-1 0,-1 0 0,0-1 0,0 1 0,-1-1 0,0 0 0,0 0 0,-1 0 0,4-13 0,-8 28-1306,-9 24-10670,4-21 3670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2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52 13805,'0'0'13517,"-23"-52"-13261,23 52-288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3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14189,'0'0'7565,"-1"12"-5675,-4 14-244,-13 43 0,7-34-546,-8 53 1,19-86-1061,-1 0 0,1 0 0,0 1 0,0-1 0,0 0 0,0 0 0,0 1 0,0-1 0,1 0 0,-1 0 0,1 0 0,0 1 0,-1-1 0,1 0 0,0 0 0,0 0 0,0 0 1,1-1-1,-1 1 0,0 0 0,1 0 0,-1-1 0,1 1 0,0-1 0,-1 1 0,1-1 0,2 2 0,2 0 43,1-1 0,-1 0 0,0 0 0,1 0 0,-1-1 0,1 0 0,-1 0 0,10-1 0,-11 1-19,1-1-1,-1 0 1,1 0-1,-1-1 1,0 1-1,1-1 1,-1-1-1,0 1 1,0 0-1,0-1 1,0 0-1,0-1 1,9-4-1,-6 0 62,-1 0 0,0-1-1,0 1 1,-1-1 0,0-1-1,8-12 1,19-36-109,-22 37-270,1 0 0,0 1 0,1 0 0,19-20-1</inkml:trace>
  <inkml:trace contextRef="#ctx0" brushRef="#br0" timeOffset="1">183 270 17200,'0'0'13965,"70"-6"-12747,-39-2-834,-3 2-480,-3 3-1249,-7 3-2115,-10 0-2850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3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24119,'0'0'6801,"10"-1"-5200,24 0-1342,-21 2-261,1-1 1,0 0-1,0-1 0,0-1 0,-1-1 0,21-5 0,-34 8 2,1 0 0,-1 0 0,0 0 0,0 0 0,0 0 0,0 0 0,1 0 0,-1 0 0,0 0 0,0 0 0,0 0 0,0 0 0,1 0 0,-1 0 0,0 0 0,0 0 0,0 0 0,0 0 0,1 0 0,-1 0 0,0 0 0,0 0 0,0-1 0,0 1 0,0 0 0,0 0 0,1 0 0,-1 0 0,0 0 0,0 0 0,0-1 0,0 1 0,0 0 0,0 0 0,0 0 0,0 0 0,0 0 0,1-1 0,-1 1 0,0 0 0,0 0 0,0 0 0,0-1 0,0 1 0,0 0 0,0 0 0,0 0 0,0 0 0,0-1 0,0 1 0,-1 0 0,1 0 0,0 0 0,0 0 0,0-1 0,0 1 0,0 0 0,0 0 0,0 0 0,-16-2 0,-22 6 0,30-1 1,0 1 0,0 1 0,1-1 0,0 1-1,0 0 1,0 1 0,0 0 0,-8 10 0,13-14-2,-1 1-1,1-1 1,0 1-1,0-1 1,0 1-1,0 0 1,1-1-1,-1 1 1,1 0-1,0 0 1,0 0-1,0 1 1,0-1-1,0 0 1,1 0-1,-1 0 1,1 1-1,0-1 1,0 0-1,0 0 1,0 1-1,1-1 1,-1 0-1,1 0 1,0 0-1,1 4 1,0-5-103,0 1 0,1-1 0,-1 0 0,1 0-1,-1-1 1,1 1 0,-1 0 0,1-1 0,0 1 0,0-1 0,0 0 0,0 0 0,0 0 0,0-1-1,0 1 1,0-1 0,0 1 0,5-1 0,29 1-2949,-7-5-3602,4-6-5554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4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 18417,'0'0'11158,"0"9"-10448,-1-3-645,1 1 1,0-1 0,0 0-1,1 1 1,0-1 0,3 12-1,-4-17-49,1 0-1,-1 0 1,1 0 0,-1 1-1,1-1 1,0-1 0,-1 1-1,1 0 1,0 0-1,-1 0 1,1 0 0,0 0-1,0-1 1,0 1-1,0 0 1,0-1 0,0 1-1,0 0 1,0-1 0,2 1-1,-1-1 20,0 0 0,1 0 0,-1 0 0,0 0 0,0 0 0,0-1 0,0 1 0,1-1 0,-1 1 0,0-1 0,0 0 0,0 0 0,0 0 0,0 0 0,-1 0 0,3-2 0,13-10 152,-1 0-1,-1-1 1,18-20-1,19-17-78,-52 50-106,0 1-1,0-1 1,1 1-1,-1 0 1,1-1-1,-1 1 1,0 0-1,1-1 1,-1 1-1,1 0 1,-1 0-1,1-1 1,-1 1-1,1 0 1,-1 0-1,1 0 1,-1 0-1,1-1 1,-1 1-1,1 0 1,-1 0-1,1 0 1,-1 0-1,1 0 1,-1 0-1,1 1 1,-1-1-1,1 0 1,-1 0-1,1 0 1,-1 0-1,1 1 1,-1-1-1,1 0 1,-1 0-1,1 1 0,-1-1 1,0 0-1,1 1 1,-1-1-1,1 0 1,-1 1-1,0-1 1,1 1-1,-1-1 1,0 1-1,0-1 1,1 0-1,-1 1 1,0-1-1,0 1 1,0-1-1,0 1 1,0-1-1,1 1 1,-1 0-1,0-1 1,0 1-1,0-1 1,0 1-1,-1 0 1,4 50 112,-2-24-75,0-26-39,-1-1 0,1 0 0,-1 0 0,1 0 0,-1 0 0,1 0 0,-1 0 0,0 0 0,1 0 0,-1 0 0,1 0 0,-1-1 0,1 1 0,-1 0 0,1 0 0,-1 0 0,1 0 0,-1-1 0,1 1 0,-1 0 0,0-1 0,1 1 0,-1 0 0,0-1 0,1 1 0,-1 0 0,0-1 0,1 1 0,-1 0 0,0-1 0,0 1 0,1-1 0,-1 1 0,0-2 0,16-16 0,-16 17 0,30-36-3329,19-14-8460,-29 33-767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4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42 11435,'0'0'12967,"-6"10"-11665,-20 33-933,26-42-401,-1 1 1,0 0 0,0-1 0,1 1-1,-1 0 1,1-1 0,-1 1 0,1 0-1,0-1 1,0 1 0,0 0 0,0 0-1,0-1 1,0 1 0,0 0 0,0 0-1,1-1 1,-1 1 0,1 0 0,-1-1-1,1 1 1,0 0 0,-1-1 0,1 1-1,0-1 1,0 1 0,0-1 0,0 0 0,1 1-1,-1-1 1,0 0 0,1 0 0,1 1-1,-3-1 118,1 0 0,0 0 0,0-1 0,0 1-1,1 0 1,-1-1 0,0 1 0,0-1 0,0 1 0,0-1-1,0 0 1,1 0 0,-1 1 0,0-1 0,0 0 0,1 0 0,-1 0-1,0 0 1,0 0 0,1-1 0,-1 1 0,0 0 0,0 0-1,0-1 1,0 1 0,1-1 0,-1 1 0,0-1 0,0 0-1,0 1 1,0-1 0,0 0 0,0 1 0,0-1 0,-1 0-1,1 0 1,1-1 0,2-9 360,0 1 0,0-1-1,-1 0 1,0 0 0,-1 0 0,-1 0-1,1 0 1,-2 0 0,0-16 0,0 26-445,0 0 0,0 0 0,0 1 0,0-1 0,0 0 0,0 0 0,-1 1 0,1-1 0,0 0 0,0 1 0,0-1 0,-1 0 0,1 1 0,0-1 0,-1 0 0,1 1 0,-1-1 0,1 1 0,-1-1 0,1 0 0,-1 1 0,1-1 0,-1 1 0,1 0 0,-1-1 0,0 1 0,1-1 0,-1 1 0,0 0 0,1 0 0,-1-1 0,0 1 0,1 0 0,-1 0 0,0 0 0,0 0 0,1 0 0,-1 0 0,0 0 0,0 0 0,1 0 0,-1 0 0,0 0 0,1 0 0,-2 1 0,0-1-1,1 1 0,0-1-1,-1 1 1,1 0-1,0-1 1,-1 1 0,1 0-1,0 0 1,0 0-1,0 0 1,0 0-1,0 0 1,0 0 0,0 0-1,0 0 1,0 1-1,0-1 1,1 0 0,-1 1-1,0-1 1,1 0-1,-1 3 1,0-2-160,1 0 1,0-1-1,-1 1 0,1 0 1,0 0-1,0 0 0,0 0 1,0 0-1,0 0 0,1 0 1,-1 0-1,1-1 0,-1 1 1,1 0-1,0 0 0,-1-1 1,1 1-1,0 0 0,0-1 1,0 1-1,0 0 0,1-1 1,-1 0-1,0 1 0,1-1 1,-1 0-1,1 1 0,-1-1 1,3 1-1,0 0-474,1-1 0,-1 0 0,0 0 0,1 0 0,-1-1 1,0 1-1,1-1 0,-1 0 0,1 0 0,-1-1 0,1 1 0,5-2 0,13-6-7475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5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16528,'0'0'11616,"-5"13"-10169,-1 3-1032,0 0-1,1 0 1,1 1 0,1 0 0,0 0 0,0 17 0,3-20-301,-1-9-93,1 1 1,0 0-1,1 0 1,-1 0-1,1-1 1,0 1 0,3 9-1,-3-13-22,0 0-1,0-1 1,1 1-1,-1 0 1,0-1-1,1 1 1,-1-1-1,1 0 1,0 0-1,-1 1 0,1-1 1,0 0-1,0 0 1,-1 0-1,1-1 1,0 1-1,0 0 1,0-1-1,0 1 1,0-1-1,0 0 1,0 1-1,0-1 1,0 0-1,1 0 1,1-1-1,3 0-154,1-1-1,-1 0 1,0 0-1,0 0 1,0-1 0,0 0-1,0 0 1,-1-1-1,1 0 1,-1 0-1,0-1 1,8-7-1,-13 11 478,-24 14 1152,2 3-1396,-11 9-14,-1-1 1,-66 34-1,136-83-4979,-11 5-540,8-4-2718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5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21 213 18257,'0'0'10538,"-18"73"-9353,16-46-608,2-3-417,0-4-160,0-7-961,5-7-1089,7-6-833,-1 0-31,-1-19-257,1-7-2146,-1-7-5221</inkml:trace>
  <inkml:trace contextRef="#ctx0" brushRef="#br0" timeOffset="1">34 0 15695,'0'0'17072,"-23"49"-17072,23-38 0,3-2 0,6 1-1057,0-6-3299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6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13229,'0'0'18545,"21"70"-18129,-21-28-287,0 5-1,0-4-128,0-4-64,0-5-353,3-8-608,-1-5-1281,-1-15-2210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27 100 17104,'0'0'13111,"12"4"-12684,-5-1-382,-3-1-47,-1-1 1,0 0-1,0 1 1,1-1-1,-1 0 0,1-1 1,-1 1-1,1 0 0,-1-1 1,1 0-1,-1 0 1,1 0-1,0 0 0,-1-1 1,1 0-1,-1 1 0,0-1 1,1 0-1,-1-1 1,6-1-1,-8 2-5,50-36-604,-48 35 610,-1 0-1,1 0 1,-1-1 0,0 1-1,0-1 1,0 0 0,0 1-1,0-1 1,-1 0 0,1 0-1,-1 0 1,0 0 0,0 0-1,0-1 1,0 1 0,0-7-1,-1 10 41,0-1 0,0 0-1,-1 0 1,1 0-1,-1 0 1,1 0-1,-1 1 1,1-1 0,-1 0-1,0 1 1,1-1-1,-1 0 1,0 1 0,0-1-1,1 0 1,-1 1-1,0 0 1,0-1-1,0 1 1,1-1 0,-1 1-1,0 0 1,0-1-1,0 1 1,0 0 0,0 0-1,0 0 1,0 0-1,0 0 1,0 0-1,-1 0 1,-38 1 380,36 0-391,-2 0-14,0 0 0,0 1-1,0-1 1,0 2 0,0-1 0,0 1-1,1 0 1,-1 0 0,1 0 0,0 1-1,0 0 1,0 0 0,0 0 0,1 0 0,-1 1-1,1 0 1,0 0 0,1 0 0,-6 9-1,5-6-25,0-1-1,0 1 0,0 0 0,1 0 0,1 1 1,-1-1-1,1 1 0,1-1 0,-1 1 0,2-1 1,-1 1-1,1 0 0,2 15 0,-2-21-44,1-1 0,0 0 0,0 0 1,0 0-1,0 0 0,0 0 0,0 0 0,1 0 0,-1 0 0,1 0 0,-1 0 0,1-1 1,0 1-1,0-1 0,0 1 0,-1-1 0,1 0 0,1 0 0,-1 0 0,0 0 0,0 0 1,0 0-1,0 0 0,1-1 0,3 1 0,1 1-661,1-1 0,-1 0 0,1-1 0,-1 0 0,1 0 0,0-1 0,7-1 0,28-11-5624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 16464,'0'0'7820,"-2"10"-6998,-8 99 639,5-40-32,-27 124 0,86-366-1208,-43 142-209,2 1-1,1 1 0,1 0 1,24-34-1,-38 62-5,0-1-1,0 0 1,0 0 0,1 0-1,-1 0 1,1 0-1,-1 1 1,1-1 0,0 1-1,0-1 1,-1 1-1,1 0 1,0-1 0,0 1-1,0 0 1,1 0-1,-1 1 1,3-2 0,-5 4-57,0 0 1,0 0 0,0 0-1,0 0 1,0 0 0,0 1-1,-1-1 1,1 0 0,0 0-1,-1 0 1,0-1 0,1 1-1,-3 4 1,-13 19 11,-1-1 0,-1 0 1,-1-1-1,-1-1 0,-1-1 1,-1-1-1,-28 20 0,50-39 15,-1-1 1,0 1-1,0 0 0,0 0 0,0-1 1,0 1-1,0 0 0,0-1 0,0 1 0,0-1 1,0 0-1,0 1 0,0-1 0,0 0 1,0 1-1,0-1 0,-3 0 0,4-14-2311,22-31-3348,-20 42 5241,21-39-6236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16752,'0'0'6422,"-6"13"-4271,6-11-2109,-36 102 2950,32-93-2723,2 0-1,-1 0 0,1 0 1,1 1-1,0-1 0,1 0 1,0 1-1,1-1 0,2 12 1,-3-22-263,1 0 0,-1 0-1,1 1 1,-1-1 0,1 0 0,0 0 0,-1 0 0,1 0 0,0 0 0,0 0 0,0 0 0,0 0 0,0 0 0,0 0 0,0-1 0,0 1-1,0 0 1,0-1 0,1 1 0,-1-1 0,0 1 0,0-1 0,1 0 0,-1 1 0,0-1 0,0 0 0,1 0 0,-1 0 0,0 0-1,1 0 1,-1 0 0,0 0 0,1 0 0,-1-1 0,0 1 0,0 0 0,1-1 0,-1 1 0,2-2 0,3 0 28,0-1 1,0 1 0,0-1 0,-1-1 0,1 1-1,7-7 1,20-28-153,5-5-116,-36 72 100,-15 79 1069,43-138-1272,-1-8-3620,-2-3-4465,-11 14-40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29 10634,'0'0'5216,"-10"12"-2238,0-2-2294,-42 52 2729,48-56-2549,0 1 1,0 0-1,0 0 1,0 0-1,-2 10 1,6-17-826,-1 1 0,1-1-1,0 0 1,0 0 0,0 1 0,0-1 0,0 0 0,0 0-1,0 1 1,0-1 0,0 0 0,0 0 0,0 1-1,0-1 1,0 0 0,0 1 0,0-1 0,0 0 0,0 0-1,0 1 1,0-1 0,0 0 0,0 0 0,0 1 0,0-1-1,0 0 1,1 0 0,-1 1 0,0-1 0,0 0-1,0 0 1,0 0 0,1 1 0,-1-1 0,0 0 0,0 0-1,1 0 1,-1 0 0,0 1 0,0-1 0,1 0 0,-1 0-1,0 0 1,0 0 0,1 0 0,-1 0 0,0 0-1,19-5 526,15-13-434,-17 7-88,-11 9-71,-1-1 0,0 0 0,0 0 1,0 0-1,-1-1 0,1 0 0,-1 0 0,0 0 0,0 0 0,0-1 1,6-8-1,-10 12 48,0 1 0,0 0 1,0-1-1,0 1 0,0 0 1,0 0-1,0-1 0,0 1 1,-1 0-1,1 0 0,0-1 0,0 1 1,0 0-1,0-1 0,0 1 1,0 0-1,-1 0 0,1 0 1,0-1-1,0 1 0,0 0 1,-1 0-1,1 0 0,0-1 0,0 1 1,0 0-1,-1 0 0,1 0 1,0 0-1,0 0 0,-1-1 1,1 1-1,0 0 0,-1 0 1,1 0-1,0 0 0,0 0 0,-1 0 1,1 0-1,0 0 0,-1 0 1,-21-2 255,20 3-290,1-1 0,-1 0 0,0 1 0,1-1 0,-1 0 0,1 0 0,-1 0 0,0 0 0,1-1 0,-1 1 0,1 0 0,-1-1 0,0 1-1,1-1 1,-1 1 0,1-1 0,0 0 0,-1 0 0,1 0 0,-1 0 0,1 0 0,0 0 0,0 0 0,-2-1 0,4 0-294,-1 0 1,1 1 0,0-1 0,0 1-1,0-1 1,-1 1 0,1 0-1,0-1 1,1 1 0,-1 0 0,0-1-1,0 1 1,1 0 0,-1 0 0,0 0-1,1 0 1,2-1 0,37-20-6415,-24 13 1250,1-1-1419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8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8456,'0'0'18375,"2"8"-17105,-1 11-303,-1 1-1,0-1 0,-5 28 0,4-46-961,1-1-1,0 1 0,0 0 0,-1 0 1,1-1-1,0 1 0,0 0 0,0-1 1,0 1-1,0 0 0,0-1 1,0 1-1,0 0 0,0 0 0,0-1 1,0 1-1,0 0 0,0-1 1,1 1-1,-1 0 0,0-1 0,1 1 1,-1 0-1,0-1 0,1 1 0,-1 0 1,1-1-1,-1 1 0,1-1 1,-1 1-1,1-1 0,0 1 0,18-14-5,19-35-299,-31 37 170,-5 7 106,0 0 0,0 1-1,0-1 1,1 1 0,-1-1 0,1 1-1,0 0 1,0 0 0,0 0 0,0 0-1,0 1 1,1-1 0,-1 1 0,1 0 0,4-2-1,-6 6 38,-1 0-1,1 0 0,-1 1 1,0-1-1,0 0 1,0 1-1,0-1 0,0 0 1,-1 1-1,1 0 0,-1-1 1,1 1-1,-1-1 0,0 5 1,2 2 36,10 17 403,-11-25-483,-1-1 1,1 1 0,-1-1-1,1 0 1,-1 1 0,1-1-1,-1 0 1,1 0-1,0 1 1,-1-1 0,1 0-1,-1 0 1,1 0 0,0 1-1,-1-1 1,1 0-1,0 0 1,-1 0 0,1 0-1,-1 0 1,1-1 0,0 1-1,-1 0 1,1 0 0,0 0-1,2-2-579,0 0 0,0 0 0,-1 0 0,1-1 0,-1 1 0,0-1 0,0 1 0,0-1 0,0 0 0,0 1 0,0-1 0,-1 0 0,2-4 0,8-17-6660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8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14061,'0'0'16256,"12"4"-15349,-9-3-863,0 1-1,1 0 0,-1-1 1,1 0-1,-1 0 0,1 0 0,-1 0 1,1 0-1,0-1 0,-1 1 0,1-1 1,0 0-1,0 0 0,-1 0 1,1-1-1,0 1 0,-1-1 0,1 0 1,0 0-1,-1-1 0,1 1 0,-1-1 1,0 1-1,1-1 0,-1 0 0,0 0 1,4-4-1,32-34 211,-38 39-251,1-1 1,0 1-1,-1-1 1,0 0-1,1 0 1,-1 0-1,0 1 1,0-1-1,0 0 1,0 0-1,0-1 1,0 1-1,-1 0 1,1 0-1,-1 0 1,0 0-1,1-1 1,-1 1-1,0 0 1,0 0-1,-1-5 1,-1 7-10,0-1 0,0 1 0,1 0 0,-1 0 0,0 0 1,0 0-1,0 0 0,0 0 0,0 1 0,0-1 0,0 1 0,1-1 0,-1 1 0,0 0 0,0-1 1,1 1-1,-1 0 0,-1 2 0,-7 5-5,1 0 0,0 1 0,0 1 0,1 0 0,0 0 0,1 0 0,0 1 0,1 0 0,0 0 0,1 1 0,0-1 0,1 1 0,0 1 0,1-1 0,-4 22 0,7-33-30,0-1-1,0 1 1,0-1 0,0 1 0,1 0 0,-1-1 0,0 1 0,0-1-1,0 1 1,0-1 0,1 1 0,-1-1 0,0 1 0,0-1-1,1 1 1,-1-1 0,0 1 0,1-1 0,-1 1 0,1-1 0,-1 0-1,0 1 1,1-1 0,-1 0 0,1 1 0,-1-1 0,1 0 0,-1 0-1,1 1 1,-1-1 0,1 0 0,0 0 0,24-1-3451,19-18-6403,-24 5-2394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80 16976,'0'0'4591,"0"-11"-459,1-31-854,-1 41-3198,0 0 1,0 0-1,1 0 0,-1 1 1,0-1-1,0 0 0,0 0 1,0 0-1,0 0 1,0 0-1,0 1 0,0-1 1,-1 0-1,1 0 1,0 0-1,0 0 0,-1 1 1,1-1-1,-1 0 0,1 0 1,0 1-1,-1-1 1,0 0-1,1 1 0,-1-1 1,1 0-1,-1 1 1,0-1-1,1 1 0,-1-1 1,0 1-1,1-1 0,-1 1 1,0 0-1,0-1 1,0 1-1,-1-1 0,1 2-73,0-1 0,-1 0 0,1 1 0,0-1 0,0 1 0,0-1 0,0 1-1,0-1 1,0 1 0,0 0 0,0-1 0,0 1 0,0 0 0,0 0 0,0 0 0,0 0-1,1 0 1,-1 0 0,-1 2 0,-3 6-11,1 0-1,0 1 1,1-1-1,-1 1 1,2 0-1,-1 0 1,2 0 0,-1 0-1,1 0 1,1 1-1,1 19 1,-1-29-46,1 1 0,-1-1 0,1 0 0,-1 0 0,1 1 1,0-1-1,0 0 0,-1 0 0,1 0 0,0 0 0,0 0 1,0 0-1,0 0 0,0 0 0,1 0 0,-1 0 0,0 0 1,0-1-1,1 1 0,-1 0 0,0-1 0,1 1 0,1-1 0,41 8-2196,-7-2 964,-37-6 1299,1 1-1,-1-1 0,1 0 0,-1 0 1,1 1-1,-1-1 0,1 0 0,-1 1 1,1-1-1,-1 1 0,1-1 1,-1 0-1,1 1 0,-1-1 0,0 1 1,1-1-1,-1 1 0,0 0 1,1-1-1,-1 1 0,0-1 0,0 1 1,1-1-1,-1 1 0,0 0 1,0-1-1,0 1 0,0 0 0,0-1 1,0 2-1,-12 18 1294,-29 14 829,38-31-2153,-72 47 238,24-19-7260,28-17-1436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16528,'0'0'3897,"6"-8"-449,17-26-928,-23 34-2475,0 1 0,0-1 0,0 0 0,0 1 0,0-1 0,0 0 0,0 1 0,0-1 0,0 1 0,0-1 0,0 0 0,0 1 0,0-1 0,0 0 0,0 1 0,1-1 0,-1 0 0,0 1 0,0-1 0,0 0 1,1 0-1,-1 1 0,0-1 0,0 0 0,1 0 0,-1 1 0,0-1 0,1 0 0,-1 0 0,0 0 0,1 1 0,-1-1 0,0 0 0,1 0 0,-1 0 0,0 0 0,1 0 0,-1 0 0,0 0 0,1 0 0,-1 0 0,1 0 0,-1 0 0,0 0 0,1 0 0,-1 0 0,0 0 0,1 0 0,-1 0 0,0 0 0,1-1 0,-1 1 0,0 0 0,1 0 0,-1 0 0,0-1 0,0 1 0,1 0 1,-1 0-1,0-1 0,0 1 0,1 0 0,-1 0 0,0-1 0,0 1 0,0 0 0,1-1 0,0 33 372,-1-30-271,-2 50-20,-12 66 0,5-46-31,10-39-71,-1-32-22,1-1 1,-1 1-1,0 0 1,1 0-1,-1-1 1,1 1-1,-1 0 1,1 0-1,-1-1 1,1 1-1,-1 0 1,1-1-1,0 1 1,-1-1-1,1 1 1,0-1-1,-1 1 1,1-1-1,0 0 1,0 1-1,1-1 1,1 1 0,0-1 0,1-1 1,-1 1-1,0 0 0,0-1 0,1 0 1,-1 0-1,0 0 0,0 0 0,0 0 1,0-1-1,0 1 0,0-1 1,5-4-1,20-12-1452,35-31 1,-7-3-9087,-29 23-2266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 12043,'0'0'12994,"-8"11"-12369,-25 33-316,32-42-336,0-1 1,0 1-1,0 0 0,0-1 0,0 1 0,1 0 0,-1 0 1,0-1-1,1 1 0,0 0 0,-1 0 0,1 0 0,0 0 1,0 0-1,0 0 0,0 0 0,0 0 0,0 0 0,1-1 1,-1 1-1,1 0 0,-1 0 0,2 3 0,-1-4 25,-1-1-1,1 1 0,-1-1 0,1 1 0,-1-1 0,1 1 1,-1-1-1,1 1 0,0-1 0,-1 0 0,1 1 0,0-1 1,-1 0-1,1 0 0,0 1 0,-1-1 0,1 0 1,0 0-1,0 0 0,-1 0 0,1 0 0,0 0 0,-1 0 1,1 0-1,0 0 0,0 0 0,-1 0 0,1-1 0,0 1 1,-1 0-1,1 0 0,0-1 0,-1 1 0,1 0 1,0-1-1,-1 1 0,1-1 0,-1 1 0,1-1 0,-1 1 1,1-1-1,-1 1 0,1-1 0,-1 0 0,1 1 0,-1-1 1,1 0-1,21-35 425,-18 28-327,0 1 0,0 0 0,0 1 0,1-1-1,0 1 1,0 0 0,1 0 0,9-8 0,-14 14-15,-2 0-933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43 13261,'0'0'4788,"-3"12"-2375,-5 40-666,2 1 1,1 67-1,5-95-1476,1-7-589,-1 0 0,-1 0 1,-1 0-1,0 0 0,-1-1 0,-6 20 0,53-156 4142,6-17-3628,-36 96-180,-9 22-38,1 1 0,0-1 0,1 2 0,1-1 0,1 1 0,18-26-1,-13 32-1409,-8 18 195,-6-6 1193,0 1 0,0 0 1,0 0-1,0 0 1,-1-1-1,1 1 0,-1 0 1,0 0-1,0-1 0,-1 4 1,-11 13 541,0 1-1,-1-2 1,0 0 0,-2-1 0,0 0 0,-1-1-1,-26 18 1,41-34-1414,5-8-1431,6-9-4239,7-6-1459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66 14862,'0'0'4356,"1"-11"-1639,1-29-576,-1 25-874,-5 39-954,-28 158 2271,10-67-1652,17-66-3460,4-65 2494,0 0-1,-1 0 1,0 0 0,-1 1-1,-1-1 1,-11-27 0,15 43 59,0-1 1,0 0 0,0 0-1,0 1 1,0-1-1,0 0 1,0 1 0,0-1-1,0 0 1,0 1 0,0-1-1,1 0 1,-1 1-1,0-1 1,0 0 0,1 1-1,-1-1 1,1 1 0,-1-1-1,0 1 1,1-1-1,-1 1 1,1-1 0,-1 1-1,1-1 1,-1 1 0,1 0-1,0-1 1,-1 1-1,1 0 1,0-1 0,-1 1-1,1 0 1,-1 0 0,1-1-1,0 1 1,0 0 0,-1 0-1,1 0 1,0 0-1,-1 0 1,1 0 0,0 0-1,-1 0 1,2 1 0,46-1-3442,-32 1 496,11-1-3369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16848,'0'0'6812,"-10"9"-5019,3-4-1608,0 1-1,1 0 0,0 0 0,0 1 0,0 0 0,1 0 1,0 0-1,1 1 0,0 0 0,0 0 0,0 0 1,1 0-1,0 0 0,1 1 0,-2 11 0,3-14-154,0 0-1,1 0 0,0 0 1,0 0-1,0 0 1,2 8-1,-1-13-34,-1 0 1,0 0-1,1 0 0,-1 0 0,1 0 1,0 0-1,-1 0 0,1 0 0,0 0 0,-1 0 1,1 0-1,0-1 0,0 1 0,0 0 1,0-1-1,0 1 0,0 0 0,0-1 0,0 1 1,0-1-1,0 0 0,0 1 0,0-1 1,0 0-1,0 0 0,0 1 0,0-1 0,0 0 1,1 0-1,-1 0 0,0 0 0,0-1 1,0 1-1,0 0 0,0 0 0,0-1 0,0 1 1,0 0-1,0-1 0,0 1 0,2-2 1,1 0 24,0-1 1,0 1-1,0-1 1,0 0-1,0 0 1,0-1-1,-1 1 1,0-1-1,0 0 1,0 0-1,0 0 1,0 0-1,1-5 1,29-59 45,-32 67-62,1-4 47,-1 1 0,1-1 0,-1 1-1,0-1 1,0 0 0,0-9 0,-1 14-34,0-1 0,0 1 0,0-1 1,0 0-1,0 1 0,0-1 0,0 1 0,0-1 0,0 1 0,-1-1 1,1 1-1,0-1 0,0 0 0,-1 1 0,1 0 0,0-1 1,-1 1-1,1-1 0,-1 1 0,1-1 0,0 1 0,-1 0 0,1-1 1,-1 1-1,-1-1-23,1 1 1,0 0-1,0 0 0,0 0 1,-1 0-1,1 0 0,0 0 1,0 0-1,0 1 1,0-1-1,-1 0 0,1 1 1,0-1-1,0 1 0,0-1 1,0 1-1,-1 0 1,-1 1-205,1 0 0,-1-1 0,1 1 0,0 0 0,0 0 0,0 1 0,0-1 1,0 0-1,1 1 0,-3 2 0,-5 17-6578,9-14 19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2 19763,'0'0'6139,"-3"13"-5744,-62 293 2610,62-294-2861,2-7-114,0 0-1,1-1 1,-1 1 0,1 0 0,0 0-1,0 0 1,1 0 0,0 6-1,20-66 84,6-50-49,-17 59 64,2 1 0,23-59 0,-34 103-131,0-1 0,0 0 0,0 0 0,-1 0 0,1 1 0,1-1 0,-1 1 0,0-1 0,0 1 0,1-1 0,-1 1 0,1 0 0,-1 0 0,1-1 1,-1 1-1,4-1 0,-4 2-38,0-1 1,0 1-1,-1 0 1,1 0-1,0 0 1,0 0 0,0 0-1,0 0 1,0 0-1,0 0 1,0 0-1,0 1 1,-1-1 0,1 0-1,0 1 1,0-1-1,0 0 1,0 1-1,-1-1 1,1 1 0,0-1-1,0 1 1,-1 0-1,2 0 1,-1 1 38,0 0-1,1-1 1,-1 1 0,0 0-1,0 0 1,0 0 0,-1 0-1,1 0 1,0 0 0,-1 0-1,1 0 1,-1 1 0,0-1-1,0 0 1,1 0 0,-2 0-1,1 0 1,0 0 0,0 1-1,-1-1 1,1 0 0,-1 0-1,1 0 1,-1 0 0,0 0-1,0 0 1,-2 3 0,-5 5 268,0 0 0,0-1 0,-1 0 0,-1-1 0,1 0 0,-1 0 0,-1-1 0,1 0 0,-1-1 0,0 0 0,-19 6 0,24-14-4955,10-8 1552,13-10-2111,8-1-2968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1313,'0'0'30253,"-10"5"-29671,1 0-517,1 0-1,0 1 1,0 0 0,0 0 0,0 0 0,-8 11 0,12-13-88,1 1 0,-1 0 0,1-1 1,-1 1-1,2 1 0,-1-1 0,0 0 0,1 1 1,0-1-1,0 1 0,1 0 0,-1 0 0,1-1 1,0 10-1,29-16-1264,97-54-4724,-128 59 9931,-14 17-2581,-28 16 402,29-25-1831,1 0 0,0 1 0,1 0 0,-21 27 0,44-42-8862,9-13 293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11883,'0'0'19443,"51"-8"-21301,-32-1-2690,1-3-2019,-1 1-4707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2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16976,'0'0'14558,"16"5"-13325,-1-8-3300,9-11-5914,8-3-2123,-17 14 5067,-1 5 11925,-7 9 5113,-3 2-7948,-4-13-4022,1 0 1,-1 1 0,0-1 0,0 1 0,0-1 0,1 1 0,-1-1 0,0 0 0,1 1 0,-1-1 0,0 0 0,1 1 0,-1-1 0,1 0 0,-1 0-1,0 1 1,1-1 0,-1 0 0,1 0 0,-1 0 0,1 1 0,-1-1 0,1 0 0,-1 0 0,0 0 0,1 0 0,-1 0 0,1 0 0,0 0 0,9-5-2224,0-9-3328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08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11627,'0'0'9668,"5"13"-8851,4 27-159,-2 0 1,5 73-1,5 44-353,-13-136-265,1 0 0,0 0 0,2-1-1,0 0 1,12 23 0,-5-25 368,-7-11-1886,-10-21-10744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08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22 313 10570,'0'0'5029,"-21"56"-3011,22-38-481,19-6 33,5-5-97,9-7 32,5-7-319,4-20-97,3-7-96,-5-9-385,-3-6-352,-5-1-160,-5 1-64,-7 1-608,-8-1-2371,-1 0-3971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12396,'7'48'10449,"19"70"-9513,-5-27-700,0-8-350,4 23-4341,-27-113-989,-5-2 3787,2 2 67,-12-19-3882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82 320 10314,'0'0'6053,"-58"-22"-4003,44 17-256,5-4 32,9-4-449,0-7-672,12-7-449,13-5 160,5-3 97,10-2-353,2 2-96,5 5-224,-1 7-2499,-3 4-1633,-4 6-3555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 11563,'0'0'14937,"-8"-1"-14222,4 1-705,1 0 0,-1 0 0,0 0 0,1 1 1,-1-1-1,1 1 0,-1 0 0,1 0 0,-1 0 0,1 1 0,0-1 0,0 1 0,-1 0 0,1 0 0,0 0 0,1 0 1,-1 0-1,0 1 0,1-1 0,-1 1 0,1 0 0,0 0 0,0 0 0,0 0 0,0 0 0,0 0 0,1 0 0,-1 1 1,1-1-1,0 1 0,0-1 0,0 1 0,1-1 0,-1 1 0,1 4 0,-1-7-26,1 0 0,0 1 0,0-1 0,0 0 0,0 1-1,0-1 1,0 0 0,0 1 0,1-1 0,-1 0 0,0 1 0,1-1 0,-1 0 0,1 0-1,-1 0 1,1 1 0,0-1 0,0 0 0,-1 0 0,1 0 0,0 0 0,0 0 0,0 0-1,0 0 1,0 0 0,0-1 0,0 1 0,0 0 0,1-1 0,-1 1 0,0-1 0,0 1-1,1-1 1,-1 1 0,0-1 0,0 0 0,1 0 0,-1 1 0,0-1 0,1 0 0,-1 0-1,0 0 1,1-1 0,1 1 0,12-2-147,0 0 0,0 0-1,21-8 1,-5 2 52,-25 7 94,-1 0 0,0 0 0,0 1 1,1 0-1,-1 0 0,0 0 0,1 0 0,-1 1 1,0 0-1,8 2 0,-11-2 24,0 1-1,-1-1 1,1 0-1,0 1 1,0-1-1,-1 1 1,1 0-1,-1-1 1,1 1-1,-1 0 0,0 0 1,1 0-1,-1 0 1,0 0-1,0 0 1,-1 0-1,1 1 1,0-1-1,-1 0 1,1 0-1,-1 1 1,0-1-1,0 0 1,0 0-1,0 5 1,-1-1 152,1 1 1,-2-1-1,1 0 0,0 1 1,-1-1-1,0 0 1,-1 0-1,0 0 1,1 0-1,-2-1 1,1 1-1,-1-1 1,0 0-1,0 0 1,0 0-1,0-1 0,-1 1 1,-7 4-1,4-2-25,0-1 1,0-1-1,-1 0 0,1 0 0,-1 0 0,0-1 0,-1-1 0,1 1 0,-1-1 0,1-1 1,-15 2-1,24-4-176,0 0 1,-1 1 0,1-1 0,-1 0-1,1 0 1,-1 0 0,1 0 0,-1 0 0,1 0-1,-1 0 1,1 0 0,0 0 0,-1 0-1,1 0 1,-1 0 0,1-1 0,-1 1-1,1 0 1,-1 0 0,1 0 0,0-1-1,-1 1 1,1 0 0,0 0 0,-1-1-1,1 1 1,0 0 0,-1-1 0,1 1-1,0 0 1,-1-1 0,1 1 0,0 0-1,0-1 1,-1 1 0,1-1 0,0 1-1,0-1 1,0 1 0,0-1 0,9-22-2579,29-24-4446,-36 45 6351,30-34-7495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2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47 162 11275,'0'0'14787,"12"-6"-13565,-3 0-1013,6-2 77,0-1 1,24-20-1,-35 27-259,-1-1 0,1 0-1,-1-1 1,0 1 0,0-1-1,0 1 1,-1-1 0,1 0 0,-1 0-1,0 0 1,0 0 0,0 0-1,-1-1 1,0 1 0,1 0-1,-1-1 1,0-6 0,-1 10-20,0 0 0,0 0 0,0 0 0,0 0-1,0 0 1,0-1 0,0 1 0,-1 0 0,1 0 0,-1 0 0,1 0 0,0 0 0,-1 1 0,1-1 0,-1 0 0,0 0 0,1 0 0,-1 0 0,0 0 0,0 1 0,1-1 0,-1 0 0,0 1 0,0-1 0,0 1 0,0-1 0,-1 0 0,-1 0-2,0 0 1,0 1-1,0-1 1,0 1-1,0 0 1,1 0-1,-1 0 1,0 0-1,0 0 1,-4 2-1,0-1-9,0 1 0,1 0 0,-1 0 0,1 1 0,-1-1 0,1 2 0,0-1 0,-10 8-1,10-5-3,0 1-1,0 0 1,1 1 0,0-1-1,0 1 1,1 0-1,0 0 1,1 0-1,-1 1 1,2-1-1,-1 1 1,1 0-1,0 0 1,1 0-1,0 0 1,1 0-1,-1 0 1,2 0-1,-1 0 1,1 0-1,5 17 1,-4-23 5,-1 0 1,1 0 0,1-1-1,-1 1 1,0 0 0,1-1 0,-1 0-1,1 1 1,0-1 0,-1 0-1,1 0 1,0-1 0,0 1-1,1 0 1,-1-1 0,0 0 0,0 0-1,1 0 1,-1 0 0,0-1-1,1 1 1,4-1 0,5 1-38,1 0 1,-1-1-1,0-1 0,23-3 1,-19 0-435,1-1 0,0-1 0,-1 0 0,0-2 0,22-12 0,39-28-5149,-16 2-2897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37 9065,'0'0'7698,"-2"-8"-4207,-3-7-2671,1 1 3007,16 39-1401,40 119-213,-38-99-2063,1 0 0,3-2 0,38 68 1,-54-108-340,0 1 0,0-1 0,1 0 0,0 0 0,0 0 0,-1 0 1,2-1-1,-1 1 0,0-1 0,0 0 0,1 0 0,-1 0 0,1 0 1,0 0-1,0-1 0,7 2 0,-9-2-341,1-1 0,0 0 0,0 0 0,-1 0 0,1 0 0,0-1 0,-1 1 0,1-1-1,-1 0 1,1 1 0,0-1 0,-1 0 0,1 0 0,-1-1 0,0 1 0,1-1 0,-1 1 0,0-1 0,0 1 0,0-1 0,0 0 0,0 0 0,-1 0 0,1 0-1,2-5 1,12-20-8999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146 111 15407,'0'0'3389,"-11"-2"-335,4 0-2505,4 1-426,0 0-1,0 0 0,0 0 1,0 1-1,0-1 0,0 1 1,-1-1-1,1 1 1,0 0-1,0 1 0,0-1 1,0 0-1,0 1 0,0 0 1,0 0-1,0-1 0,0 2 1,0-1-1,0 0 0,1 1 1,-1-1-1,-4 5 0,1 0 33,1 0-1,0 1 1,1 0-1,-1 0 1,2 1 0,-1-1-1,1 1 1,0 0-1,0-1 1,-2 15-1,1-1-44,2 1-1,-1 40 1,3-59-91,0 0 1,0 1-1,1-1 0,-1 0 1,1 0-1,0 1 1,-1-1-1,1 0 0,1 0 1,-1 0-1,0 0 1,1 0-1,0 0 0,-1 0 1,1-1-1,2 3 1,-2-3 1,0-1-1,0 1 1,0-1 0,0 0 0,0 1 0,1-1 0,-1 0 0,0-1 0,1 1 0,-1 0 0,0-1 0,1 1 0,-1-1 0,0 0 0,1 0 0,-1 0 0,1 0 0,-1 0 0,1 0 0,-1-1 0,0 1 0,1-1 0,2-1 0,5-2 120,0 0 0,-1-1 0,0 0 0,0 0 1,0-1-1,0-1 0,-1 0 0,0 0 0,0 0 1,-1-1-1,0 0 0,7-11 0,1-2-51,-1 0-1,-1-1 1,19-47 0,-27 58-55,0-1 0,-1 1-1,-1-1 1,1 0 0,-2 0 0,0 0 0,0-1 0,-2 1 0,1 0 0,-3-23 0,2 35-32,0 1 0,0-1 0,0 0 0,0 0 0,-1 1 0,1-1 0,0 0 0,0 1 0,0-1 0,0 0 0,-1 0 0,1 1 0,0-1 0,0 0 0,0 0 0,-1 0 0,1 0 0,0 1 0,-1-1 0,1 0 0,0 0 0,0 0 0,-1 0 0,1 0 0,0 0 0,-1 1 0,1-1 0,0 0 0,0 0 0,-1 0 0,1 0 0,0 0 0,-1 0 0,1 0 0,0-1 0,-1 1 0,1 0 0,0 0 0,0 0 0,-1 0 0,1 0 0,0 0 0,-1 0 0,1-1 0,0 1 0,0 0 0,-1 0 0,1 0 0,0-1 0,0 1 0,0 0 0,-1 0 0,1-1 0,0 1 0,0 0 0,0 0 0,0-1 0,0 1 0,-1 0 0,1-1 0,0 1 0,0-1 0,-10 27-53,6-1 43,0 1 0,2 0 0,1 26 0,1-42 8,0 0-1,1 1 1,0-1-1,1 0 1,0 0 0,1 0-1,0 0 1,0 0-1,1-1 1,7 14-1,-9-20-85,1 0 0,-1 0 0,1-1 0,-1 1-1,1 0 1,0-1 0,0 0 0,0 1-1,0-1 1,0 0 0,0-1 0,1 1 0,-1 0-1,1-1 1,-1 0 0,1 0 0,-1 0 0,1 0-1,0-1 1,0 1 0,-1-1 0,5 0-1,-3-1-422,1 1-1,-1-1 0,0-1 0,1 1 0,-1-1 0,0 0 0,0 0 0,0 0 1,0 0-1,-1-1 0,1 0 0,0 0 0,-1-1 0,6-5 0,32-37-9425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4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1210 17777,'0'0'961,"105"-88"-385,-8 23 577,31-18 449,28-11-417,25-7-512,11-2-577,11 6 0,-7 4-64,-16 8-192,-17 5-449,-20 3-448,-18-1-833,-23-3-1473,-19-3-3075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24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3808 154 11307,'-142'-4'4698,"70"4"-4737,-1-3 1,0-3-1,1-3 1,-86-22-1,59-1-254,53 16 232,0 2 0,-2 2 0,1 2 0,-75-7 0,75 17-124,1 2 0,-1 3 0,0 1 0,1 2 0,-57 18 0,-221 90-835,220-75 1181,-235 84 1033,-402 172 857,686-270-1981,1 3 1,1 1-1,2 3 0,2 3 0,1 1 1,1 2-1,3 3 0,1 1 0,2 2 0,3 2 1,1 1-1,-34 63 0,16-9-310,5 1 0,4 2 0,5 3 0,-33 139 1,51-147 611,4 0 0,4 2 0,6 0 1,6 206-1,8-254-330,3 0 1,1 0-1,4-1 0,1-1 0,3 0 1,2-1-1,3 0 0,1-2 0,3-1 1,2-1-1,49 64 0,-37-62-23,2-2 0,2-2-1,2-2 1,2-2 0,1-2-1,3-2 1,1-2 0,1-3-1,102 45 1,-41-33-134,1-6-1,1-4 0,2-6 1,230 26-1,496-30-550,-129-72 557,-2-36 442,-357 35 278,515-136-1,-713 138-285,-3-7 0,-2-7 0,-3-7 0,-3-6 0,215-144 0,-252 138-262,-3-5 0,181-187 0,-225 201-39,-3-3 0,-4-2-1,-3-3 1,-3-2 0,41-89-1,-71 123 56,-2-1 0,-2-1 0,-2-1 0,-2 0-1,-3-1 1,-1 0 0,1-52 0,-9 60-45,-1 1 0,-2-1 1,-2 1-1,-2-1 1,-2 1-1,-1 1 0,-3 0 1,-31-77-1,21 72 218,-2 1-1,-2 0 1,-2 2-1,-2 2 1,-1 0-1,-59-56 1,38 48 71,-2 3 0,-2 3-1,-2 1 1,-75-38 0,11 20-117,-2 4 0,-3 6-1,-2 6 1,-196-39 0,147 48-1205,-2 8 0,-261-4 0,-94 50-5773,177 26-2453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7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2767 156 10730,'0'0'7159,"-8"-5"-6182,-12-7-348,-1 1 0,0 1 0,-1 0 0,-1 2 0,-25-7 0,9 9-523,-1 1 1,0 1-1,-47 4 0,-123 15-111,-29 0 66,-131-13 315,-318-3-219,669 0-127,-1-2-1,1 0 0,-31-9 0,31 7-31,0 0-1,0 2 1,-32-3-1,16 7-7,-1 1 0,1 2 0,0 2 0,0 1 0,0 1 0,-49 20 0,28-5 13,2 2 0,0 3 0,-52 36-1,98-60-16,0 1-1,0 1 0,1-1 1,0 1-1,0 1 0,1-1 1,-1 1-1,2 0 0,-1 1 1,1-1-1,0 1 0,0 0 1,1 0-1,0 1 0,0-1 1,1 1-1,1 0 0,-1 0 1,1 0-1,1 0 0,0 0 0,0 0 1,1 19-1,1 0-1,2 1-1,0-1 0,2 0 1,2 0-1,0-1 1,2 0-1,0 0 1,2-1-1,27 46 1,-29-58 12,1-2 0,1 1 0,0-1 0,0-1 0,1 0 0,1-1 0,-1 0 0,2-1 0,-1-1 0,1 0 0,1 0 0,0-2 0,19 7 0,25 6 77,1-3 0,69 9 0,-83-17-18,320 74 74,-273-60-119,-46-12 26,0-3 1,92 2-1,98-15 157,-38-1-110,143 12-46,-327-6-18,0 0 0,0-1-1,0-1 1,0 0 0,-1-1 0,1 0-1,19-10 1,95-55 88,-55 26-113,-9 10 2,-1-4 0,-2-2-1,107-88 1,-152 112 238,0-1 0,-2-1 0,0 0 0,0-1 0,-2-1 0,0 0 0,-1 0 0,-1-1 0,-1-1 0,-1 0 0,-1 0 0,-1-1 0,0 0 0,-2 0 0,0-1 0,2-40 0,-6 44-182,-1-1-1,-1 1 1,-1-1-1,0 1 1,-1 0-1,-2 0 1,-11-34 0,12 44-56,0 0 1,-1 0 0,-1 0-1,1 1 1,-1 0 0,-1 0-1,0 0 1,0 1-1,0 0 1,-1 0 0,0 1-1,0 0 1,-1 0 0,1 1-1,-1 0 1,-1 1 0,-9-4-1,-9-2-21,-1 2 0,0 1 0,-1 1-1,0 1 1,0 2 0,0 1 0,0 1 0,-48 6-1,31 1-632,0 1 0,1 3 0,0 2 0,-78 31-1,19 4-2869,-1 3-2836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9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0 206 13741,'0'0'1815,"20"0"-1004,15 0-283,0-2-1,0-2 0,56-12 0,112-40-21,140-33-288,-272 75-225,0 3 1,138-3 0,-189 15-374,0 1 0,-1 1 1,26 7-1,-18-4-1843,0-2-3223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10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0 303 10634,'0'0'5093,"52"-39"-4965,-4 29 160,15-3 257,15-7-193,15-4-224,14-4-64,11-4 0,3-1-32,-1-2-352,-9 0-3107,-15 1-5349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4:58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1275 224 4260,'0'0'8525,"-13"-6"-6384,-106-57-572,60 30-597,-1 2-1,-91-31 0,130 55-807,0 1 0,0 1 0,0 1-1,-1 1 1,0 1 0,0 1 0,1 1 0,-1 0-1,0 2 1,0 1 0,-40 10 0,30-2-97,1 1-1,1 2 1,0 1-1,0 1 1,2 1 0,-39 32-1,20-11-36,2 3-1,-67 78 1,96-100-4,1 0 0,1 1 0,0 1 0,2 0 0,0 1 0,-14 41 1,23-56-8,1 0 0,0 1 0,0-1 1,0 1-1,1 0 0,1-1 0,-1 1 1,1 0-1,0-1 0,1 1 0,0 0 1,0-1-1,1 1 0,0-1 0,0 1 1,1-1-1,0 0 0,0 0 1,0 0-1,1 0 0,0 0 0,1-1 1,-1 0-1,1 0 0,8 7 0,1-1 8,2 0-1,0-1 0,0-1 0,1 0 0,0-2 0,0 0 0,1-1 0,0 0 1,1-2-1,-1 0 0,29 4 0,15-2 12,-1-2 0,78-4-1,-59-7 1,-1-2 0,-1-4 0,0-4 0,0-3 0,-2-3 0,-1-3 0,-1-4 0,86-46 0,-127 58-35,-1-2 0,0-1-1,37-31 1,-62 46 139,0-1 0,-1 0 0,1 0 0,-1-1 0,-1 1 0,1-1 0,-1-1 0,0 1 0,-1-1 0,1 1 0,-2-1 0,1 0 0,-1-1 0,0 1 0,-1-1 0,0 1 0,0-1 0,-1 0 0,1-15 0,-3 22-41,1-1 0,0 1 0,-1-1-1,0 1 1,1 0 0,-1 0 0,0-1 0,0 1 0,0 0 0,-1 0 0,1 0 0,0 0 0,-1 0 0,0 0 0,1 0-1,-1 1 1,0-1 0,0 1 0,0-1 0,-2-1 0,-1 0 26,-1 1-1,0-1 1,1 1 0,-1 0-1,0 0 1,0 1-1,-11-2 1,-7 1-12,0 2 0,-1 0 0,-23 4 1,7 3-456,0 1 1,1 3 0,-70 27 0,30-10-3161,0-5-3335,51-19 456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4:59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411 4520 3619,'0'0'10656,"-9"6"-6935,6-3-3666,-36 22 1513,38-24-1485,0 0 0,-1-1 0,1 1 0,-1 0 0,1-1 0,-1 0 0,1 1 0,-1-1 0,0 0 0,1 0 0,-1 1 0,1-1 0,-1 0 0,0-1 0,1 1 0,-1 0 0,1 0 0,-1-1 0,1 1 0,-1-1 0,1 1 0,-1-1 0,1 0 0,-1 0 0,1 0 0,0 1 0,-1-1 0,1 0 0,0-1 0,-2-1 0,-8-15 9,1-1 1,1 0-1,1 0 1,0-1-1,2-1 0,-7-34 1,4 19 119,-67-302 778,-46-504 1,97 572-763,11 0 0,13-1 0,54-448 1,45 135 193,34-279 197,-127 821-537,-2 26 20,-1 0 1,0-1 0,-2 1-1,0-1 1,0 1 0,-5-23-1,5 39-134,0 0 1,0 1-1,0-1 0,0 0 0,-1 0 0,1 0 0,0 0 0,0 0 0,0 0 1,0 0-1,-1 1 0,1-1 0,0 0 0,0 0 0,0 0 0,0 0 0,-1 0 1,1 0-1,0 0 0,0 0 0,0 0 0,-1 0 0,1 0 0,0 0 0,0 0 1,0 0-1,-1 0 0,1 0 0,0 0 0,0 0 0,0-1 0,0 1 0,-1 0 1,1 0-1,0 0 0,0 0 0,0 0 0,0 0 0,-1 0 0,1-1 0,0 1 1,0 0-1,0 0 0,0 0 0,0 0 0,0-1 0,0 1 0,0 0 0,-1 0 1,1 0-1,0 0 0,0-1 0,0 1 0,0 0 0,0 0 0,0 0-141,0 1 0,1 0 0,-1 0 0,0 0 0,0 0 1,0 0-1,1 0 0,-1-1 0,0 1 0,1 0 0,-1 0 0,1 0 0,-1-1 0,1 1 0,-1 0 0,1-1 0,0 1 0,-1 0 0,1-1 0,0 1 0,0-1 0,-1 1 0,1-1 0,0 1 0,0-1 0,0 0 0,-1 1 0,2-1 0,28 7-6617,11-6-5579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0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81 602 12492,'0'0'4634,"-8"6"-3417,-31 28-877,6-4 2944,32-29-2296,2-7-722,1-1 1,-1 1-1,1 0 1,0 0-1,0 0 1,1 0-1,0 0 0,0 0 1,6-8-1,5-10 284,257-467 1121,-265 480-1658,33-43 75,-38 52-87,0 0 1,1 1-1,-1-1 0,1 0 1,0 1-1,-1-1 1,1 1-1,0-1 0,0 1 1,0 0-1,0 0 1,0 0-1,0 0 0,0 0 1,0 1-1,1-1 1,-1 0-1,0 1 0,0 0 1,1-1-1,-1 1 1,5 1-1,-5 0-1,0 1 1,1-1-1,-1 1 0,0 0 0,0 0 1,0 0-1,0 0 0,-1 0 0,1 0 1,0 0-1,-1 1 0,0-1 0,1 1 0,-1-1 1,0 1-1,0-1 0,-1 1 0,1 0 1,0 0-1,-1-1 0,0 1 0,1 3 1,1 4 41,30 216 693,0-2-1427,-15-166-1330,-16-55 1493,0 1 0,1-1 0,0 1 0,-1-1 0,2 1 0,-1-1-1,0 0 1,0 0 0,1 0 0,0 0 0,5 4 0,-5-5-338,-1-1 0,0 0 0,0-1 0,1 1 0,-1 0 0,0-1 0,1 1 0,-1-1 0,0 0 0,1 0 0,2 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3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51 15695,'0'0'10287,"-2"10"-9876,-2 10-275,1-3-105,-1-1 0,2 1 0,0 0 0,1 0 0,1 1-1,3 30 1,-2-47-33,-1 0 1,0 0-1,1-1 0,-1 1 0,0 0 0,1 0 0,-1-1 1,1 1-1,-1 0 0,1-1 0,-1 1 0,1-1 0,0 1 1,-1 0-1,1-1 0,0 1 0,0-1 0,-1 0 0,1 1 1,0-1-1,0 0 0,-1 1 0,1-1 0,0 0 1,0 0-1,1 0 0,27-5 251,21-24 672,-32 14-732,0 0-1,-2-2 1,0 0-1,0-1 1,-2 0-1,0-2 0,-1 1 1,-1-1-1,13-31 1,-36 82 32,-9 43 1,9-31-185,8-34-43,0-1 0,1 1 0,1 0 1,-1 0-1,1 0 0,1 0 0,0 0 0,1 17 0,0-25-14,-1 0 1,0 0-1,0 0 0,1 0 1,-1 0-1,1 0 1,-1-1-1,1 1 0,-1 0 1,1 0-1,-1-1 0,1 1 1,0 0-1,-1 0 1,1-1-1,0 1 0,0-1 1,-1 1-1,1-1 1,0 1-1,0-1 0,0 0 1,0 1-1,-1-1 0,1 0 1,2 1-1,29-5-715,-24 2-15,0-1 0,-1 0 0,0-1 0,1 0 0,10-8-1,2-9-4389,-2-5-3017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3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21652,'0'0'3753,"-8"0"-1009,-3 0-2241,-1 0 0,1 1-1,-1 1 1,1 0 0,-12 4-1,19-5-455,-1 0 0,1 0-1,0 1 1,0 0 0,-1-1-1,1 2 1,0-1 0,0 0-1,1 1 1,-1 0-1,1 0 1,-1 0 0,1 0-1,0 0 1,0 1 0,0 0-1,0-1 1,-2 6 0,7-8-179,1 0-1,-1 0 1,1 0 0,-1 0 0,1-1 0,0 1 0,-1-1 0,1 1 0,0-1 0,-1 0 0,1 0-1,-1-1 1,4 0 0,-2 1-42,5 0 15,5-1-9,-1 1-1,1 0 1,0 1-1,-1 1 1,1 0-1,-1 0 1,1 1-1,-1 1 1,0 0-1,13 7 1,-25-10 162,0-1 0,1 1 0,-1 0 0,0-1 0,1 1 0,-1 0 0,0 0 0,0 0 0,0 0 0,0 0 0,0 0 0,0 1 0,0-1 0,0 0 0,-1 0 0,1 1 0,0-1 0,-1 0 0,1 1 0,-1-1 0,1 1 0,-1-1 0,0 1 0,0-1 0,1 1 0,-1-1 0,-1 2 0,1 0 87,-1 0 0,0-1 0,-1 1 0,1-1-1,0 1 1,-1-1 0,0 0 0,1 0 0,-1 0 0,0 0-1,0 0 1,0 0 0,-4 2 0,-6 5 459,0-1-1,-1 0 1,0-1-1,-17 6 1,17-8-384,1-1-1,-1 0 1,0 0-1,0-2 1,-1 1-1,-13-1 1,27-2-218,-1 0-1,1 0 1,0 0 0,-1 0 0,1 0-1,0 0 1,0 0 0,-1 0 0,1 0-1,0 0 1,-1-1 0,1 1 0,0 0-1,-1 0 1,1 0 0,0 0 0,0-1-1,-1 1 1,1 0 0,0 0 0,0-1-1,0 1 1,-1 0 0,1 0 0,0-1-1,0 1 1,0 0 0,0 0-1,-1-1 1,1 1 0,0 0 0,0-1-1,0 1 1,0 0 0,0-1 0,0 1-1,0 0 1,0-1 0,0 1 0,0 0-1,0-1 1,0 1 0,0 0 0,0-1-1,0 1 1,1 0 0,-1-1 0,0 1-1,0 0 1,0 0 0,0-1-1,1 1 1,-1 0 0,0 0 0,0-1-1,0 1 1,1 0 0,-1 0 0,0-1-1,1 1 1,-1 0 0,1 0 0,13-17-8033,4 2-1861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19 7751,'0'0'22261,"-6"13"-21679,-72 107-94,2-6-549,65-89-854,11-25 870,0 0 0,0 0 0,0 1 0,0-1-1,0 0 1,0 0 0,0 0 0,0 0 0,0 1 0,0-1-1,0 0 1,0 0 0,0 0 0,1 0 0,-1 1-1,0-1 1,0 0 0,0 0 0,0 0 0,0 0 0,0 0-1,1 1 1,-1-1 0,0 0 0,0 0 0,0 0 0,0 0-1,1 0 1,-1 0 0,0 0 0,0 0 0,0 0-1,0 0 1,1 1 0,-1-1 0,0 0 0,0 0 0,0 0-1,1 0 1,-1 0 0,0 0 0,0-1 0,0 1-1,0 0 1,1 0 0,-1 0 0,0 0 0,0 0 0,0 0-1,1 0 1,-1 0 0,0 0 0,0-1 0,39-27-3242,-4-7-1438,-2-3-1,40-57 0,-46 57 5066,0-1 3302,-13 19-18,-16 28 1603,-12 34-4021,9-32-1092,-37 89 794,38-88-887,1-1-1,1 1 0,-1 0 1,2 0-1,0 0 0,0 0 0,1 19 1,11-17-446,-4-11-1782,-4-15-11459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65 9065,'0'0'8520,"-48"-25"-5349,39 21-609,7 1-256,2 0-576,6 1-1057,15-2-513,8-1-128,7 4-32,5-4-1410,1-1-3202,-6 0-6278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18161,'0'0'10314,"-13"70"-9705,5-35-353,1 5-160,3-5-96,4-1 0,0-5 0,0-5-160,4-6-737,3-6-160,-2-5-417,-2-3-928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5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1 113 15086,'0'0'7399,"62"8"-5637,-16-18-353,13-7-192,3-3-608,1 1-513,-9 4-64,-10 3-1281,-16 2-865,-13 5-1313,-10-2-449,-5 2-2786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5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14670,'0'0'9641,"27"-58"-9000,8 46 127,8 1-479,4 4-321,1 5-705,-3 2-2146,-9 0-3042,-10 5-6439</inkml:trace>
  <inkml:trace contextRef="#ctx0" brushRef="#br0" timeOffset="1">334 231 3619,'0'0'23681,"11"1"-22890,-5 0-762,0 0 1,0-1-1,0 0 1,1 0-1,-1 0 1,0-1 0,0 0-1,0 0 1,0-1-1,0 1 1,0-1-1,11-6 1,-12 5-15,4-2-27,0 0-1,0 0 1,1 0 0,-1 1-1,1 1 1,0 0 0,0 0-1,16-2 1,-25 6 15,0-1 0,0 1 0,0 0 0,0-1 0,0 1 0,0 0 0,0-1 0,0 1 0,0 0 0,0 0 0,-1 0 0,1 0 0,0 0 0,-1 0 0,1 0 0,0 0 0,-1 0 0,0 0 0,1 0 0,-1 0 0,1 0 0,-1 0 0,0 0 0,0 1 0,0-1 0,0 0 0,0 0 0,0 0 0,0 3 0,0 48 386,-1-37-244,1-14-143,0 0 0,-1-1 0,1 1 0,0 0 0,0 0 0,0 0-1,0-1 1,0 1 0,0 0 0,1 0 0,-1 0 0,0-1-1,0 1 1,1 0 0,-1 0 0,0-1 0,1 1 0,-1 0-1,0-1 1,1 1 0,-1 0 0,1-1 0,-1 1 0,1-1 0,0 1-1,-1-1 1,1 1 0,-1-1 0,2 1 0,0-1-3,0 0 1,-1 0-1,1 0 1,0-1-1,0 1 1,-1-1-1,1 1 1,-1-1-1,1 0 1,0 1-1,-1-1 1,1 0-1,-1 0 1,2-2-1,45-39-765,-41 35 11,0-1-1,0 1 0,1 1 0,0 0 1,0 0-1,0 0 0,16-7 1,-24 13 644,1 0 0,-1 0 0,0 0 0,1 0 0,-1 0 1,0 0-1,1 0 0,-1-1 0,0 1 0,1 0 0,-1 0 0,0 0 1,1 0-1,-1 0 0,0 1 0,1-1 0,-1 0 0,0 0 0,1 0 1,-1 0-1,0 0 0,0 0 0,1 0 0,-1 1 0,0-1 0,1 0 1,-1 0-1,0 0 0,0 1 0,1-1 0,-1 0 0,0 1 0,0-1 1,0 0-1,1 0 0,-1 1 0,0-1 0,2 18-1332,-9 19-151,0-13-1630,4-2-3417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34 17296,'0'0'6663,"-2"10"-6279,-48 287 329,44-246-876,30-172 371,-21 108-179,10-33-140,2 1-1,2 0 1,25-47 0,-41 90 127,0 0 1,0 0-1,0 0 1,1 0 0,-1 0-1,0 0 1,1 1-1,-1-1 1,1 1-1,0-1 1,-1 1 0,1-1-1,0 1 1,0 0-1,0 0 1,0 0-1,3-1 1,-4 2-18,-1 0 1,0 0-1,1 0 0,-1 0 1,1 0-1,-1 0 0,0 0 1,1 0-1,-1 1 1,1-1-1,-1 0 0,0 0 1,1 0-1,-1 1 0,0-1 1,1 0-1,-1 1 0,0-1 1,0 0-1,1 1 0,-1-1 1,0 0-1,0 1 1,1-1-1,-1 0 0,0 1 1,0-1-1,0 1 0,0-1 1,0 1-1,0 26-5,-1-21 76,-1-1 0,-1 1 1,1-1-1,-1 1 0,0-1 0,0 0 0,-1 0 1,1-1-1,-1 1 0,0-1 0,-1 1 0,1-1 1,-9 6-1,-1 0 780,0 0 0,0-1 0,-25 12 0,18-15-395,14-6-573,11-5-1111,45-22-4555,-13 10-1505,-1 4-3826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84 197 12364,'0'0'12977,"-9"6"-11535,4-3-1348,-36 25 1318,38-26-1341,1 0 0,0 0 0,0 0 0,0 0-1,0 0 1,0 1 0,0-1 0,0 0 0,1 1 0,-1-1 0,1 1 0,0 0 0,0 0 0,0-1 0,0 1 0,-1 6 0,4-9-176,-1 0 0,0 1 0,0-1 1,0 0-1,1 0 0,-1 0 0,0 0 1,0 0-1,1 0 0,-1 0 0,0-1 1,0 1-1,0 0 0,1-1 1,-1 1-1,0-1 0,0 1 0,0-1 1,0 0-1,1 0 0,22-24-2665,-21 21 2406,-1 0 0,1 1 0,0-1 0,0 1 0,0 0 0,1 0 0,-1 0 0,1 1 0,-1-1 0,1 1 0,0 0 0,0 0-1,0 0 1,0 0 0,6-1 0,5 7 2064,11 0-1248,-17-6-251,-1 0 1,1-1-1,-1 0 0,0 0 1,0-1-1,0 0 1,0 0-1,-1-1 1,1 0-1,-1-1 0,-1 1 1,8-9-1,6-6 79,-1-1 1,25-35-1,-38 48-164,0-1 1,0 0-1,-1-1 1,4-11-1,-59 107-319,40-63 406,1 0 0,1 0 0,1 1-1,1 0 1,1 0 0,1 0 0,1 1 0,0 42 0,3-65-200,0-1 1,0 0 0,0 1-1,0-1 1,0 0 0,0 1-1,0-1 1,0 0 0,1 1-1,-1-1 1,0 0-1,1 0 1,0 1 0,-1-1-1,1 0 1,-1 0 0,1 0-1,0 0 1,0 0 0,0 0-1,0 0 1,0 0-1,0 0 1,0 0 0,0 0-1,2 1 1,-2-2-2,0-1 1,0 1-1,0 0 0,-1-1 1,1 1-1,0 0 0,0-1 1,0 1-1,-1-1 0,1 0 0,0 1 1,0-1-1,-1 1 0,1-1 1,-1 0-1,1 0 0,0 1 1,-1-1-1,0 0 0,1 0 1,-1 0-1,1 1 0,-1-1 1,0 0-1,0 0 0,1 0 0,-1 0 1,0 0-1,0 0 0,0 0 1,0 0-1,0 0 0,0 0 1,0 0-1,-1-1 0,1-6 89,0-1-1,0 0 0,-1 1 1,-1-1-1,0 0 0,0 1 1,0 0-1,-1-1 0,0 1 1,-1 0-1,0 1 0,0-1 0,-1 0 1,0 1-1,0 0 0,0 1 1,-1-1-1,0 1 0,-1 0 1,1 0-1,-1 1 0,0 0 1,0 0-1,-14-7 0,45 23-62,-16-6-693,1-2 1,0 1-1,0-1 0,0 0 0,10 2 0,46-3-8447,-35-2-652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 15375,'0'0'12235,"-9"0"-10708,-29 6-465,37-6-1048,-1 1 0,1-1-1,-1 1 1,1 0 0,0-1-1,-1 1 1,1 0 0,0 0 0,0 0-1,0 0 1,-1 0 0,1 0-1,0 1 1,0-1 0,0 0-1,1 1 1,-1-1 0,0 0-1,0 1 1,1-1 0,-1 1 0,1-1-1,-1 1 1,1-1 0,0 1-1,0-1 1,0 1 0,-1-1-1,2 1 1,-1 0 0,0-1 0,0 3-1,0-2-100,1 0-1,-1 0 1,0 0 0,1 0-1,-1 0 1,1 0-1,0 0 1,0 0-1,0 0 1,-1-1 0,2 1-1,-1 0 1,0 0-1,0-1 1,1 1-1,-1-1 1,0 1 0,1-1-1,0 0 1,-1 0-1,1 1 1,3 0-1,12 2-1017,1-1 0,0-1 0,0-1 0,0 0 0,25-3 0,1 1 2920,-50 3 2807,-9 7-2989,-2 0-1071,-13 6-45,-30 11 1200,40-21-4593,1-3-3342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5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 17104,'0'0'12006,"14"6"-11621,4 1-346,0-1 0,0-2 1,1 1-1,0-2 0,0-1 1,0 0-1,35-2 1,-16-4-247,48-12 0,-49 8 70,51-5-1,-88 13 135,0 0-1,1 0 1,-1-1 0,1 1 0,-1 0-1,1 0 1,-1 0 0,1 0 0,-1 0-1,1 0 1,-1 0 0,1 0 0,-1 0-1,1 0 1,-1 0 0,0 1 0,1-1-1,-1 0 1,1 0 0,-1 0-1,1 1 1,-1-1 0,0 0 0,1 0-1,-1 1 1,0-1 0,1 0 0,-1 1-1,0-1 1,1 0 0,-1 1 0,0-1-1,1 0 1,-1 1 0,0-1 0,0 1-1,-8 16 59,-25 15 283,-26 8 694,-82 42 0,84-52-462,-99 72-1,144-91-1252,11-8-3422,7-2-3108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15791,'0'0'7532,"-6"9"-6619,-5 12-807,1 0-1,0 0 0,2 1 1,-9 36-1,12-42-98,2 0 1,0 0-1,1 1 0,1-1 1,0 1-1,1-1 0,1 1 0,3 17 1,-3-32-10,-1 1 0,1-1 1,-1 0-1,1 0 0,0 0 1,0 0-1,0 0 0,0 0 0,0 0 1,1 0-1,-1 0 0,0 0 1,1 0-1,-1-1 0,1 1 0,0-1 1,0 1-1,0-1 0,-1 0 1,1 0-1,0 1 0,0-1 0,1-1 1,-1 1-1,0 0 0,0 0 1,0-1-1,1 1 0,-1-1 0,0 0 1,0 0-1,1 0 0,-1 0 1,0 0-1,1 0 0,-1-1 0,0 1 1,0-1-1,0 1 0,4-3 1,4 0 27,0-1 1,0 0 0,-1 0 0,0-1 0,0 0-1,0-1 1,12-10 0,-7 2 22,0 0-1,-1 0 1,-1-1-1,0 0 1,-1-1-1,-1-1 1,-1 0 0,0 0-1,-1 0 1,10-33-1,-14 34 567,0 0 0,-2 0 0,1 0 0,-1-24 0,-3 62-483,-1-1 0,-6 24 0,5-28-68,0 0 0,1 0 0,1 0-1,1 24 1,0-39-34,1 0-1,-1 0 1,1 1 0,-1-1-1,1 0 1,0 0-1,0 0 1,0 0 0,0 0-1,0-1 1,1 1 0,-1 0-1,1 0 1,-1-1 0,1 1-1,-1-1 1,1 1-1,0-1 1,0 0 0,-1 0-1,1 0 1,0 0 0,3 1-1,55 15-87,-21-8-1668,22 18-7472,-39-13 870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8 13164,'0'0'14062,"-10"-3"-13400,7 2-604,-1 0 1,0 0 0,0 1 0,0-1-1,-1 1 1,1 0 0,0 0 0,0 0-1,0 1 1,0-1 0,0 1-1,0 0 1,0 0 0,0 0 0,1 1-1,-1-1 1,0 1 0,1 0-1,-1 0 1,1 0 0,-1 1 0,1-1-1,0 1 1,0 0 0,-3 4-1,-1 0 85,-26 27 232,32-33-372,0 0 0,0 0 0,0 1 1,0-1-1,0 0 0,0 1 0,0-1 0,1 0 0,-1 1 0,0-1 0,1 1 1,-1-1-1,1 1 0,0-1 0,0 1 0,-1 0 0,1-1 0,0 1 0,0-1 1,0 1-1,1 0 0,-1-1 0,1 2 0,0-2-12,0 0 0,0 0 0,1 0-1,-1 0 1,1-1 0,-1 1 0,1-1 0,-1 1 0,1-1 0,-1 1-1,1-1 1,0 0 0,-1 0 0,1 0 0,-1 0 0,4 0 0,34-2-413,-30 2 156,75-11-2767,-83 11 3017,-1 1 0,1-1 0,0 1 0,0-1 0,-1 1 0,1-1 0,0 1 0,-1 0 0,1-1 0,0 1 0,-1 0 0,1 0 0,-1-1 0,1 1 0,-1 0 0,1 0 0,-1 0 0,0 0 0,0-1 0,1 1 0,-1 0 0,0 0 0,0 0 0,0 0 0,0 0 0,0 0 0,0 0 0,0 0 0,0 0 0,0-1 0,0 1 0,-1 2 0,-6 34 833,1-27-473,0 0 1,0 0-1,-1 0 1,0-1-1,0 0 1,-1 0-1,-13 11 0,18-17-280,-1 0-1,0 0 0,1 0 0,-1 0 1,0 0-1,0-1 0,0 0 0,-1 1 1,1-2-1,-1 1 0,1 0 0,-1-1 1,0 0-1,1 0 0,-1 0 0,0-1 1,0 0-1,1 0 0,-1 0 0,-9-1 1,13 0-210,1 1 1,-1 0 0,1-1 0,-1 1-1,1-1 1,-1 1 0,1-1 0,-1 1-1,1-1 1,0 1 0,-1-1 0,1 1-1,0-1 1,-1 1 0,1-1 0,0 0 0,-1 1-1,1-1 1,0 0 0,0 1 0,0-1-1,0 1 1,0-2 0,0-10-9000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9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19250,'0'0'9609,"56"-22"-9224,-30 17-353,2 3-96,3 2-1218,0 0-2113,-8 0-2498,-4 0-6567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9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18289,'0'0'2178,"-30"67"-1665,26-36-129,0 1-63,2 1-257,2-2-32,0-1-32,0-5-705,0-5-352,0-9 128,3-3-640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0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11 130 12876,'0'0'3854,"-2"-8"-271,-1 0-2504,2 6-769,0-1-1,0 0 0,1 1 0,-1-1 0,0 0 0,1 0 0,0 0 1,-1 1-1,1-1 0,0 0 0,1 0 0,-1 0 0,1-3 0,0 5-165,0-1 0,0 1-1,0 0 1,0 0 0,1-1 0,-1 1-1,0 0 1,1 0 0,-1 0-1,1 0 1,-1 0 0,1 1-1,-1-1 1,1 0 0,0 1 0,-1-1-1,1 1 1,2-1 0,41-8 32,-34 8-45,72-17 47,7 0-1843,-31 10-4359,-64 9-1580,-9 1 4264,-16 9-4913</inkml:trace>
  <inkml:trace contextRef="#ctx0" brushRef="#br0" timeOffset="1">17 222 12492,'0'0'12652,"84"-1"-10698,-38-18-1154,3-4-671,-2 2-65,-5 5-833,-12 5-1922,-14 10-1377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0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1 283 11627,'0'0'12139,"80"7"-11978,-33-22-129,4-3-1538,-3-1-1537,0-4-2786</inkml:trace>
  <inkml:trace contextRef="#ctx0" brushRef="#br0" timeOffset="1">547 0 9801,'0'0'10458,"-3"10"-9113,-15 29-289,-2 0 0,-47 69 0,-70 69 52,134-174-631,-10 9-4207,13-13 3393,0 1 0,-1 0 0,1-1 0,-1 1 0,1-1 0,0 1 0,-1-1 0,1 1 0,0-1 0,0 1 0,-1-1 0,1 0 0,0 1 0,0-1 0,0 1 0,0-1 0,0 0 0,0 1 0,0-1 0,0 1 0,0-1 0,0 0 0,0 1-1,0-1 1,0 1 0,1-2 0,-1-24-9731</inkml:trace>
  <inkml:trace contextRef="#ctx0" brushRef="#br0" timeOffset="2">331 130 16784,'0'0'9929,"63"45"-9352,-41-24-449,3-2-32,4-2-96,1-3-1217,0-8-2338,0-6-2659,-6 0-7720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18225,'-4'8'1644,"-14"37"-44,1 0 0,-16 73-1,29-99-1723,0 1 0,2 0-1,0-1 1,1 1 0,1 0-1,1 0 1,1 0 0,1-1-1,7 28 1,-1-31 806,-3-27 49,1-44 284,-5 39-988,5-45 155,1-7-102,24-98 0,-32 163-72,1 1-1,-1 0 1,1 0-1,0 0 1,0 0-1,0 0 1,0 0-1,0 0 1,0 0-1,1 0 1,-1 1-1,0-1 1,1 0-1,3-2 1,-4 3-5,0 1-1,0-1 1,0 1 0,0 0 0,0-1-1,0 1 1,0 0 0,0 0 0,0 0 0,0 0-1,0 0 1,0 0 0,1 0 0,-1 0-1,0 0 1,0 0 0,0 0 0,0 1-1,0-1 1,0 0 0,2 2 0,0 0-2,-1-1 1,1 1-1,-1 1 1,1-1-1,-1 0 1,0 0-1,0 1 1,0 0 0,0-1-1,0 1 1,0 0-1,-1 0 1,0 0-1,1 0 1,-1 0-1,0 0 1,0 0-1,0 5 1,0-3 104,-1 0 1,0 0-1,0 0 0,0 1 0,-1-1 1,0 0-1,0 0 0,0 0 1,-1 0-1,1 0 0,-1 0 0,0 0 1,0-1-1,-1 1 0,0-1 1,0 1-1,0-1 0,0 0 0,0 0 1,-1 0-1,0-1 0,0 1 1,0-1-1,-5 4 0,1-2 72,0-1 0,0 1 0,0-1 0,-1 0 0,1-1 0,-1 0 0,0-1-1,0 1 1,0-2 0,0 1 0,0-1 0,-18-1 0,26 0-305,1 1 0,-1-1 0,0 0 0,1 0 0,-1 0 0,0 0 0,1 0 0,-1 0 0,1 0 0,-1-1-1,0 1 1,1 0 0,-1 0 0,1 0 0,-1-1 0,0 1 0,1 0 0,-1-1 0,1 1 0,-1 0 0,1-1 0,-1 1 0,1-1 0,0 1 0,-1-1 0,1 1 0,-1-1 0,1 1 0,0-1-1,-1 1 1,1-1 0,0 1 0,0-1 0,-1 1 0,1-1 0,0 0 0,0 1 0,0-1 0,0 0 0,0 1 0,0-1 0,0 1 0,0-1 0,0 0 0,0 1 0,0-1 0,0 0 0,1 1-1,-1-1 1,0 1 0,0-1 0,1 1 0,-1-1 0,0 1 0,1-1 0,-1 1 0,0-1 0,1 1 0,-1-1 0,1 1 0,0-1 0,1-3-1164,1 1 0,0-1 0,0 1 0,0 0 1,1 0-1,-1 0 0,6-3 0,19-8-8857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1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117 197 12075,'0'0'14120,"-9"3"-13073,0 0-874,0 1 0,1 0 0,0 0 0,0 1 0,-14 10 0,19-13-147,-1 1 0,1 0-1,-1 0 1,1 1-1,0-1 1,0 1-1,1 0 1,-1-1 0,1 1-1,0 0 1,0 0-1,0 1 1,0-1-1,1 0 1,-1 1 0,0 7-1,2-12-46,0 1-1,1 0 0,-1-1 1,0 1-1,1 0 0,-1-1 1,1 1-1,-1-1 1,1 1-1,-1-1 0,1 1 1,-1-1-1,1 1 0,-1-1 1,1 1-1,0-1 1,-1 0-1,1 1 0,0-1 1,-1 0-1,1 0 0,0 1 1,-1-1-1,1 0 1,0 0-1,0 0 0,-1 0 1,1 0-1,0 0 0,-1 0 1,1 0-1,0 0 1,0 0-1,-1-1 0,1 1 1,1-1-1,32-5-635,-15-1-499,1 0 0,26-16-1,-34 16 1143,0 0 0,0 1-1,1 1 1,0 0-1,0 1 1,0 0 0,0 1-1,23-3 1,-23 16 1282,0 1-1047,-6-10-333,0-1 0,0 0 0,-1 0-1,1-1 1,0 0 0,0 0 0,-1 0 0,1-1-1,0 0 1,-1 0 0,0-1 0,1 1 0,-1-2 0,0 1-1,-1-1 1,1 1 0,-1-2 0,1 1 0,-1 0-1,7-9 1,3-2-546,-1-1 0,0 0 0,-1-1 0,-1-1 0,13-26-1,-21 38 472,-1-1-1,0 1 1,-1-1-1,0 0 1,0 0-1,0 0 1,0-11-1,-3 18 250,1 0 0,-1 0 0,0 1 0,0-1 0,0 0-1,0 1 1,1-1 0,-1 1 0,0-1 0,0 1 0,1-1-1,-1 1 1,0-1 0,1 1 0,-1 0 0,1-1 0,-1 1-1,0 0 1,1 0 0,0-1 0,-1 1 0,1 0 0,-1 0-1,1 1 1,-21 27 1254,10-9-360,2 1 0,0 1 0,-9 33 0,15-45-777,1 0-1,0 0 0,1 0 1,0 0-1,1 0 1,-1 1-1,2-1 0,0 0 1,0 0-1,4 14 1,-4-21-275,0 0 0,0-1 0,0 1 0,1 0 0,-1-1 0,1 1 0,-1-1 0,1 0 1,0 0-1,0 1 0,0-1 0,0-1 0,1 1 0,-1 0 0,0 0 0,1-1 0,-1 1 1,1-1-1,0 0 0,-1 0 0,1 0 0,0 0 0,0 0 0,0-1 0,-1 1 0,5-1 0,-6 0-91,0 0 0,0-1-1,0 0 1,0 1-1,0-1 1,0 1-1,0-1 1,0 0 0,0 0-1,0 0 1,-1 0-1,1 1 1,0-1-1,-1 0 1,1 0 0,0 0-1,-1 0 1,1-1-1,-1 1 1,0 0-1,1 0 1,-1 0 0,0 0-1,0 0 1,1 0-1,-1-1 1,0 1-1,0-2 1,1-41-3144,-1 36 2947,-1-6 468,0 0 0,-1 1-1,0-1 1,-1 0-1,-1 1 1,0-1-1,-1 1 1,-6-13-1,-12-15 4555,-5 5 4968,33 35-6542,21 0-3000,46 8-966,-12 1-4436,-21-7-2382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4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14414,'0'0'4334,"10"0"-3335,88-4 1025,163-27 0,-154 15-1937,149-4 0,-250 19-68,0 2 0,0-1-1,-1 1 1,1 0-1,11 3 1,-15-4-179,-1 1 1,0-1-1,1 1 1,-1 0-1,0-1 0,1 1 1,-1 0-1,0 0 1,0 0-1,0 0 1,0 0-1,0 0 0,0 0 1,0 0-1,0 0 1,0 0-1,-1 1 0,1-1 1,0 0-1,-1 1 1,1-1-1,-1 0 1,1 1-1,-1-1 0,0 1 1,1-1-1,-1 1 1,0 1-1,-13-1-6177,-1-3 1068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4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11915,'0'0'8627,"7"-9"-7789,-3 5-743,-1 0 0,1 0 0,0 0 0,0 1 0,0 0 0,1 0 0,-1 0 0,1 0 0,0 1 0,0-1 0,9-2 0,1 1 78,1 1 0,-1 0-1,29-1 1,-10 2-122,0 0 5,48 2 0,-73 0-52,-1 1-1,0 0 0,1 1 1,-1 0-1,0 0 0,0 0 1,0 1-1,-1 1 0,1-1 1,-1 1-1,9 6 0,-13-7 46,0 0 0,0 0 0,0 0 0,0 0 0,0 0 0,-1 1 0,1-1 0,-1 1 0,0 0 1,0 0-1,-1 0 0,1 0 0,-1 0 0,0 0 0,0 0 0,0 0 0,-1 0 0,1 1 0,-1-1 0,0 0 0,0 0 0,0 1 0,-1-1 0,0 0 0,0 0 0,0 0 0,0 0 0,0 0 0,-1 0 0,-3 6 0,-3 7 254,-2 0 0,0 0-1,-1-1 1,0 0 0,-18 18 0,-3 1-114,-45 53 286,31-27-3392,32-41-2235,4-11-3400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13 119 6662,'1'-8'5558,"1"-11"-4652,2-24 4900,-2 27-990,-6 53-3991,1-8-796,-11 177 395,14-205-411,-1 0 0,1 0-1,0 0 1,0 0 0,0 0-1,0 1 1,0-1 0,0 0-1,1 0 1,-1 0 0,0 0 0,0 0-1,1 0 1,-1 0 0,1 0-1,-1 0 1,1 0 0,-1 0-1,1 0 1,0 0 0,-1 0-1,1 0 1,0 0 0,0 0-1,0-1 1,0 2 0,1-2 15,-1 0 0,0 0-1,1 0 1,-1 0 0,0-1 0,1 1 0,-1 0 0,0-1 0,1 1 0,-1 0 0,0-1-1,0 0 1,0 1 0,1-1 0,-1 0 0,0 1 0,0-1 0,1-1 0,7-6 259,-1 0 1,1 0 0,11-17 0,-1-1 37,-1-1 1,-2 0 0,0-1-1,-2-1 1,-2 0-1,0-1 1,11-49 0,-28 174-18,3-31-323,-4 65 31,6-128-33,0 0-1,-1 0 0,1 0 0,0 0 0,0 0 0,0 1 1,0-1-1,1 0 0,-1 0 0,0 0 0,0 0 0,1 1 1,-1-1-1,0 0 0,1 0 0,-1 0 0,1 0 1,0 0-1,-1 0 0,1 0 0,0 0 0,0-1 0,-1 1 1,1 0-1,0 0 0,0 0 0,0-1 0,0 1 0,0-1 1,0 1-1,0 0 0,0-1 0,0 0 0,0 1 1,0-1-1,1 0 0,-1 1 0,0-1 0,0 0 0,0 0 1,0 0-1,1 0 0,-1 0 0,0 0 0,0-1 0,0 1 1,2-1-1,2 0-371,-1-1 0,1 0 0,-1 0-1,0 0 1,0-1 0,0 1 0,0-1 0,0 0 0,-1 0 0,6-6 0,13-22-4416,-3-5-2535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6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81 9225,'0'0'5600,"2"-10"-3022,-1 2-1780,6-27 664,4 7 6213,-34 41-6282,16-7-1369,1 0 1,0 1-1,0 0 0,0 0 0,1 0 0,0 1 1,1-1-1,-1 1 0,2 0 0,-1 1 0,1-1 1,0 1-1,1-1 0,-3 15 0,6-21-30,0-1 0,-1 0 1,1 0-1,0 0 0,0 1 0,0-1 0,0 0 0,0 0 0,0 0 1,0-1-1,1 1 0,-1 0 0,0 0 0,0-1 0,1 1 0,-1 0 0,0-1 1,1 0-1,-1 1 0,1-1 0,-1 0 0,0 1 0,1-1 0,-1 0 1,1 0-1,-1 0 0,1 0 0,-1-1 0,0 1 0,3-1 0,48-3-164,-19-3-250,35-2-372,-67 9 792,-1 0 0,1 0 0,-1 0 0,1 0 0,-1 0 0,1 0 0,0 0 0,-1 0 0,1 0 0,-1 1 0,1-1 1,-1 0-1,1 0 0,-1 1 0,1-1 0,-1 0 0,1 1 0,-1-1 0,1 0 0,-1 1 0,1-1 0,-1 1 0,0-1 0,1 1 0,-1-1 0,0 1 0,1-1 0,-1 1 0,0-1 0,1 2 0,-3 20 793,1-17-536,-1-1 0,0 1 0,0-1 0,0 1 0,-1-1 0,1 0 1,-5 5-1,0-2-154,-1-1 0,0 0 0,0 0 0,0-1 0,-1 0-1,0-1 1,0 0 0,0 0 0,0-1 0,-1 0 0,1 0 0,-1-1 0,-12 1 0,39-14-6931,6-3 155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7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14830,'0'0'11798,"2"10"-11718,26 149 43,-22-141-1242,0-22-1551,0-29-3209,-6 4 466,0-2-2429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7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10218,'12'-51'3363,"-15"43"384,3 2-704,0 2-769,0 0-512,0-2-353,12 0-320,1 0-448,5-2-353,2 1-192,2 0-96,0 2-416,-4 1-993,-3 4-737,-3 0-865,-10 10-7335</inkml:trace>
  <inkml:trace contextRef="#ctx0" brushRef="#br0" timeOffset="1">24 205 11691,'0'0'15631,"63"-36"-15343,-31 16-224,-4 5-865,-2 8-1665,-11 7-1057,-7 0-961,-8 13-1826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8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1 351 10922,'0'0'12877,"50"-66"-12557,-23 35-544,6-1-2403,-3 0-2658,0 2-5797</inkml:trace>
  <inkml:trace contextRef="#ctx0" brushRef="#br0" timeOffset="1">311 0 17200,'0'0'9342,"-4"12"-8594,-79 251-668,80-258-1563,3-5 1228,-1 1-1,1-1 0,0 0 1,-1 0-1,1 0 0,-1 0 0,1 0 1,0 0-1,-1 0 0,1 0 0,-1 0 1,1 0-1,0 0 0,-1 0 1,1 0-1,0 0 0,-1-1 0,1 1 1,0 0-1,-1 0 0,1 0 0,0 0 1,-1-1-1,1 1 0,0 0 1,-1 0-1,1-1 0,0 1 0,0 0 1,-1-1-1,1 1 0,0 0 1,0 0-1,-1-1 0,1 1 0,0-1 1,0 0-1,-7-14-5889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9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0 495 14286,'0'0'8317,"9"-1"-7479,1 0-893,-1 1-1,1 0 1,-1 1 0,0 1-1,1-1 1,-1 1 0,0 1-1,0-1 1,0 2 0,15 7-1,-23-11-303,0 1-1,0 0 1,0-1-1,0 1 1,1 0 0,-1-1-1,0 1 1,0-1-1,0 0 1,0 1-1,1-1 1,-1 0-1,0 0 1,0 0-1,1 0 1,-1 0 0,0 0-1,0 0 1,1 0-1,-1-1 1,0 1-1,0 0 1,1-1-1,-1 1 1,0-1 0,0 1-1,0-1 1,0 0-1,0 1 1,0-1-1,0 0 1,0 0-1,0 0 1,0 1-1,0-1 1,-1 0 0,1 0-1,0 0 1,0-1-1,-1 1 1,1 0-1,-1 0 1,1 0-1,-1 0 1,1-3-1,2-29-3081,-4-3 7495,0 13 6845,2 28-10402,0-1 0,0 1-1,1 0 1,0 0 0,0-1 0,0 1 0,1-1 0,2 5 0,5 9 92,28 54 177,-19-36-17,28 69-1,-46-100 1220,-3-7-761,-6-13-391,-12-29-803,10 10-11,1 0 0,2-1 0,1-1 0,-1-70 1,7 105-13,-1 1 0,1 0 1,1-1-1,-1 1 0,0-1 1,0 1-1,0-1 0,0 1 1,0 0-1,0-1 0,0 1 1,0-1-1,1 1 0,-1 0 1,0-1-1,0 1 0,1-1 1,-1 1-1,0 0 0,1-1 1,-1 1-1,0 0 0,1 0 1,-1-1-1,0 1 1,1 0-1,-1 0 0,0-1 1,1 1-1,-1 0 0,1 0 1,-1 0-1,1 0 0,-1 0 1,0 0-1,1 0 0,-1 0 1,1 0-1,-1 0 0,1 0 1,-1 0-1,0 0 0,1 0 1,-1 0-1,1 0 0,-1 0 1,1 0-1,-1 1 0,0-1 1,1 0-1,-1 0 0,1 0 1,-1 1-1,0-1 0,1 0 1,-1 1-1,0-1 1,0 0-1,1 1 0,-1-1 1,0 0-1,0 1 0,1-1 1,-1 1-1,0-1 0,0 0 1,1 2-1,0 5-25,-1 0-1,1 1 1,-1-1-1,-1 1 1,1-1-1,-1 1 1,-3 11 0,3-15 20,0 1 1,-1-1 0,1 0 0,-1 0 0,0 1-1,0-1 1,0 0 0,0-1 0,-1 1 0,1 0-1,-1-1 1,0 1 0,0-1 0,-4 3-1,15-30-5435,2 11 3660,1 1 0,0-1 0,1 2 0,20-16 1,16-16 566,-41 36 2614,0-1 1,-1 1 0,0-1 0,8-14-1,-11 34 7082,-3 23-6608,0-9-2338,0-21 421,2-9 580,20-177-3400,-17 148 2300,1 0-1,12-36 1,-1-7 1162,-19 158-399,0-36 71,2 0 0,6 53 0,6-61 507,-6-29-114,-6-27-93,-2 8-262,0 1 1,-1 0-1,0-1 0,0 1 1,-1 0-1,0 0 0,0 1 0,-1-1 1,-1 1-1,1 0 0,-10-9 1,75 16-3190,-46 1 1574,-1-1-1,1-1 1,-1 0-1,1-1 0,-1 0 1,0-1-1,0-1 0,0 0 1,23-13-1,-28 13 815,1-1 0,0 0-1,-1-1 1,12-12 0,-12 3 5742,-16 9 1218,-11 9-1170,6 5-5569,5 0 576,1 1 0,-1 0 1,1 0-1,1 0 0,-1 1 0,2 0 1,-9 17-1,13-26-296,1 0 0,0 1 0,0-1 0,0 0 0,0 0 0,0 1 0,0-1 0,0 0 0,0 0 0,0 0 0,0 1 0,0-1 0,0 0 0,0 0 0,0 0 0,0 1 0,0-1 0,0 0 0,0 0 0,0 1 0,0-1 0,1 0 0,-1 0 0,0 0 0,0 0 0,0 1 0,0-1 0,0 0 0,1 0 0,-1 0 0,0 0 0,0 1 0,0-1 0,0 0 0,1 0 0,-1 0 0,0 0 0,0 0 0,0 0 0,1 0 0,-1 0 0,0 0 0,0 0 0,1 0 0,-1 1 0,0-1 0,0 0 0,0 0 0,1-1 0,-1 1 0,0 0 0,0 0 0,0 0 0,1 0 0,-1 0 0,11-2 0,-11 2 0,50-20-1184,-40 16 732,-1-1-1,1 1 1,0 1-1,0 0 0,0 1 1,1-1-1,18 0 0,-28 3 455,0 0-1,-1 1 1,1-1-1,0 0 1,-1 0-1,1 1 0,-1-1 1,1 1-1,-1-1 1,1 0-1,-1 1 0,1-1 1,-1 1-1,1-1 1,-1 1-1,0-1 1,1 1-1,-1 0 0,0-1 1,1 1-1,-1-1 1,0 1-1,0 0 0,0-1 1,0 1-1,1 0 1,-1-1-1,0 1 1,0 0-1,0-1 0,0 1 1,0 0-1,-1-1 1,1 1-1,0 0 1,0-1-1,0 1 0,0-1 1,-1 1-1,1 0 1,-1 0-1,-11 31 1408,-3-9-886,-1-2 0,-1 0 0,-1 0 0,-30 26 0,47-46-891,-11 7-745,6-10-6155,4-12-5203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0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56 123 13933,'0'0'6401,"-9"2"-3871,-36 9 1229,44-11-2521,62-18-787,81-36 1,16-6-725,-157 60 270,0-1 1,1 0-1,-1 1 1,0 0-1,0-1 1,1 1-1,-1 0 1,0-1-1,1 1 1,-1 0-1,1 0 1,-1 0-1,0 0 1,1 0-1,-1 1 1,0-1-1,1 0 1,-1 1-1,0-1 1,0 1-1,2 0 1,-3 0 27,1-1 0,-1 1 1,0 0-1,1 0 0,-1 0 1,0 0-1,0 0 0,0 0 1,0-1-1,0 1 0,0 0 1,0 0-1,0 0 0,0 0 1,0 0-1,-1 0 0,1-1 0,0 1 1,0 0-1,-1 0 0,1 0 1,-2 1-1,-33 51 1541,34-52-1540,-139 160 1985,107-125-1865,20-19-1137,23-19-1752,26-27-6613,-8-6-4620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2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4 119 16848,'0'9'1767,"-1"-4"-1643,0 12 293,0 1-1,0-1 1,2 1-1,3 24 1,-3-38-362,0-1-1,0 1 1,0-1 0,0 1 0,0-1 0,1 0-1,0 1 1,-1-1 0,1 0 0,0 0 0,1 0-1,-1 0 1,3 2 0,-2-3-53,-1-1 0,0 0-1,0 0 1,0 0 0,0 0 0,1 0 0,-1 0 0,1-1-1,-1 1 1,0-1 0,1 1 0,-1-1 0,1 0 0,-1 0-1,1 0 1,-1 0 0,1-1 0,-1 1 0,0-1 0,1 0-1,-1 1 1,3-2 0,3-2 104,-1 0-1,1-1 1,-1 1-1,0-1 1,-1 0 0,1-1-1,-1 0 1,0 0-1,-1 0 1,1-1-1,-1 0 1,7-11 0,0-3 295,0-1 1,-2 1-1,10-30 1,1-49 3623,-22 160-4071,-1-30 49,2 0 0,5 52 0,-5-81-7,0 0 1,0 1 0,1-1-1,-1 0 1,0 0-1,0 1 1,1-1 0,-1 0-1,1 0 1,-1 0-1,1 1 1,-1-1 0,1 0-1,0 0 1,-1 0-1,1 0 1,0 0 0,0 0-1,0 0 1,0 0-1,0-1 1,0 1 0,0 0-1,2 1 1,-2-2-8,1 0 0,-1-1 0,1 1 0,-1 0 0,0 0 0,1-1 0,-1 1 0,0-1 0,1 1 0,-1-1 0,0 1 0,0-1 0,1 0 1,-1 0-1,0 1 0,0-1 0,0 0 0,1-2 0,5-4-622,0-1-1,0 0 1,-1 0 0,8-15-1,17-49-9743,-20 37-60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18930,'0'0'3379,"-9"7"-277,3-2-2670,-4 2 76,1 1 1,0 0 0,0 0 0,1 1 0,0 0-1,0 0 1,1 1 0,0 0 0,-7 16 0,14-25-526,0-1 0,1 0 1,-1 1-1,0-1 1,1 0-1,-1 0 1,1 1-1,-1-1 0,0 0 1,1 0-1,-1 0 1,1 1-1,-1-1 0,1 0 1,-1 0-1,1 0 1,-1 0-1,1 0 0,-1 0 1,1 0-1,-1 0 1,1 0-1,-1 0 1,1 0-1,-1 0 0,1 0 1,-1-1-1,0 1 1,1 0-1,-1 0 0,1 0 1,-1-1-1,1 1 1,-1 0-1,1-1 1,21-7-359,-10 2 162,1 0 1,0 0-1,0 2 1,0 0-1,1 0 1,0 1-1,0 1 1,-1 0-1,1 1 0,27 1 1,-39 0 216,-1 0 1,1 0-1,-1 0 1,0 0-1,1 1 1,-1-1-1,0 0 1,1 1-1,-1-1 1,0 1-1,0-1 1,1 1-1,-1 0 1,0 0-1,0-1 0,0 1 1,0 0-1,0 0 1,0 0-1,0 0 1,0 0-1,0 1 1,0-1-1,0 2 1,0 0 72,0-1 0,-1 0 0,0 1 0,0-1 1,0 1-1,0-1 0,0 0 0,0 1 0,0-1 0,-1 1 0,1-1 1,-1 0-1,-1 3 0,-1 4 262,-1-1 0,0 0 0,0 0 0,-1 0 1,0 0-1,-9 10 0,1-5 124,1 1-278,-1 0 0,-1-2 0,0 1 0,-17 10 0,56-57-13067,-4 10 4752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10570,'0'0'18065,"-1"12"-17857,1-9-197,-1 26 56,5 56 0,-3-77-62,0 0 0,1 1 0,-1-1-1,2 0 1,-1 0 0,1 0 0,0 0 0,1 0 0,0-1 0,0 1 0,0-1 0,1 0 0,7 7 0,-9-12 27,0 0-1,0-1 1,0 1 0,1-1 0,-1 0 0,0 0 0,1 0-1,-1 0 1,1-1 0,0 1 0,-1-1 0,1 0-1,-1 0 1,1 0 0,-1-1 0,1 1 0,-1-1 0,1 0-1,-1 0 1,1 0 0,-1 0 0,0 0 0,1-1-1,2-2 1,-7 0-3203,-9 3 1518,-11 1-900,13 3 789,1 1 1,-1 0 0,1 0 0,0 0 0,0 1-1,-7 6 1,-2 4-6255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0 199 10378,'0'0'20051,"4"-8"-19587,-1 1-438,0 1 0,0 0 0,1-1-1,0 1 1,1 1 0,-1-1 0,1 1 0,0 0-1,0 0 1,1 0 0,8-6 0,17-8-171,21-15-2211,-47 31 1358,0-1 0,-1 0 0,1-1 0,-1 1 0,1-1 0,5-9 1,-6 3-2863,-4 4-1543,0 1-3752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 16816,'0'0'8328,"16"-64"-7047,15 37-320,5-2-769,6 0-160,0 6-32,0 1-1377,-6 3-2371,-9 4-1825,-6 3-5862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4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9 108 17777,'0'0'8360,"-1"9"-7068,-5 29-502,6-37-778,0 0 1,-1 0 0,1 0 0,0 0-1,0 0 1,0 0 0,0 0-1,0 1 1,0-1 0,0 0 0,0 0-1,0 0 1,0 0 0,1 0-1,-1 0 1,0 0 0,1 0-1,-1 0 1,1 0 0,-1 0 0,1 0-1,-1 0 1,1-1 0,0 1-1,-1 0 1,1 0 0,0 0 0,0-1-1,0 1 1,-1 0 0,1-1-1,0 1 1,0-1 0,0 1 0,0-1-1,0 0 1,0 1 0,0-1-1,0 0 1,0 0 0,2 1 0,-1-1 8,-1 0 0,1-1 0,0 1 0,-1 0 0,1-1 0,0 1 0,-1-1 0,1 0 1,0 1-1,-1-1 0,1 0 0,-1 0 0,1 0 0,-1 0 0,0 0 0,1 0 0,-1-1 1,0 1-1,0 0 0,0-1 0,1 0 0,12-34 697,-13 30-497,1-1 1,1 1-1,-1 0 1,1 0 0,0 0-1,5-7 1,-7 13-223,0-1 0,0 1 1,0-1-1,1 1 0,-1 0 1,0 0-1,0-1 0,0 1 1,0 0-1,1 0 0,-1 0 1,0 0-1,0 0 0,0 0 1,0 1-1,1-1 0,-1 0 0,0 1 1,0-1-1,0 0 0,0 1 1,0-1-1,0 1 0,0 0 1,0-1-1,0 1 0,0 0 1,0 0-1,0-1 0,-1 1 1,1 0-1,1 2 0,-1-2 7,1 1 0,0-1 1,0 0-1,-1 0 0,1 1 0,0-1 0,0 0 0,0 0 0,0-1 1,1 1-1,-1 0 0,0-1 0,0 1 0,3-1 0,-2-1 15,0 0-1,-1 0 0,1 0 1,-1-1-1,1 1 1,-1-1-1,1 0 1,-1 0-1,0 1 0,0-1 1,0-1-1,0 1 1,3-4-1,24-40 43,-17 26-6,-12 19-65,1 0 0,-1 0 0,1 0 0,-1 0 0,1 1 0,-1-1 0,1 0 0,0 0 0,-1 1 0,1-1-1,0 0 1,0 1 0,0-1 0,-1 1 0,1-1 0,0 1 0,0-1 0,0 1 0,0-1 0,0 1 0,0 0 0,0 0 0,1-1 0,-1 2 8,0-1-1,0 1 1,-1-1-1,1 1 1,0-1-1,0 1 1,0-1-1,-1 1 1,1 0 0,0-1-1,-1 1 1,1 0-1,0 0 1,-1-1-1,1 1 1,-1 0 0,0 0-1,1 0 1,0 1-1,14 64-28,-10-42-290,-5-23 183,0 0 1,1 0-1,-1-1 0,0 1 0,0 0 1,1 0-1,-1 0 0,0-1 0,1 1 1,-1 0-1,1-1 0,-1 1 0,1 0 1,-1-1-1,1 1 0,0-1 1,-1 1-1,1-1 0,0 1 0,-1-1 1,2 1-1,9-7-5247,5-28-2754,-12 5 1912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4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9577,'0'0'10986,"-3"12"-8551,3-10-2400,-19 124 4628,16-103-4022,1 0 1,2 1 0,0-1-1,4 25 1,-4-44-635,1-1-1,0 0 1,-1 0 0,1 0 0,0 0-1,1 0 1,-1 0 0,1 0 0,-1 0 0,1 0-1,0-1 1,0 1 0,0-1 0,0 1-1,0-1 1,0 0 0,1 0 0,0 0-1,-1 0 1,1 0 0,0 0 0,0-1-1,-1 0 1,1 1 0,0-1 0,1 0-1,-1 0 1,0-1 0,3 1 0,-5-1 6,0 0 1,0-1 0,-1 1-1,1-1 1,0 0 0,-1 1-1,1-1 1,-1 1 0,1-1-1,-1 0 1,1 1-1,-1-1 1,1 0 0,-1 0-1,0 1 1,1-1 0,-1 0-1,0 0 1,0 0 0,0 0-1,0 1 1,1-1-1,-1 0 1,0 0 0,0 0-1,-1-1 1,3-31 95,-2 26-58,1-52-77,3 0-1,14-72 0,-18 130 22,0 0 0,0 0-1,0 0 1,1 0 0,-1 0-1,0 0 1,1 0 0,-1 0-1,0 0 1,1 0 0,-1 0 0,1 0-1,0 0 1,-1 0 0,1 1-1,0-1 1,-1 0 0,1 0-1,1 0 1,-1 1-3,-1 0 0,1 0 0,-1 0 0,1 0 0,-1 0 0,1 0 0,0 0 0,-1 0 0,1 0 0,-1 1 1,1-1-1,-1 0 0,1 0 0,-1 1 0,1-1 0,-1 0 0,0 1 0,1-1 0,-1 0 0,1 1 0,-1-1 0,0 1 0,1-1 0,-1 0 0,1 2 0,1 1-4,0 0-1,0 1 0,0 0 0,-1-1 1,1 1-1,-1 0 0,1 0 1,0 6-1,-2 0 31,0 0 0,0 0 0,-1 0 0,0 0 0,0-1 0,-1 1-1,-4 10 1,5-16 8,0 0 1,-1 0-1,1 0 0,-1 0 0,0 0 0,0-1 1,0 1-1,-1 0 0,1-1 0,-1 0 0,0 1 0,0-1 1,0 0-1,-1-1 0,1 1 0,0 0 0,-1-1 1,-7 4-1,10-6-76,1 0 0,-1 0 0,1 0 0,-1 0 0,1 0 0,-1 0 0,1 0 0,-1-1 0,0 1 1,1 0-1,-1 0 0,1 0 0,-1-1 0,1 1 0,-1 0 0,1 0 0,-1-1 0,1 1 0,0 0 0,-1-1 0,1 1 0,-1-1 1,1 1-1,0-1 0,-1 1 0,1-1 0,0 1 0,0-1 0,-1 1 0,1-1 0,0 1 0,0-1 0,0 1 0,0-1 1,-1 1-1,1-1 0,0 1 0,0-1 0,0 0 0,0 1 0,0-1 0,0 1 0,1-1 0,-1 1 0,0-1 0,0 0 0,3-31-3299,0 19 1277,1 1 1,1-1 0,0 0-1,0 1 1,1 0 0,10-15 0,5-6-5499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5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6 270 12620,'0'0'16613,"-1"4"-16714,-4 84-215,8-39 247,0-237-235,23 185 421,-21 1-101,0 0 0,0-1 0,-1 1 0,1-1 0,-1 0 0,0 0-1,0 0 1,0-1 0,0 0 0,0 0 0,-1 0 0,0 0 0,0 0-1,0 0 1,0-1 0,-1 0 0,1 1 0,-1-1 0,0 0 0,1-8 0,0 3 20,0-1 0,-1 1 0,0-1 0,-1 0 0,-1 0 0,1 0 0,-2 0 0,1 0 0,-3-10 0,-4 6 7,-2 15-178,8 1 120,0 1 0,-1-1 0,1 0 1,0 1-1,0-1 0,0 1 0,1-1 0,-1 1 0,0-1 1,0 1-1,1 0 0,-1-1 0,1 1 0,-1 3 0,-1 10-12,0 0 0,1 1 0,0-1-1,2 1 1,0-1 0,0 0-1,2 1 1,0-1 0,0 0 0,1 0-1,1-1 1,1 1 0,0-1-1,1 0 1,0-1 0,1 1 0,14 16-1,-21-28-20,0-1-1,0 0 1,0 0 0,0 0-1,0 1 1,0-1-1,1 0 1,-1-1 0,1 1-1,-1 0 1,0 0-1,1 0 1,-1-1 0,4 2-1,-5-2 42,1-1 0,-1 1 0,1 0 0,-1 0 0,1 0 0,-1 0 0,1 0 0,-1 0 1,1-1-1,-1 1 0,1 0 0,-1 0 0,0-1 0,1 1 0,-1 0 0,0-1 0,1 1 0,-1 0 0,0-1 0,1 1 0,-1-1 0,0 1 0,1 0 0,-1-1 0,0 1 0,0-1 0,0 1 0,0-1 0,1 1 0,-1-1 0,0-2 17,1 0-1,-1 0 0,0-1 1,0 1-1,0 0 0,0 0 1,0 0-1,-1 0 0,1 0 1,-1 0-1,0 0 0,0 0 0,-3-5 1,-2-2 177,-1 0 0,0 1 0,-1-1 0,-1 1 0,-12-11 0,10 11 246,1-1 1,1-1-1,-13-15 1,22 25-464,0 0 0,-1 1 1,1-1-1,0 0 0,0 0 1,0 1-1,0-1 0,0 0 1,0 0-1,0 1 0,0-1 0,0 0 1,0 1-1,0-1 0,0 0 1,1 0-1,-1 1 0,0-1 1,0 0-1,1 1 0,-1-1 0,0 0 1,1 1-1,-1-1 0,1 1 1,-1-1-1,1 0 0,-1 1 0,1-1 1,0 1-1,-1 0 0,1-1 1,-1 1-1,1-1 0,0 1 1,-1 0-1,1 0 0,0-1 0,0 1 1,0 0-1,41-15-3691,-27 10 1528,16-9-3236,0-3-2734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5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13421,'0'0'5963,"-11"2"-1538,2-1-3650,0 1 0,-1 0 0,1 0 0,0 1-1,0 0 1,-14 8 0,20-10-665,1 1 1,-1-1-1,1 1 1,-1-1-1,1 1 1,0 0-1,0 0 0,0 0 1,0 0-1,0 0 1,0 1-1,0-1 1,0 0-1,1 1 1,0-1-1,-1 1 0,1 0 1,0-1-1,0 1 1,0 0-1,1 0 1,-1 0-1,1 0 0,0-1 1,-1 1-1,1 0 1,0 0-1,1 0 1,-1 0-1,0 0 1,2 4-1,-1-5-293,0 0-1,0 0 1,1 0-1,-1 0 1,1 0-1,-1 0 1,1 0-1,0 0 1,-1-1-1,1 1 1,0-1 0,0 1-1,0-1 1,4 2-1,-4-2 23,0 0 0,0 0 0,0 0-1,0 0 1,0 1 0,-1-1 0,1 0 0,0 1-1,-1-1 1,1 1 0,-1 0 0,0-1 0,0 1-1,1 0 1,-1 0 0,0 0 0,0 0 0,-1 0-1,1 0 1,0 0 0,-1 0 0,1 3 0,-1 4 270,0 1 1,-1 0 0,0-1-1,0 1 1,-1-1 0,-1 1-1,0-1 1,0 0 0,0 0-1,-7 12 1,0-10-2192,-1-9-4196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5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506 1 8456,'-18'-1'56,"0"1"0,0 1 0,-1 1 0,1 0 0,0 1 0,1 1 0,-1 1 0,1 0 0,-25 12 1,22-8 159,1 2 0,-1 0 0,2 1 0,0 1 0,0 1 0,1 1 0,1 0 0,0 1 0,1 0 0,1 2 1,1-1-1,0 2 0,1 0 0,1 0 0,1 1 0,1 0 0,1 1 0,0 0 0,2 1 0,0-1 0,2 1 0,-3 26 1,5-30-201,0-1 0,1 0 0,1 1-1,1-1 1,0 1 0,5 22 0,-4-34 31,0 0-1,0 0 1,0-1-1,1 1 0,0-1 1,0 0-1,0 0 0,0 0 1,1 0-1,0 0 0,0-1 1,0 0-1,1 1 0,-1-2 1,1 1-1,0 0 1,0-1-1,1 0 0,-1 0 1,0-1-1,11 4 0,10 1 235,0-2 0,0-1 0,1 0 0,-1-2-1,1-1 1,0-2 0,-1 0 0,1-2-1,-1 0 1,0-2 0,0-1 0,0-2 0,-1 0-1,28-13 1,-40 15-51,0-1 0,-1 0 0,0-1 0,0 0-1,-1-1 1,0-1 0,0 1 0,-1-2 0,14-17-1,-19 21-145,-1 0-1,1 0 1,-1-1-1,-1 0 1,0 0-1,0 0 1,0 0-1,-1 0 1,0 0-1,-1-1 1,1 1-1,-2-1 1,1 0-1,-1 1 1,-1-1-1,1 1 1,-3-11-1,1 13-99,1 1-1,-1-1 0,0 1 1,0 0-1,-1 0 0,1-1 1,-1 1-1,0 1 0,0-1 1,-1 0-1,0 1 0,1 0 1,-2 0-1,1 0 0,-6-4 1,-6-3-690,0 1 0,-1 1 0,-23-9 0,24 12-1406,1-1 1,-1-1-1,-25-19 1,18 4-6281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0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 15150,'0'0'3043,"-36"55"-3203,11-23 160,-1 3 128,1-4 32,4-4-32,4-4-96,5-10-32,6-10 65,1-3-33,2-8 0,2-13-673,-2-8-1217,1-5-672,0-2-1890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1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1473,'0'0'15375,"-23"54"-14478,23-25-64,8-2-65,17-1 1,14-7-385,16-7 33,11-6-129,6-2-192,-1-4-1922,-6 0-3042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6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360 101 6342,'0'0'4303,"6"-9"-3337,1 0-664,-5 6-195,1 0 1,0 0 0,-1-1 0,0 1 0,0 0-1,0-1 1,0 1 0,-1-1 0,1 0 0,-1 1-1,0-1 1,1-5 0,-2 8-62,0-1 0,0 1 0,-1 0 0,1-1 1,0 1-1,-1 0 0,1-1 0,-1 1 0,1 0 0,-1-1 0,1 1 1,-1 0-1,0 0 0,0 0 0,1 0 0,-1-1 0,0 1 0,0 1 1,0-1-1,0 0 0,0 0 0,-1 0 0,1 0 0,0 1 0,0-1 1,0 0-1,-1 1 0,1-1 0,0 1 0,-1 0 0,1-1 0,0 1 1,-1 0-1,1 0 0,-1 0 0,1 0 0,0 0 0,-3 0 0,-7 0 5,0 0 0,0 1-1,-19 3 1,13 0 1,0 1 0,1 0 0,0 2 0,0 0-1,1 1 1,-1 0 0,2 1 0,-1 1 0,1 0 0,-21 21 0,25-22 44,0 1 0,1 1 0,0 0 0,0 0 1,1 0-1,1 1 0,0 0 0,0 1 0,2 0 0,-1 0 0,2 0 0,-1 0 0,-3 22 0,8-30-86,-1 0 0,1 0 0,0 0 0,0 0 0,0 0-1,1 0 1,0 0 0,0 0 0,0 0 0,0 0 0,1 0-1,0 0 1,0-1 0,0 1 0,0-1 0,1 0 0,4 6 0,-2-5 13,-1-1 1,1 0-1,0 0 1,0 0-1,1-1 1,-1 0-1,1 0 1,-1 0 0,1-1-1,0 0 1,0 0-1,0 0 1,12 1-1,10 1 209,0-1 0,1-2 0,-1-1 0,0-1 0,0-1 1,0-2-1,55-14 0,-60 12-34,-1-2 0,1 0 0,-1-2 0,0 0 1,-1-2-1,-1 0 0,0-1 0,0-1 1,31-30-1,-46 39-153,-1 1 0,1-1 1,-1-1-1,0 1 1,0 0-1,0-1 0,-1 0 1,0 0-1,4-11 1,-7 16-82,0 1 1,0-1 0,0 0 0,0 0 0,0 0 0,0 0 0,0 0 0,0 0 0,-1 0 0,1 0 0,0 0 0,0 0 0,-1 0 0,1 1 0,-1-1 0,1 0 0,-1 0 0,1 0-1,-1 1 1,1-1 0,-1 0 0,0 1 0,1-1 0,-1 0 0,0 1 0,0-1 0,1 1 0,-1-1 0,0 1 0,0-1 0,0 1 0,0 0 0,0-1 0,0 1 0,1 0 0,-1 0-1,0 0 1,0 0 0,0 0 0,-2 0 0,-50-2-3958,40 2 2003,-67 0-10411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14734,'0'0'1452,"-9"10"-1377,1-1-61,-16 16 850,1 1 0,2 1 0,0 0 0,-23 45 0,41-80-8016,3 6 5811,-2-15-5732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2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4484,'0'0'14094,"49"34"-13198,-20-18-159,6 0-449,5-3-95,8 1-290,-4-6-1568,-7-3-1890,-6-5-3812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3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0 15855,'0'0'2594,"-44"70"-2241,21-39 319,1 5 33,-1-1-449,1-3-192,2-2-64,3-5 64,3-8 1,3-8-1,4-5-225,2-4-1088,-3-6-1409,1-14-3780</inkml:trace>
  <inkml:trace contextRef="#ctx0" brushRef="#br0" timeOffset="1">1 87 17328,'0'0'1442,"56"34"-257,-23-18-577,6 2-31,4 4-353,1 2-192,-3-3-1633,-5-2-4005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1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2866 244 5958,'0'0'8637,"4"-8"-8167,1 0-411,-1 1 145,1 0 1,-1-1-1,-1 1 0,1-1 0,-2 0 0,1 0 0,3-16 0,-43 23 63,-75 4 145,70 0 85,-1-1 1,1-3-1,-1-2 1,-50-9-1,-92-31 281,53 10-715,0 6-1,-156-12 1,-487 44 663,712 1-603,2 2-1,-1 3 1,1 3-1,1 2 1,-94 39-1,108-35-52,1 2-1,1 1 1,1 3 0,1 2-1,2 1 1,1 2-1,-54 56 1,78-72-57,1 2 0,1 0 0,0 1-1,2 0 1,0 1 0,1 0 0,1 1 0,-12 34 0,18-44-15,1 0 1,0 0-1,0 1 1,1-1-1,0 0 1,1 1 0,0-1-1,0 0 1,1 1-1,1-1 1,0 0-1,0 0 1,1 0 0,0 0-1,1 0 1,0-1-1,0 0 1,1 0-1,1 0 1,6 9-1,4 1 5,1-1-1,1-1 0,1-1 0,0 0 1,1-1-1,0-2 0,1 0 0,38 17 1,-3-6-26,1-3 0,82 20 0,-51-23-74,0-3-1,0-5 0,1-3 1,1-5-1,-1-3 0,0-4 1,0-4-1,0-3 0,131-38 0,81-33 286,316-80 1247,-616 163-1429,38-8 227,-1-2 0,0-2-1,67-30 1,-97 39-210,0-1 0,-1 0 0,1-1 0,-1 0 0,0 0 1,0-1-1,0 0 0,-1 0 0,0 0 0,0-1 0,0 0 0,-1 0 0,0 0 0,-1-1 0,0 0 0,0 0 0,0 0 0,-1 0 0,0 0 0,-1-1 0,0 1 0,0-1 0,0-12 0,-2 18-55,0 0 1,0 1-1,-1-1 0,1 1 1,-1-1-1,0 1 1,0-1-1,0 1 0,0-1 1,0 1-1,0 0 1,-1-1-1,1 1 0,-1 0 1,1 0-1,-1 0 1,0 0-1,0 1 0,0-1 1,0 0-1,0 1 1,0-1-1,-1 1 0,1 0 1,0 0-1,-1 0 1,1 0-1,-1 0 1,-3 0-1,-10-4-1006,-1 1-1,1 1 1,-27-1 0,18 2-1009,-38-7-5059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765 97 11050,'0'0'2531,"-11"-1"-1063,-12-3-752,1-1 0,-1 0 1,1-2-1,1-1 0,-38-18 0,44 19-505,-1 0 1,1 1-1,-1 1 0,0 1 0,0 0 0,0 1 0,-1 1 0,1 0 0,-1 2 1,1-1-1,-1 2 0,0 0 0,1 1 0,0 1 0,-1 1 0,-20 7 1,14-3-215,0 1 0,1 1 1,0 1-1,0 1 1,1 1-1,1 0 0,0 2 1,1 1-1,1 0 1,-24 28-1,38-40-1,1 0 1,-1 0-1,1 0 1,0 0-1,0 1 1,1 0-1,0-1 0,-1 1 1,1 0-1,1 0 1,-1 0-1,1 0 0,0 1 1,0-1-1,1 0 1,-1 0-1,1 1 1,0-1-1,1 0 0,-1 1 1,2 5-1,0-5-13,1-1 0,-1 1 0,1-1 0,0 1 0,0-1 0,1 0 0,0 0 0,0-1 0,0 1 0,0-1 0,1 0 1,-1 0-1,1 0 0,0-1 0,0 1 0,1-1 0,9 4 0,6 2 6,0-2 1,1 0-1,0-1 0,0-2 1,0 0-1,27 1 1,140-4 118,-96-3-41,-28 4-20,-24-1-14,64-5-1,-99 3 4,-1-1-1,0 1 1,0-1-1,-1 0 1,1-1-1,0 1 1,-1-1-1,1 0 1,-1 0-1,0 0 1,0-1-1,0 1 1,0-1 0,-1 0-1,0 0 1,0 0-1,0-1 1,0 1-1,0-1 1,-1 0-1,0 1 1,0-1-1,2-7 1,1-5 296,0 0 0,-1 0 0,-1 0 0,0 0 0,0-31 1,-3 42-255,0 1 1,0 0-1,-1 0 1,1 0 0,-1-1-1,0 1 1,-1 0-1,1 0 1,-1 0-1,0 0 1,0 1 0,0-1-1,-6-7 1,5 9-324,0 0 1,0 0 0,0 0-1,-1 1 1,1 0-1,-1-1 1,0 2 0,1-1-1,-1 0 1,0 1-1,0-1 1,0 1-1,0 0 1,-1 0 0,1 1-1,0-1 1,-6 1-1,-16-1-4394,0 1-2594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7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12876,'0'0'8883,"10"2"-8637,48 4 216,100-3 1,-1-1-2248,-142 2-876,-10-1-3337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9801,'0'0'7266,"10"-5"-6620,5 0-471,-1 0 1,1 1-1,1 0 1,-1 1-1,0 1 1,1 1-1,17 0 1,-14 0-148,-11 0-15,1 1-1,-1 0 1,1 0 0,0 1-1,15 3 1,-22-3-14,-1-1 1,0 1-1,1-1 0,-1 1 1,0 0-1,1 0 0,-1 0 0,0-1 1,0 1-1,0 0 0,0 0 1,0 1-1,0-1 0,0 0 1,0 0-1,0 0 0,-1 1 0,1-1 1,0 0-1,-1 1 0,1-1 1,-1 0-1,1 1 0,-1-1 0,0 1 1,0-1-1,1 1 0,-1-1 1,0 1-1,0-1 0,-1 1 1,1-1-1,0 0 0,0 1 0,-1-1 1,1 1-1,-1-1 0,1 0 1,-1 1-1,0-1 0,-1 2 0,-4 9 121,-1-1 0,0-1 0,-1 1-1,0-1 1,-1-1 0,0 0 0,-13 10-1,-9 11 146,11-9-315,11-13-255,2-1 0,-1 2 1,1-1-1,0 1 0,0 0 0,-9 20 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8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703 59 6342,'0'0'3940,"-1"-8"-1992,1 5-1890,0 1 66,1 0 1,-1 0-1,0 1 1,0-1-1,0 0 1,0 0-1,-1 1 1,1-1-1,0 0 1,-1 1-1,1-1 1,-1 0-1,0 1 1,1-1-1,-1 1 1,0-1-1,0 1 1,0-1-1,0 1 1,0 0-1,0-1 1,-1 1-1,1 0 1,0 0-1,-1 0 1,1 0-1,-1 0 1,1 0-1,-1 0 1,1 1-1,-1-1 1,1 0-1,-1 1 1,0-1 0,1 1-1,-1 0 1,0 0-1,0 0 1,1-1-1,-1 1 1,0 1-1,0-1 1,-1 0-1,-26 1 328,1 2-1,0 0 1,-1 2 0,2 1-1,-1 1 1,1 2-1,0 0 1,1 2 0,-42 23-1,29-11-366,1 1-1,1 2 1,2 2-1,0 1 1,-43 47 0,68-64-97,0-1 0,1 2 0,0-1-1,0 1 1,-9 22 0,16-32 1,1 0 0,-1 0 0,1 0 0,0-1-1,0 1 1,1 0 0,-1 0 0,0 0 0,1 1-1,0-1 1,0 0 0,0 0 0,0 0 0,0 0-1,1 0 1,-1 0 0,1 0 0,0 0-1,0 0 1,0 0 0,0 0 0,0-1 0,1 1-1,-1 0 1,1-1 0,0 1 0,0-1 0,0 1-1,0-1 1,0 0 0,0 0 0,1 0 0,-1 0-1,4 2 1,5 1 33,1 1-1,-1-2 1,1 0 0,0 0-1,1-1 1,-1 0 0,0-1-1,22 1 1,6-2 83,56-6 1,-39-4-206,-1-3 1,-1-2-1,0-2 0,-1-3 1,66-32-1,-87 36 159,0-2 0,0-1 1,42-31-1,-66 42 56,0 0 0,-1 0 0,0-1 0,0 0 0,0 0 0,-1-1 0,-1 0 0,1 0 0,-1 0 0,-1-1 0,0 0 0,0 0 0,-1-1 0,0 1 0,3-18 0,-6 24-60,-1 1 0,0 0 0,1-1 1,-1 1-1,0-1 0,-1 1 0,1-1 1,-1 1-1,0 0 0,1-1 0,-1 1 1,-1 0-1,1 0 0,0 0 0,-1 0 1,0 0-1,0 0 0,-2-4 0,0 4-20,0-1 0,0 1 0,0-1 0,0 1 0,-1 1 0,1-1 0,-1 1 0,1-1-1,-1 1 1,-10-2 0,-7-1-39,-1 1-1,0 1 1,0 1 0,-30 2-1,48 0 8,-28 0-780,0 2 1,-58 12-1,-11 14-6860,47-10-3632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2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606 105 6951,'0'0'3576,"2"-10"-2332,0 2-1018,7-38 1949,-9 11 2145,-4 34-4206,1-1 0,-1 1 0,0 1 0,1-1 0,-1 1-1,0-1 1,0 1 0,0 0 0,1 1 0,-1-1 0,-5 1 0,-12 3 49,0 1-1,-27 10 1,-24 5 283,-13-7 123,43-8-253,-80 20 1,112-22-300,0 0 1,0 1-1,0 0 1,1 1 0,0 0-1,0 0 1,0 1 0,0 0-1,1 1 1,0 0-1,0 0 1,-12 15 0,16-16-19,1 1 0,-1-1 0,1 0 0,0 1 0,1 0 0,-1 0 0,1-1 0,1 1 0,-1 1 0,1-1 0,1 0 0,-1 0 0,1 0 0,0 0 0,1 1 0,0-1 0,0 0 0,0 0 0,1 0 0,0 0 0,4 10 0,-1-7 8,0 1 0,1 0 1,0-1-1,0 0 1,1-1-1,0 0 1,1 0-1,0 0 1,0-1-1,1 0 1,0 0-1,15 8 0,-8-7 27,2-1-1,-1-1 0,1 0 1,0-1-1,1-1 0,-1-1 1,1-1-1,0 0 0,36 0 1,-20-4 26,1-1 0,-1-1 1,0-2-1,48-13 1,-58 11-39,-1-1 0,0-1 1,-1-1-1,0-1 1,0-1-1,21-16 0,-37 23 10,1 0 0,-1-1-1,0 0 1,0 0 0,-1-1 0,0 1-1,0-1 1,-1-1 0,1 1-1,-2-1 1,1 0 0,-1 0-1,0 0 1,-1-1 0,0 0-1,0 1 1,-1-1 0,0 0-1,-1 0 1,1-10 0,-2 15 19,-1 0 0,0 1 1,0-1-1,-1 1 0,1-1 1,-1 1-1,1-1 0,-1 1 0,0 0 1,-1 0-1,1 0 0,0 0 1,-1 0-1,1 1 0,-1-1 1,0 1-1,0 0 0,0 0 0,0 0 1,-1 0-1,1 0 0,0 0 1,-1 1-1,1 0 0,-7-2 1,-10-4-48,-1 1 0,0 1 0,-23-2 0,20 4-464,-1 1 0,-27 1-1,37 2-794,0 0 0,0 1 1,0 1-1,-24 7 0,-5 7-5434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5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622 112 9897,'0'0'4661,"0"-8"-3524,0 1-1092,0 4 71,1 1 0,-1-1 1,0 1-1,1-1 0,-1 1 1,-1-1-1,1 0 0,0 1 1,-1-1-1,1 1 0,-1-1 1,0 1-1,1 0 0,-1-1 0,-1 1 1,1 0-1,0-1 0,0 1 1,-1 0-1,1 0 0,-1 0 1,0 0-1,0 1 0,1-1 1,-1 0-1,0 1 0,-1-1 1,1 1-1,0 0 0,0-1 0,0 1 1,-1 0-1,1 0 0,-4 0 1,-25-5 8,-1 1 0,-57-1 0,16 1-63,55 3-63,-1 1 0,1 1 0,-1 0 0,1 1 0,-1 1 0,1 1 0,-23 7 0,31-7 3,1 1 0,0 0 0,-1 1 0,2 0 0,-1 0 0,1 1 0,-1 0 0,2 1 0,-1 0 0,1 0 0,0 0 0,0 1 0,1 0 0,-10 16 0,8-9-11,0 1 1,2-1-1,-1 1 0,2 0 1,0 0-1,1 1 0,1 0 1,0 0-1,1 0 1,1 0-1,1 0 0,1 22 1,0-33 19,0 0 1,0 0 0,1-1 0,-1 1-1,1 0 1,0 0 0,1-1-1,0 1 1,-1-1 0,2 0-1,-1 0 1,1 0 0,-1 0-1,1-1 1,0 1 0,1-1 0,-1 0-1,1 0 1,0-1 0,0 0-1,0 1 1,0-1 0,1-1-1,-1 1 1,1-1 0,7 2-1,9 2 29,0 0 0,0-2 0,0 0 0,1-2 0,37 0 0,-35-3-3,0-2 0,0 0 0,0-2 0,-1 0 0,1-2 0,-1-1 0,-1-1 0,28-14 0,-16 5-13,-2-1 0,0-2 0,-1-1 0,48-43 1,-70 55 7,0 0 0,0-1 0,-1 0 1,0-1-1,0 0 0,-2 0 0,8-16 1,-13 25-8,-1 0 1,1 0 0,-1 0 0,0-1-1,0 1 1,0 0 0,-1-1 0,1 1-1,-1-1 1,0 1 0,0 0-1,0-1 1,0 1 0,0-1 0,-1 1-1,0 0 1,0-1 0,0 1-1,0 0 1,0 0 0,0-1 0,-1 1-1,0 0 1,1 0 0,-1 1 0,0-1-1,-1 0 1,1 1 0,0-1-1,-1 1 1,1 0 0,-1 0 0,0 0-1,-6-4 1,0 2-222,-1-1-1,1 1 0,-1 1 1,0-1-1,-1 2 0,1-1 1,0 2-1,-1-1 0,-15 1 1,-56 7-8632,43 3-1069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3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890 154 10090,'0'0'4569,"-4"-10"-2786,-1 2-1401,1-1-1,-1 1 0,-1 1 0,1-1 1,-1 1-1,-1 0 0,1 0 1,-1 1-1,-1-1 0,1 2 1,-1-1-1,0 1 0,-13-7 1,-2 4-279,0 0 0,0 1 0,-1 1 0,0 2 0,0 0 0,0 2 0,0 0 0,-1 2 0,-43 4 0,23 2-54,1 2 0,0 1 0,0 3 0,-58 23 0,82-27 0,0 1 0,0 1 0,1 0 0,1 1-1,0 1 1,0 1 0,-21 20 0,34-28-46,1 0 0,-1 0 0,1 0 1,0 1-1,0 0 0,1-1 0,0 1 1,0 1-1,0-1 0,1 0 0,0 1 0,0-1 1,0 1-1,1-1 0,0 1 0,0 0 1,1 0-1,0-1 0,0 1 0,1 0 0,-1 0 1,2-1-1,-1 1 0,1 0 0,0-1 0,0 1 1,5 8-1,-2-3 7,2 0-1,-1-1 1,1 0-1,1 0 1,0-1 0,1 0-1,0 0 1,0-1-1,1 0 1,0 0 0,22 13-1,-14-12 21,0-1-1,1-1 1,0 0-1,0-2 1,1 0-1,-1-1 0,24 3 1,2-4 31,0-1 0,1-3 1,-1-1-1,0-3 0,0-1 0,59-16 0,-76 15-62,0-1-1,-1-2 0,0-1 1,0-1-1,33-20 0,-52 27 83,-1-1-1,1 0 1,-1-1-1,0 0 1,-1 0 0,1 0-1,-1-1 1,0 1-1,-1-1 1,1-1-1,-2 1 1,1-1-1,-1 0 1,0 0-1,0-1 1,-1 1-1,-1-1 1,1 1-1,-1-1 1,-1 0-1,2-10 1,-3 12-29,0 1 0,0-1 1,0 1-1,-1-1 0,0 1 0,0 0 1,0-1-1,-1 1 0,0 0 0,0 0 1,-1 0-1,0 0 0,0 1 0,0-1 1,-1 1-1,1 0 0,-1-1 0,-1 2 1,1-1-1,-1 0 0,1 1 0,-1 0 1,-1 0-1,1 1 0,0-1 0,-1 1 0,-7-3 1,-1-1-253,1 1 1,-1 1-1,0 0 1,0 0-1,-1 2 1,0 0-1,1 0 1,-28 0-1,34 3-343,-1 1 1,1 0-1,0 0 0,-1 1 0,1 0 0,0 0 0,-11 5 1,14-5-177,-1 1 0,1 0 0,0 0 0,0 1 0,0 0 0,1-1 0,-1 2 0,1-1 0,0 0 0,0 1 0,-4 5 0,-11 23-8629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708 190 3011,'0'0'6945,"4"-12"-3907,0 2-2860,0-1 587,0 0 0,0 0 0,-1-1 0,2-17 0,-4 26-614,-1 0 0,0 0 0,0 1-1,0-1 1,0 0 0,0 0 0,-1 1 0,1-1 0,-1 0-1,0 1 1,1-1 0,-1 0 0,-1 1 0,1-1-1,0 1 1,0 0 0,-1-1 0,0 1 0,1 0 0,-1 0-1,0 0 1,0 0 0,0 0 0,0 0 0,0 1-1,-1-1 1,-3-2 0,-8-1-47,1 0 1,-1 1-1,0 1 1,-1 0-1,1 1 1,-1 0-1,-17 1 0,-104 7 444,133-6-522,-17 1 61,-1 2 1,1 0-1,0 2 0,0 0 0,0 1 0,0 1 0,1 0 0,1 2 0,-1 0 0,-25 19 0,29-18-96,2 2 0,-1 0 1,2 0-1,-1 2 0,2-1 0,0 1 1,1 1-1,0 0 0,1 0 0,0 1 0,2 0 1,-8 24-1,5-11-10,1 1 1,2 0-1,1 0 0,2 0 0,1 1 1,1-1-1,1 1 0,2 0 1,6 40-1,-5-64 16,-1 0 1,1 0-1,0-1 0,1 1 0,-1-1 1,1 0-1,1 1 0,-1-1 1,1-1-1,0 1 0,0 0 1,1-1-1,0 0 0,0 0 0,9 7 1,-6-7 20,0-1 0,0 1 1,0-2-1,1 1 1,0-1-1,-1 0 1,1-1-1,0 0 0,1 0 1,14 0-1,0-2 22,0-1 0,0-1 0,0-1 0,-1-1-1,1-1 1,-1-1 0,0-1 0,27-13 0,5-5 8,-1-3-1,-2-1 1,62-48-1,-85 55 230,-1-1-1,-2-1 0,0-1 1,-1-2-1,-2 0 0,37-58 1,-55 76-163,0-1 1,0 1-1,-1-1 1,0-1 0,-1 1-1,0 0 1,3-21 0,-6 28-112,0 0 1,1 0-1,-1 0 1,0 0 0,-1 0-1,1 0 1,0 0-1,-1 0 1,0 1-1,1-1 1,-1 0 0,0 0-1,-1 0 1,1 1-1,0-1 1,-1 0 0,1 1-1,-1-1 1,0 1-1,0 0 1,0 0 0,0-1-1,-1 1 1,1 1-1,0-1 1,-1 0 0,1 1-1,-1-1 1,0 1-1,1-1 1,-1 1 0,-3-1-1,-6-1-281,0 1 0,0 0 0,0 1 0,0 0 0,0 1 0,0 0 0,0 0 1,-13 4-1,-96 24-6828,99-22 5059,-65 18-9163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1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2436 152 13100,'-1'-4'215,"-1"1"0,0-1 0,0 1 0,0 0 0,0 0 0,0 0 0,-1 0 0,1 0 0,-1 1 0,0-1 0,0 1 0,0-1 0,0 1 0,0 0 0,0 0 0,-1 1 0,-3-2 0,-64-23 88,66 24-119,-78-20 22,0 4 0,-1 4 0,-1 3 0,-157 1 0,-343 50-675,331-16 46,120-14 388,-162 16 1058,235-17-496,-1 2-1,-99 33 1,147-40-466,1 1-1,0 1 1,0 0 0,0 1-1,1 0 1,0 1-1,0 0 1,-15 15 0,22-17-70,-1 0 1,2 0 0,-1 1 0,1-1 0,0 1-1,0 0 1,1 1 0,0-1 0,0 0-1,0 1 1,1 0 0,1-1 0,-1 1-1,1 0 1,0 0 0,1 12 0,1-8 13,0 1 1,0-1-1,1 1 0,1-1 1,0 0-1,1 0 1,0 0-1,0 0 0,2-1 1,7 14-1,-2-8-17,0-1 0,1 0-1,1 0 1,1-1 0,30 25 0,-20-21-123,1-1 0,0-1 0,2-2 0,0 0 0,0-2 1,2-1-1,-1-1 0,43 9 0,-18-10 154,0-2 0,1-3 1,107-4-1,161-35 187,383-97 450,-483 74-122,241-95 0,-443 144-361,70-30 347,-84 35-438,0 0 1,-1 0-1,0-1 0,0 1 0,0-1 0,0 0 1,0 0-1,-1-1 0,0 0 0,0 0 0,0 0 1,3-6-1,-6 9-26,0 1 1,0-1-1,-1 0 1,1 0-1,-1 0 1,1 0-1,-1 0 1,0 0-1,0 0 1,0 0-1,0 0 1,0 0-1,0 0 1,0 0-1,-1 0 1,1 0-1,-1 0 1,0 0-1,1 0 1,-1 1-1,0-1 1,0 0-1,0 0 1,0 1-1,0-1 1,-1 0-1,1 1 1,0 0-1,-1-1 1,1 1-1,-1 0 1,-1-2-1,-7-3-22,1 0 0,-1 1-1,0 0 1,-16-6-1,20 9-15,-59-20-1291,-93-18 1,50 14-3390,19 1-3298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2434 138 12300,'0'0'-433,"10"-2"-133,-10 2 548,9-2 62,1 0 1,-1-1 0,0 1 0,0-2-1,12-6 1,-19 9 160,0 0-1,0 0 0,0 0 0,0 0 1,0-1-1,0 1 0,-1-1 0,1 1 1,-1-1-1,1 0 0,-1 0 0,1 0 1,-1 0-1,0 0 0,0 0 0,0 0 1,0 0-1,0 0 0,-1 0 0,1-1 1,-1 1-1,1 0 0,-1 0 1,0-1-1,0 1 0,0 0 0,0-1 1,0 1-1,0 0 0,-1 0 0,1-1 1,-1 1-1,1 0 0,-2-3 0,0 3-140,1-1-1,-1 1 0,1 0 0,-1-1 0,0 1 0,0 0 0,0 0 0,0 0 1,0 1-1,-1-1 0,1 0 0,0 1 0,-1 0 0,1-1 0,-1 1 1,1 0-1,-1 0 0,0 1 0,-3-2 0,-57-6 46,-468 27-414,374-7 66,-535 52 229,5 53 4,649-109 30,0 2 0,1 1 1,0 2-1,-42 21 0,70-30-29,1 1 1,-1 0-1,1 1 1,0 0-1,0 0 1,1 1-1,-1-1 1,2 2-1,-1-1 1,1 1-1,0 0 1,0 0-1,1 1 0,0-1 1,1 1-1,0 0 1,0 1-1,1-1 1,0 1-1,1-1 1,-2 20-1,3-17-23,1 1-1,0-1 1,1 1 0,1-1-1,0 0 1,1 1-1,0-1 1,0 0 0,1-1-1,1 1 1,0-1-1,1 1 1,0-2 0,1 1-1,0-1 1,0 0-1,1 0 1,1-1 0,-1 0-1,2 0 1,-1-1-1,1 0 1,0-1 0,15 8-1,5 1-57,0 0-1,0-3 1,2 0 0,0-2-1,0-1 1,1-2 0,53 7-1,20-5 91,115-2 0,-37-14 139,-1-8 0,-1-8 0,-1-8 0,244-72 0,-19-39-59,-336 109-61,-1-2 0,-1-3 0,95-70 0,-162 107-23,11-10 7,1 0 0,-1 0 0,14-18 0,-23 25-6,-1 1 1,0-1-1,0 0 0,-1 0 1,1 0-1,-1 0 0,1-1 1,-1 1-1,2-6 0,-3 7 0,0 0-1,0 1 0,0-1 1,0 1-1,0-1 0,0 1 0,-1-1 1,1 1-1,-1-1 0,1 1 1,-1-1-1,1 1 0,-1-1 1,0 1-1,1 0 0,-1-1 1,0 1-1,0 0 0,0 0 0,0-1 1,0 1-1,-2-1 0,-7-5-166,0 1 0,-1 1 0,1 0 0,-1 0 0,0 1-1,0 0 1,-1 1 0,-17-2 0,-17-7-1248,-30-11-2168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3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2358 162 6854,'0'0'5173,"-4"-9"-3384,0 3-1660,1 1 0,-1-1 1,1 1-1,-2 0 1,1 0-1,0 0 0,-1 0 1,0 1-1,0 0 1,-1 0-1,1 0 0,-1 1 1,1 0-1,-1 0 0,0 0 1,-11-3-1,-36-9 310,-1 1-1,-94-10 0,-117 5 253,235 17-695,-648-1 195,519 14-132,0 8 0,-191 46 0,342-63-51,-46 11 121,-73 28 0,114-36-113,-1 1-1,1 0 1,1 1 0,-1 0-1,1 1 1,1 1 0,-1 0-1,1 0 1,1 1 0,-17 20-1,24-25-13,0-1 0,0 0-1,0 1 1,0 0 0,1 0 0,0 0-1,0 0 1,1 0 0,-1 0 0,1 0-1,0 0 1,0 1 0,1-1 0,0 0-1,0 1 1,0-1 0,1 8 0,1-7 3,0 0 1,0 0 0,1 0 0,-1 0 0,2 0-1,-1-1 1,0 1 0,1-1 0,0 0 0,0 0-1,1-1 1,7 8 0,6 1 15,0 0 1,1-1-1,0-1 0,1-1 1,0 0-1,1-2 0,25 8 1,20 1 35,1-2 0,1-3 1,72 2-1,209-4 55,-167-12 36,271-38-1,-362 26 31,0-5 0,-2-3 0,0-5 0,158-70 1,-234 92-196,22-13-61,43-27 1,-71 41-114,0 0 1,0-1 0,-1 0 0,1-1 0,-1 0 0,-1 0 0,1 0 0,-1 0 0,0-1 0,-1 0 0,1 0 0,4-12 0,-8 18 124,-1 0 0,1 0 0,-1 0 0,0 1 0,0-1 0,0 0 0,1 0 1,-1 0-1,0 0 0,0 0 0,0 0 0,0 0 0,0 0 0,-1 0 0,1 0 0,0 1 0,0-1 0,-1 0 0,1 0 0,0 0 0,-1 0 0,1 0 0,-1 1 1,1-1-1,-1 0 0,-1-1 0,-25-8-2478,-27 7-2981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8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8456 176 8968,'0'0'6145,"-1"-9"-5179,-6-27-298,6 34-535,-1 0 0,0 0 0,0 0 0,0 0 0,0 1 1,0-1-1,0 1 0,-1-1 0,1 1 0,0 0 1,-1 0-1,1 0 0,-1 0 0,1 0 0,-1 0 1,0 1-1,1-1 0,-1 1 0,-4 0 0,-2-2 6,-35-7-17,0 1-1,0 3 1,-51 0-1,-134 12 95,-22-1 251,128-15-201,-34-1-238,-335 37-28,10 0 59,-613-57 209,975 25-248,-1002 4 818,484 10-902,388-10 61,-263 2-15,4 34 7,51 7-59,288-29 49,74-3 23,-187 47 0,-84 57 10,250-77 30,-77 30 125,167-55-148,0 0 0,1 2 0,0 2 0,-45 35 0,18-7-11,2 3-1,-79 93 0,119-124-16,1 1 0,0-1 0,2 2 0,-1-1 0,2 1 0,1 1 0,0-1 0,1 1 0,1 0 0,1 0 0,0 0 0,2 1 0,0-1 0,1 0 0,5 38 0,1-37 26,1 0 0,0 0 1,2-1-1,0 0 1,1-1-1,23 31 0,-17-23-10,1-1-2,1-1 1,1-1-1,1-1 1,26 23-1,96 71 22,-20-18-17,130 97 17,-5-5-1,-69-59-40,7 7 66,-166-125-47,0 0 0,1-1 1,1-1-1,0-1 1,0-1-1,1-1 1,0-1-1,29 6 1,40 14 3,-30-7-9,0-3 0,2-3 0,-1-2 0,2-4 0,-1-1 0,69-4 0,523 45 160,-384-26-150,-152-15 1,223 42 1,-217-18-18,132 52 1,-204-67 17,0-2 1,1-3-1,0-2 0,65 2 1,0 1 0,25 4-3,85 12-8,-180-19-24,-1 2 0,80 30 0,-52-14 9,0-3 1,2-4-1,0-3 0,112 9 0,224 28 80,-78-10-11,-173-31-27,262-13 1,-201-13-28,296-1 6,-468 20-4,0 3 0,74 20 0,-68-14 1,87 12 0,-93-22 129,0-3 1,0-2 0,0-2-1,0-2 1,-1-3-1,0-1 1,71-23 0,-85 19-37,0-2 1,-1-2 0,0-2-1,-2 0 1,0-3 0,-1-1-1,-1-1 1,-1-2-1,-1-1 1,35-40 0,-39 35-107,-2-1 1,-1-1 0,-2-2-1,-1 0 1,-2-1 0,-1 0 0,-2-2-1,-2 0 1,9-40 0,4-50-14,16-189 1,-8 41 70,-12 152 49,0 7 111,6-123-1,-27 201-188,0 1-1,-3-1 1,-1 0-1,-2 1 1,-2 0 0,-1 0-1,-17-47 1,0 19-23,-3 1 0,-3 1 0,-3 2 0,-2 1 0,-57-71 0,60 92-3,-2 1 1,-1 1-1,-2 2 1,-2 2-1,-1 2 1,-2 1-1,-83-45 1,50 41-518,-1 3-1,-2 4 1,-1 2-1,0 5 1,-2 3 0,-103-10-1,73 16-3721,18-1-3849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9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0 435 9897,'0'0'11126,"16"-4"-10854,644-118 4581,-453 90-4613,-164 25-252,554-96 174,-7-47-1780,-564 138-2488,-58 9-1253,-19 2-6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9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1406 42 15983,'-11'-5'1863,"1"-2"-1202,4 3-221,0 1 0,0-1 0,0 1 0,0 0 0,0 0 0,-1 1 0,1 0 0,-1 0 0,-11-1 0,15 4-413,0 0-1,-1 1 1,1-1-1,0 1 1,1 0-1,-1 0 1,0 0-1,0 0 1,1 1-1,-1-1 1,1 1-1,0-1 1,-4 6-1,-8 8 41,-50 40 508,-126 84 1,-88 29 323,134-83-702,60-36-142,-146 93 72,179-107-115,1 2 1,-54 52-1,96-83-26,1 1 1,0 0-1,1 0 0,0 0 0,0 1 1,-7 15-1,11-22-21,2 0 1,-1 1 0,0-1-1,0 0 1,1 0 0,-1 0-1,1 1 1,0-1 0,-1 0-1,1 0 1,0 1 0,0-1-1,1 0 1,-1 1 0,0-1-1,1 0 1,-1 0 0,1 0-1,0 1 1,0-1 0,0 0-1,0 0 1,0 0 0,0 0-1,1 0 1,-1-1 0,1 1-1,-1 0 1,1-1 0,-1 1-1,1-1 1,0 1 0,0-1-1,0 0 1,0 0 0,3 2-1,13 3-207,0 0 0,0-1 0,1-1 0,0-1 0,0-1-1,-1 0 1,38-2 0,-35 0 76,135-1-2382,1-7 0,165-31 0,-54-6-4526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6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43 148 16239,'-1'-10'1105,"1"-4"-648,0 7-178,0 1 1,-1-1-1,0 0 1,0 1-1,0 0 1,-3-8-1,4 14-238,0 0-1,0 0 0,0-1 0,0 1 1,0 0-1,0 0 0,0-1 1,0 1-1,0 0 0,0 0 0,0 0 1,0-1-1,0 1 0,0 0 0,-1 0 1,1 0-1,0-1 0,0 1 0,0 0 1,0 0-1,0 0 0,0-1 1,-1 1-1,1 0 0,0 0 0,0 0 1,0 0-1,0 0 0,-1 0 0,1-1 1,0 1-1,0 0 0,0 0 1,-1 0-1,1 0 0,0 0 0,0 0 1,0 0-1,-1 0 0,1 0 0,0 0 1,0 0-1,-1 0 0,1 0 1,0 0-1,0 0 0,0 0 0,-1 0 1,-6 13 494,-1 21-529,3 5 97,-1 46 0,6-70-78,0 1 0,1-1 1,1 1-1,0-1 0,9 29 0,-10-41 7,0 0 0,0-1 0,0 1 0,0-1 0,0 1-1,0-1 1,1 1 0,-1-1 0,1 0 0,0 0 0,-1 0-1,1 0 1,0 0 0,0 0 0,1 0 0,-1 0-1,0-1 1,1 1 0,-1-1 0,0 0 0,1 0 0,0 0-1,-1 0 1,1 0 0,-1-1 0,1 1 0,0-1 0,0 1-1,-1-1 1,1 0 0,0 0 0,0 0 0,-1-1 0,1 1-1,3-1 1,2-2 194,0 0-1,1 0 1,-1-1-1,0 0 1,-1 0-1,1-1 1,-1 0-1,0 0 0,11-11 1,7-9 384,-1 0 0,-2-2 1,37-57-1,-48 66-391,-1-1 1,0 0-1,-1 0 0,-1-1 1,-1 0-1,-1-1 1,6-35-1,-18 94 154,-10 88-383,15-103 34,0-5-28,1-1 1,0 0-1,1 0 1,3 18-1,-3-32-3,-1 0 1,1 1-1,0-1 1,0 0-1,0 0 1,1 0-1,-1 0 0,1 0 1,-1 0-1,1 0 1,0 0-1,0 0 1,0-1-1,1 1 1,-1-1-1,1 0 1,-1 0-1,1 0 0,0 0 1,0 0-1,0 0 1,0-1-1,0 1 1,0-1-1,0 0 1,5 1-1,0 0-227,0-1 0,1-1 0,-1 0 0,0 0-1,0 0 1,1-1 0,-1 0 0,0-1 0,0 0 0,0 0 0,0 0 0,-1-1-1,12-6 1,-7 2-1195,-1 0 0,1 0-1,-2-2 1,1 1 0,-1-1-1,0-1 1,12-15 0,15-25-9793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19250,'-10'7'1927,"-26"18"-112,2 2 0,1 2 1,-56 61-1,87-89-1798,1 1 0,-1 0 1,1 0-1,0 0 1,0 0-1,0 0 1,0 0-1,0 0 0,0 0 1,0 0-1,1 0 1,-1 4-1,1-5-21,0-1 1,0 1-1,0-1 0,0 1 0,0-1 1,1 1-1,-1-1 0,0 1 0,0-1 1,1 1-1,-1-1 0,0 1 0,1-1 1,-1 1-1,0-1 0,1 1 0,-1-1 1,1 0-1,-1 1 0,1-1 0,-1 0 1,1 1-1,-1-1 0,1 0 1,-1 0-1,1 1 0,-1-1 0,1 0 1,-1 0-1,2 0 0,3 1-14,0-1 0,0 0 0,1-1 0,-1 1 0,0-1 0,0 0 0,0 0 0,0-1 0,7-2 0,60-27-76,-55 23 46,0-1 1,1 2-1,0 0 0,1 2 1,-1 0-1,1 0 0,0 2 0,0 1 1,23-1-1,-39 3 44,0 0 1,0 0-1,-1 0 1,1 0-1,0 0 1,0 1-1,0-1 1,0 1-1,-1 0 1,1 0-1,0 0 1,-1 0-1,1 1 1,-1-1-1,1 1 1,-1-1-1,0 1 1,1 0-1,-1 0 1,0 0-1,0 0 1,0 0-1,-1 1 1,1-1-1,-1 0 0,1 1 1,-1-1-1,0 1 1,1 0-1,-1-1 1,-1 1-1,1 0 1,0 0-1,-1 0 1,1-1-1,-1 1 1,0 0-1,0 0 1,0 0-1,-1 3 1,0 3 144,-1 0 0,0-1 0,0 1 1,-1-1-1,0 0 0,0 0 1,-1 0-1,0 0 0,-1 0 0,1-1 1,-2 0-1,-5 8 0,-8 3 513,0 0 0,-1-1 0,-41 27 0,51-38-606,0 0-1,0 0 0,-1-1 0,0 0 0,0-1 0,0 0 0,0-1 0,-1 0 0,1-1 0,-23 1 0,34-3-143,-1 0-1,0 0 1,1 0 0,-1 0-1,0-1 1,1 1-1,-1 0 1,1-1 0,-1 1-1,0 0 1,1-1 0,-1 1-1,1-1 1,-1 1 0,1-1-1,0 1 1,-1-1 0,1 1-1,-1-1 1,1 0 0,0 1-1,-1-1 1,1 0 0,0 1-1,0-1 1,0 0 0,-1 1-1,1-1 1,0 0 0,0 1-1,0-1 1,0 0 0,0 1-1,0-1 1,0 0 0,0 1-1,1-1 1,-1 0 0,0 1-1,0-1 1,1 0 0,-1 1-1,0-1 1,0 1 0,1-1-1,-1 0 1,1 0 0,17-33-6213,4 10-423,3-1-3838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7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0 16239,'0'0'7960,"-2"11"-7736,-3 10-10,-1-1 0,-1-1 0,0 1 0,-20 35 0,-55 74 1475,53-86-1235,1 1 0,-28 62 0,43-67-813,14-39 260,-1-1 1,0 1 0,1 0-1,-1-1 1,1 1-1,-1 0 1,0-1 0,1 1-1,-1 0 1,1 0-1,-1 0 1,1-1-1,-1 1 1,1 0 0,-1 0-1,1 0 1,-1 0-1,1 0 1,-1 0 0,1 0-1,-1 0 1,1 0-1,-1 0 1,0 0-1,1 0 1,-1 0 0,1 1-1,-1-1 1,1 0-1,-1 0 1,1 0-1,-1 1 1,1-1 0,-1 0-1,0 1 1,1-1-1,-1 0 1,0 1 0,1-1-1,-1 0 1,0 1-1,1-1 1,-1 1-1,0-1 1,0 0 0,1 1-1,-1-1 1,0 1-1,0-1 1,0 1 0,0-1-1,0 1 1,0-1-1,0 1 1,0-1-1,0 1 1,0-1 0,0 1-1,0-1 1,0 1-1,0-1 1,0 1-1,0-1 1,0 1 0,-1-1-1,1 0 1,0 1-1,4-4-810,-1-1 0,1 0 0,0 1 0,-1-2-1,0 1 1,0 0 0,0-1 0,3-6 0,-4 7-91,19-32-8780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7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44 9769,'0'0'6727,"0"-8"-4576,2-25-176,-2 33-1882,0 0 0,0 1-1,1-1 1,-1 0 0,0 0 0,0 0 0,0 1-1,0-1 1,1 0 0,-1 0 0,0 0-1,0 0 1,1 0 0,-1 1 0,0-1-1,0 0 1,1 0 0,-1 0 0,0 0 0,0 0-1,1 0 1,-1 0 0,0 0 0,1 0-1,-1 0 1,0 0 0,0 0 0,1 0-1,-1 0 1,0 0 0,0 0 0,1 0 0,-1 0-1,0-1 1,0 1 0,1 0 0,-1 0-1,0 0 1,0 0 0,0 0 0,1-1-1,-1 1 1,0 0 0,0 0 0,0 0 0,0-1-1,1 1 1,-1 0 0,0 0 0,0-1-1,0 1 1,0 0 0,0 0 0,0-1-1,10 21 662,33 127 2085,23 80-2731,-64-222 324,4 21-3515,-7-25 2931,1-1 0,0 1 0,0-1 0,0 1 0,-1 0 1,1-1-1,0 1 0,-1-1 0,1 1 0,-1-1 0,1 1 1,0-1-1,-1 1 0,1-1 0,-1 0 0,1 1 0,-1-1 1,1 1-1,-1-1 0,0 0 0,1 0 0,-1 1 1,1-1-1,-1 0 0,0 0 0,1 0 0,-1 0 0,1 0 1,-1 0-1,0 1 0,1-1 0,-1-1 0,0 1 0,1 0 1,-1 0-1,0 0 0,-9-1-596,0-1-1,1 0 1,-1 0-1,1-1 1,0 0-1,0-1 1,0 0-1,-12-7 1,-70-47 3566,71 44-848,18 13-1620,0 0 1,1 0 0,-1 0-1,1 0 1,0 0 0,-1 0 0,1-1-1,0 1 1,-1 0 0,1-1-1,0 1 1,0-1 0,0 1 0,0-1-1,0-3 1,1 5-248,0-1 1,0 0-1,0 1 0,0-1 0,0 0 1,0 1-1,0-1 0,1 0 0,-1 1 1,0-1-1,1 0 0,-1 1 0,0-1 1,1 0-1,-1 1 0,1-1 0,-1 1 1,1-1-1,-1 1 0,1-1 0,-1 1 1,1 0-1,-1-1 0,1 1 1,0-1-1,0 1 0,8-4 109,0 1 1,0 0-1,0 1 0,16-2 1,-13 2-178,23-4-61,34-7-1307,-26 1-2854,-2-5-4782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8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76 9737,'0'0'6118,"0"-54"-6118,-1 42-1634,1 2-2305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8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51 15631,'0'0'2178,"0"-8"37,-2-22-440,0 18-354,2 26 257,-19 257-1019,2-76 262,17-195-899,0 1-1,0 0 1,-1 0-1,1 0 1,0 0 0,0 0-1,0-1 1,0 1-1,0 0 1,0 0-1,0 0 1,1 0-1,-1 0 1,0 0-1,0-1 1,1 1-1,-1 0 1,0 0-1,1 0 1,-1-1-1,1 1 1,-1 0-1,1-1 1,-1 1 0,1 0-1,-1-1 1,1 1-1,0 0 1,0 0-1,1-1 20,-1-1 0,1 1 0,-1 0 0,0 0 0,1-1-1,-1 1 1,0-1 0,1 1 0,-1-1 0,0 1 0,0-1 0,0 0 0,1 0 0,-1 0-1,0 0 1,1-1 0,45-49 1124,-45 48-1092,120-158 957,-121 160-1030,0-1-1,0 1 1,1-1-1,-1 1 1,0 0-1,1-1 1,-1 1-1,1 0 1,-1 0-1,1 0 1,0 0-1,-1 0 1,1 1-1,0-1 1,0 0-1,3 0 1,-4 1-3,-1 0 1,1 1 0,0-1 0,0 0 0,-1 1 0,1-1 0,0 1 0,-1-1 0,1 0-1,0 1 1,-1 0 0,1-1 0,-1 1 0,1-1 0,-1 1 0,1 0 0,-1-1 0,1 1-1,-1 0 1,0-1 0,1 1 0,-1 0 0,0 0 0,0-1 0,1 1 0,-1 1 0,2 10 9,-1-1 1,0 1-1,0 0 1,-2 12-1,1-9 96,-2 22-20,-8 49 0,4-44-20,15-49-1060,-1-1 0,-1 0 0,1 0 0,6-10-1,14-23-3673,2-7-2867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64 15951,'-10'10'2920,"-7"6"-1715,4-6-135,1 0-1,0 2 0,1-1 1,0 1-1,1 1 1,-13 22-1,23-35-1059,0 0 0,-1 0-1,1 1 1,0-1 0,0 0 0,0 0 0,0 1-1,0-1 1,0 0 0,-1 1 0,1-1-1,0 0 1,0 0 0,0 1 0,0-1 0,0 0-1,0 1 1,0-1 0,0 0 0,0 1-1,1-1 1,-1 0 0,0 1 0,0-1 0,0 0-1,0 0 1,0 1 0,0-1 0,1 0-1,-1 0 1,0 1 0,0-1 0,0 0 0,1 0-1,-1 1 1,0-1 0,0 0 0,1 0-1,-1 0 1,0 0 0,1 1 0,16-3-21,17-12-154,-19 4 3,0-1 0,0 0-1,-1-1 1,22-24 0,-29 29 158,-1 0 0,0-1 0,0 0 0,0 0 0,-1-1 1,-1 1-1,0-1 0,0 0 0,0 0 0,3-16 0,-48 110 1210,31-60-1193,0 0 0,2 1 0,1 0 0,-5 37-1,11-62-59,1 0 0,0 0 0,0 0 0,-1 0 0,1 0 0,0 0 0,0 0 0,0 0 0,0 0-1,0-1 1,0 1 0,1 0 0,-1 0 0,0 0 0,0 0 0,1 0 0,-1 0 0,0 0 0,1 0-1,-1-1 1,1 1 0,-1 0 0,1 0 0,0-1 0,-1 1 0,1 0 0,0 0 0,-1-1 0,1 1 0,0-1-1,0 1 1,-1-1 0,1 1 0,2 0 0,-1-1-125,1 0 0,0-1 0,-1 1 0,1 0 0,0-1 0,-1 1 0,1-1 0,-1 0 0,1 0 0,-1 0-1,1 0 1,2-2 0,10-6-1412,-1-1 0,24-20 0,5-11-2804,-1-6-1575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11531,'0'0'8734,"-9"11"-7501,2-4-1119,-19 25 2020,-39 57 0,68-89-2077,1 0 0,-1 0 0,0 0 0,1-1 0,-1 0 0,0 1 0,1-1 0,3-2 0,5-1-29,1 0 1,-1 0-1,1 1 1,-1 1-1,1 0 1,15 0-1,-25 2-23,-1-1 0,1 1 0,-1 0 0,0 0 0,1 0 0,-1 1 0,1-1 0,-1 0 0,1 1 0,-1 0 0,0-1 0,1 1 0,-1 0 0,0 0 0,0 0 0,0 1 0,1-1 0,-1 1 0,-1-1 0,1 1 0,0-1 0,0 1 0,-1 0 0,1 0 0,-1 0 0,1 0 0,-1 0 1,0 0-1,0 0 0,0 1 0,0-1 0,0 0 0,0 1 0,0-1 0,-1 1 0,0-1 0,1 5 0,-1-1 162,-1 0 0,0 1 0,0-1 0,0 0 0,-1 0 0,0 0 0,0 0 0,-1-1 0,1 1 0,-1-1 0,-1 1-1,1-1 1,-1 0 0,0 0 0,0 0 0,0-1 0,-6 6 0,3-4-123,0 0-1,0-1 0,-1 1 0,0-2 0,0 1 0,0-1 0,0 0 0,-1-1 1,1 0-1,-1 0 0,-11 1 0,-8-5-1475,13-9-2330,4-14-5239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177 130 18321,'1'-11'1954,"-1"4"-1689,1 0 112,-1 0-1,1 0 0,-2 0 1,1 0-1,-1 0 1,0 0-1,-2-7 1,2 11-287,0 1 1,0 0 0,0 0 0,0 0 0,-1 0-1,1 0 1,-1 0 0,1 0 0,-1 0 0,0 1-1,1-1 1,-1 1 0,0-1 0,0 1 0,0 0-1,0-1 1,-1 1 0,1 0 0,0 0 0,0 1-1,-1-1 1,1 0 0,0 1 0,-1-1 0,1 1-1,-1 0 1,1 0 0,-4 0 0,1 1-75,1-1-1,0 1 1,-1 0 0,1 1 0,0-1 0,0 1 0,0 0 0,0 0 0,0 0-1,0 0 1,0 1 0,1-1 0,-1 1 0,1 0 0,0 0 0,0 1-1,0-1 1,0 0 0,0 1 0,1 0 0,-1 0 0,1 0 0,0 0-1,1 0 1,-3 6 0,-1 3-8,0 1-1,1-1 0,0 1 1,1 1-1,1-1 1,-1 26-1,3-38-4,0-1-1,0 1 1,0 0-1,0 0 1,0-1-1,0 1 1,1 0-1,-1-1 1,1 1-1,-1 0 1,1-1-1,0 1 1,0-1-1,0 1 1,-1-1-1,1 1 1,1-1-1,-1 1 1,0-1-1,0 0 1,0 0-1,1 0 1,1 2-1,0-2 10,0 0 0,0 0 0,0 0 0,0 0 0,0 0 0,0-1 0,0 0 0,0 1 0,0-1 0,0 0 0,1-1 0,3 0 0,4 0 54,-1-2-1,1 0 0,-1 0 0,1-1 0,-1 0 1,16-10-1,-8 3 194,0-2 1,0 0-1,-2-2 0,1 1 1,-2-2-1,0 0 0,-1-1 1,-1 0-1,0-1 0,-2-1 1,16-32-1,-37 100-494,0-13-384,-7 49 0,16-73-793,0 0 1,1 0-1,0 0 1,2 20-1,7-17-4449,9-12-3327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0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16560,'0'0'5482,"-2"9"-3838,-20 87 399,-17 172 0,-5 27 438,55-301-1916,69-99 49,-54 68-598,2 0 0,44-42 0,-68 75-21,0 0-1,0 1 0,0 0 0,0 0 0,1 0 0,-1 1 0,1 0 0,0 0 0,0 0 0,9-3 0,-12 5 2,-1 0 1,1 0-1,-1 0 1,1 0-1,-1 0 0,1 0 1,-1 1-1,1-1 1,-1 0-1,1 1 0,-1-1 1,0 1-1,1-1 0,-1 1 1,0 0-1,1 0 1,-1-1-1,0 1 0,0 0 1,0 0-1,0 0 1,0 0-1,0 1 0,0-1 1,0 0-1,0 0 0,0 0 1,-1 1-1,1-1 1,0 1-1,-1-1 0,0 0 1,1 1-1,-1-1 1,0 1-1,1-1 0,-1 1 1,0-1-1,0 1 1,0 2-1,0 11 22,0 0 0,-1 0 1,-1 0-1,0 0 0,-1-1 0,-1 1 1,0-1-1,-1 1 0,0-1 0,-2-1 1,-9 19-1,-10 25 30,26-57-30,0 0 1,0 0 0,1 0-1,-1 0 1,0 0-1,0 0 1,1 0 0,-1 0-1,0 0 1,0 0 0,1 0-1,-1 0 1,0 0-1,0 0 1,1 0 0,-1 0-1,0 0 1,0 0-1,1 0 1,-1 0 0,0 1-1,0-1 1,0 0-1,1 0 1,-1 0 0,0 0-1,0 1 1,0-1 0,1 0-1,-1 0 1,0 0-1,0 1 1,0-1 0,0 0-1,0 0 1,0 1-1,1-1 1,-1 0 0,0 0-1,0 1 1,0-1-1,0 0 1,0 0 0,0 1-1,0-1 1,0 0 0,21-19 280,44-56-233,-50 55-67,0 1 0,2 0 0,0 1 0,1 1 0,1 1 1,1 0-1,24-14 0,-5 20-4513,-25 6-1010,-31 3 113,-13 0-5149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0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93 13869,'0'0'3523,"-55"-25"-287,43 15-418,12 1-544,0-1-960,17 0-386,13 0-415,6 3-321,15 0-160,3 4-448,5 1-2499,0 2-1922,-3 0-4355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104 137 18738,'-9'11'2119,"-3"2"-1494,-36 48 2071,43-54-2523,1 0 1,0 0 0,0 0 0,1 0 0,0 1-1,0-1 1,0 1 0,-1 10 0,4-17-186,-1 0 1,1 0 0,0 0-1,0 0 1,0 0 0,0 0-1,0 0 1,0 0 0,0 0-1,0 0 1,0 0 0,0 0-1,0 0 1,1 0 0,-1 0-1,0 0 1,1 0 0,-1 0-1,1 0 1,-1-1 0,1 1-1,-1 0 1,1 0 0,0 0-1,-1-1 1,1 1 0,0 0-1,1 0 1,0 0-20,0-1 0,-1 0 0,1 1 1,0-1-1,0 0 0,-1 0 0,1 0 0,0 0 0,0-1 0,-1 1 0,1 0 1,0-1-1,0 0 0,2 0 0,3-2 4,0-1 1,-1 1 0,1-1-1,-1 0 1,0-1-1,11-9 1,-6 0 356,-1 0 0,0-1 0,-1 0 0,-1-1 0,0 0 0,-1 0 0,0 0 0,-2-1 0,0 0 0,-1 0 0,-1-1-1,0 1 1,-1-1 0,-1 0 0,-2-23 0,-17 92-420,16-41 25,-3 6-162,1 1-1,1 0 1,0 0-1,1 0 1,1 0-1,1 0 1,2 24-1,-2-39-50,1 1-1,-1-1 0,1 0 0,0 0 1,-1-1-1,1 1 0,0 0 0,0 0 1,0 0-1,1 0 0,-1-1 1,0 1-1,3 1 0,15 7-6218,11-8-7297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205 418 14286,'1'-11'2498,"-1"5"-2431,2-14 1345,0 0 1,-2 0 0,-1-1 0,-3-21-1,4 39-1186,-1-1 0,0 1 0,1 0 0,-1 0 0,0 0 0,-1 0 0,1 0 0,0 0 0,-1 1 0,0-1 0,1 0 0,-1 1 0,0-1-1,-1 1 1,1 0 0,-3-3 0,3 4-198,-1 0 0,1 1 0,-1-1 0,1 1 0,-1-1 0,1 1 0,-1 0 0,1 0 0,-1 0 0,0 0 0,1 0-1,-1 0 1,1 1 0,-1-1 0,1 1 0,-1 0 0,1 0 0,0 0 0,-1 0 0,1 0 0,0 0 0,0 1 0,0-1 0,-3 3 0,-2 2-38,-1 0 1,1 1 0,1 0 0,-1 1 0,1-1 0,0 1 0,1 0 0,0 1 0,0-1-1,1 1 1,-6 16 0,1-1-14,2 0-1,0 1 1,-4 35 0,9-52 5,1 0 0,0 0 0,1 0 0,0 0 0,0 0 0,1 0 0,2 12 0,-2-18 18,-1 0 1,1 0-1,1 0 1,-1 0-1,0 0 1,0 0-1,1-1 1,-1 1-1,1 0 1,0-1-1,-1 1 1,1-1-1,0 0 1,0 0-1,0 1 1,0-1-1,0 0 1,0-1-1,0 1 1,0 0-1,0-1 1,0 1-1,0-1 1,1 1-1,-1-1 1,0 0-1,0 0 1,1 0-1,-1 0 1,0-1-1,4 0 1,6-1 158,1-1 0,0 0 0,-1-1 0,0 0 0,1-1 0,-2 0 0,1-1 0,-1-1 0,0 0 0,0 0 0,-1-1 0,0 0 1,11-12-1,13-13 333,-2-3 1,35-48-1,-44 52-292,-1-1-1,26-55 0,-39 67-142,0 0 0,-1 0 0,-1-1 0,-1 0 0,5-41 0,-11 62-57,1 1 0,-1-1 0,0 1 0,0-1 0,1 0 0,-1 1 0,0-1 0,0 0 0,0 1 0,0-1 0,0 0 0,0 1 0,0-1 0,0 0 0,0 1 0,0-1 0,0 0 0,-1 1 0,1-1 0,0 1 0,0-1 0,-1 0 0,1 1 0,0-1 0,-1 1 0,1-1 0,0 1 0,-1-1 0,1 1 0,-1-1 0,1 1 0,-1-1 0,1 1 0,-1 0 0,0-1 0,-1 1 0,1 1 0,-1 0 0,1 0 0,0 0 0,-1-1 0,1 1 0,0 1 0,0-1 0,0 0 0,-1 0 0,1 0 0,0 0 0,1 1 0,-3 2 0,-17 30-269,2 1 0,1 0-1,1 2 1,2 0 0,2 0 0,-10 55 0,19-80-341,1 1 1,0-1 0,1 1 0,0 0 0,1-1-1,3 23 1,-3-33 301,1 1 0,-1-1-1,1 1 1,0-1 0,0 1 0,0-1-1,0 0 1,1 1 0,-1-1 0,1 0-1,-1 0 1,1 0 0,0 0 0,-1 0-1,1 0 1,0-1 0,0 1 0,1-1-1,-1 1 1,0-1 0,0 0 0,1 1-1,-1-1 1,1-1 0,-1 1 0,1 0 0,-1-1-1,1 1 1,-1-1 0,1 1 0,0-1-1,-1 0 1,1 0 0,-1-1 0,1 1-1,0 0 1,4-2 0,35-8-6878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36 17617,'0'0'5205,"-3"9"-3396,1-1-1416,-1-1-9,0 0 1,1 1 0,0-1-1,0 0 1,1 1 0,0 0-1,0-1 1,1 11 0,0-18-351,1 1 0,-1-1 0,1 1 1,-1-1-1,1 1 0,-1-1 0,1 1 0,-1-1 1,1 1-1,-1-1 0,1 0 0,-1 1 1,1-1-1,0 0 0,-1 1 0,1-1 1,0 0-1,-1 0 0,1 0 0,0 0 0,-1 0 1,1 0-1,0 1 0,0-2 0,-1 1 1,1 0-1,0 0 0,-1 0 0,1 0 0,0 0 1,-1 0-1,2-1 0,22-6 737,-19 4-658,1 0 1,-1-1-1,0 0 1,0 0-1,0 0 0,0 0 1,-1-1-1,0 0 0,0 0 1,0 0-1,0 0 1,-1-1-1,0 1 0,0-1 1,0 0-1,-1 0 0,0 0 1,0 0-1,-1 0 1,2-8-1,-3 14-113,0-1 0,0 0 0,-1 0 0,1 1 0,0-1 0,0 0 0,-1 0 0,1 1 0,0-1 0,-1 0 0,1 1 0,0-1 0,-1 0 0,1 1 0,-1-1 0,1 1 0,-1-1 0,0 1 0,1-1 0,-1 1 0,0-1 0,1 1 0,-1 0 0,0-1 0,1 1 0,-1 0 0,0-1 0,1 1 0,-1 0 0,0 0 0,0 0 0,0 0 0,1 0 0,-1 0 0,0 0 0,0 0 0,1 0 0,-1 0 0,0 0 0,0 0 0,1 1 0,-1-1 0,0 0 0,0 0 0,1 1 0,-1-1 0,0 1 0,1-1 0,-2 1 0,-3 1 0,0 0 0,1 1 0,-1-1 0,0 1 0,1 0 0,-7 5 0,2 2-20,0 0 1,1 0-1,0 1 0,1 0 1,0 0-1,-9 22 1,12-26-31,1 1 1,1 0-1,-1 0 1,1 0-1,0 0 1,1 1-1,0-1 1,1 0-1,-1 1 1,2-1-1,1 14 1,-1-19-80,0 0 0,0 0 0,1 0 0,-1 0 1,1 0-1,0 0 0,0-1 0,0 1 0,0 0 0,0-1 1,0 0-1,1 0 0,-1 1 0,1-2 0,0 1 0,0 0 1,-1 0-1,1-1 0,0 1 0,0-1 0,1 0 0,-1 0 1,0 0-1,0-1 0,0 1 0,1-1 0,4 0 1,6 2-874,0-2 1,0 0 0,0-1 0,0 0-1,18-5 1,42-18-7070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2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19987,'0'0'1730,"0"86"-1666,0-28 576,6 11-191,4 6-385,1-1 0,3-3-609,0-9-2402,1-15-2306,-2-13-7527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3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271 118 10858,'5'-10'3609,"-4"8"-3392,4-6 876,-1-1 0,-1 0 0,1 1 0,2-16 0,-5 23-941,-1 0 0,1-1 1,-1 1-1,0-1 1,1 1-1,-1-1 0,0 1 1,0-1-1,0 1 0,0-1 1,-1 1-1,1-1 0,0 1 1,0-1-1,-1 1 0,1-1 1,-1 1-1,0-1 1,1 1-1,-1 0 0,0-1 1,0 1-1,0 0 0,0 0 1,0 0-1,0-1 0,0 1 1,0 0-1,0 1 0,0-1 1,-1 0-1,1 0 1,0 0-1,-1 1 0,1-1 1,0 1-1,-1-1 0,1 1 1,-1-1-1,1 1 0,-4 0 1,-6-1 14,0 1-1,0 1 1,0 0 0,0 1 0,1 0-1,-1 1 1,0 0 0,1 0 0,0 1-1,0 1 1,0-1 0,0 2 0,1-1-1,0 1 1,-11 10 0,12-10-143,0 0 0,1 1 0,0 0 0,0 0 0,1 0 0,0 1 0,0 0 1,1 0-1,0 1 0,0-1 0,1 1 0,0 0 0,0 1 0,1-1 0,1 0 0,0 1 0,-2 13 0,4-20-32,1 1 1,0-1-1,-1 1 0,1-1 0,0 1 0,1-1 0,-1 0 0,0 0 0,1 1 0,0-1 0,0 0 0,0 0 0,0-1 0,0 1 0,1 0 0,-1-1 1,1 1-1,-1-1 0,1 0 0,0 0 0,0 0 0,0 0 0,0-1 0,1 1 0,-1-1 0,7 2 0,12 5-4,1-1-1,0-2 0,24 4 1,-19-4 4,-16-3-48,1 1 0,-1 0 0,0 1 0,0 0 0,0 1 0,21 12 0,-30-15 81,-1 0-1,0-1 0,1 1 1,-1 0-1,0 1 1,0-1-1,0 0 0,-1 0 1,1 1-1,0-1 0,-1 1 1,0 0-1,0-1 1,1 1-1,-1 0 0,-1 0 1,1 0-1,0 0 0,-1 0 1,0-1-1,1 1 1,-1 0-1,0 0 0,-1 0 1,1 0-1,0 0 0,-1 0 1,0 0-1,1 0 1,-1 0-1,0-1 0,-1 1 1,1 0-1,0-1 1,-4 5-1,-1 3 161,-1 1 1,0-2-1,-1 1 0,0-1 1,-1 0-1,0-1 0,0 0 1,-16 10-1,20-14-112,-1 0 0,0 0-1,0-1 1,-1 0 0,1 0-1,-1 0 1,1-1 0,-1 0-1,0 0 1,0 0 0,0-1 0,0-1-1,0 1 1,0-1 0,0 0-1,-8-1 1,14 1-106,0-1 1,-1 0-1,1 1 1,0-1-1,-1 0 0,1 1 1,0-1-1,0 0 0,0 0 1,0 0-1,0 0 1,0 0-1,0 0 0,0 0 1,0-1-1,0 1 1,0 0-1,1 0 0,-1-1 1,0 1-1,1-1 0,0 1 1,-1 0-1,1-1 1,0 1-1,-1-1 0,1 1 1,0-1-1,0 1 1,0-1-1,1-2 0,-1 0-220,1-1 0,0 0-1,0 0 1,0 1 0,0-1 0,1 1-1,-1-1 1,1 1 0,3-5-1,8-7-1783,0 1 0,0 1-1,2 0 1,0 1 0,30-20-1,-38 27 1210,43-30-5637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87 17168,'0'0'6556,"-5"10"-4496,-6 7-1565,2 0 0,0 1-1,1 0 1,1 1 0,1-1 0,1 1-1,0 0 1,-2 22 0,7-39-496,0-1 0,0 1 1,0-1-1,0 1 1,0-1-1,0 1 0,1-1 1,-1 1-1,1-1 1,-1 0-1,1 1 1,-1-1-1,1 0 0,0 1 1,-1-1-1,1 0 1,0 0-1,0 0 0,0 0 1,0 0-1,0 0 1,0 0-1,1 0 0,-1 0 1,0 0-1,0 0 1,1-1-1,-1 1 1,0-1-1,1 1 0,-1-1 1,1 1-1,-1-1 1,0 0-1,1 0 0,-1 1 1,1-1-1,-1 0 1,1 0-1,-1-1 0,1 1 1,-1 0-1,1 0 1,-1-1-1,2 0 0,5-1 35,0 0 0,0 0-1,0-1 1,0 0 0,-1 0-1,15-9 1,-10 3 87,1-1-1,-2 0 1,1-1 0,-1 0 0,17-23 0,-23 28-44,0-2 0,-1 1 1,0 0-1,0-1 0,0 0 0,-1 0 1,0 0-1,0-1 0,-1 1 1,0 0-1,-1-1 0,1-9 0,-4 26-87,1 0-1,-1 0 0,0 0 1,-1-1-1,-6 14 0,-3 8-26,6-13 27,4-10 7,-1 0 1,1-1 0,0 1 0,1 0-1,-1 0 1,1 1 0,0-1 0,1 0-1,-1 0 1,1 0 0,1 10 0,0-15 4,0 0 1,0-1-1,0 1 0,0 0 1,0-1-1,0 1 1,0-1-1,1 1 1,-1-1-1,0 1 0,0-1 1,0 0-1,1 0 1,-1 1-1,0-1 1,0 0-1,0 0 1,1 0-1,-1-1 0,0 1 1,0 0-1,0 0 1,1-1-1,1 0 1,30-9 90,45-32-26,-66 33-61,2 0 1,-1 2-1,1 0 0,0 0 1,0 1-1,1 1 1,19-4-1,-35 9-3,0-1 0,-1 1 1,1 0-1,0 0 0,0-1 0,0 1 1,0-1-1,-1 1 0,1-1 1,0 0-1,0 1 0,0-1 0,0 0 1,0 0-1,0 1 0,0-1 0,1 0 1,-1 0-1,0 0 0,0 0 0,0-2 1,-20-40 153,17 33-131,1 1-1,1 0 1,0-1-1,0 0 1,1 1-1,0-1 1,0 0-1,2-12 1,-1 21-30,0 1 1,0-1-1,0 0 1,1 0-1,-1 0 1,0 1-1,1-1 0,-1 0 1,0 1-1,1-1 1,-1 0-1,1 1 0,-1-1 1,1 0-1,0 1 1,-1-1-1,1 1 1,-1-1-1,1 1 0,0-1 1,-1 1-1,1 0 1,0-1-1,0 1 0,-1 0 1,1 0-1,0-1 1,0 1-1,1 0 1,30 5-413,23 23-1901,6 10-9972,-35-22-192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53 16239,'0'0'9118,"-8"12"-8408,4-6-628,0 1-13,-1 1 1,1-1 0,0 1 0,0 0 0,1 0-1,0 0 1,1 1 0,0-1 0,0 1-1,0 8 1,-4 349 435,7-236 1526,2-111-1294,7-20-124,11-29-100,4-21-363,-4-2 0,-1 0 0,18-78 0,14-172-1140,-40 256 737,0 34-299,-12 13 505,1 0 0,0 0 0,0 0 0,-1 1 0,1-1 0,0 0 1,-1 0-1,1 1 0,0-1 0,-1 1 0,1-1 0,0 1 0,-1-1 0,1 1 1,-1-1-1,1 1 0,-1-1 0,1 1 0,-1 0 0,0-1 0,1 1 0,-1 0 1,1-1-1,-1 1 0,0 0 0,1 1 0,1 5 37,0 0 1,0 1-1,0-1 0,-1 1 0,0 0 1,-1-1-1,0 1 0,0 0 1,0-1-1,-1 1 0,0-1 0,-1 1 1,0-1-1,0 1 0,0-1 1,-1 0-1,0 0 0,0 0 0,-6 7 1,-3 9 144,-2-1 0,-1-1 0,0-1-1,-25 26 1,34-45-4727,5-10 1862,5-14-2338,5-3-2523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128 293 16367,'0'0'1890,"-6"-10"-774,-3-5-1335,1 0 0,0-1 0,-8-26 0,-5-30-7900,3 22 2088,-4 22 8955,22 26-2328,-1 1 0,1-1 0,-1 1 0,1-1 0,-1 1 0,1-1 0,0 1 0,0-1 0,0 0 0,0 1 0,0-1 0,0 0 0,0 1 0,0-1 0,1 1 0,-1-1 0,0 1 0,1-1 0,0 1 0,-1-1 0,1 1 0,0-1 0,0 1 0,0 0 0,0-1 0,0 1 0,2-2 0,-2 23 2148,-16 206 1909,0 1-3765,15-222-894,1 0 0,-1 0 0,1 0 0,0 0 1,0 0-1,1 0 0,-1 0 0,1-1 0,0 1 0,1-1 0,-1 1 1,6 6-1,-7-9-41,0-1 0,0 0 0,0 0 1,1 0-1,-1 0 0,0 0 0,1 0 0,-1 0 1,0 0-1,1-1 0,-1 1 0,1-1 0,0 1 1,-1-1-1,1 1 0,-1-1 0,1 0 0,0 0 0,-1 0 1,1 0-1,-1 0 0,1 0 0,0 0 0,-1 0 1,1-1-1,-1 1 0,1-1 0,0 1 0,-1-1 1,1 1-1,-1-1 0,0 0 0,1 0 0,-1 0 1,0 0-1,1 0 0,-1 0 0,0 0 0,0 0 1,0-1-1,0 1 0,0 0 0,1-2 0,6-7-1282,-1-1 0,0 1 0,0-1-1,-1-1 1,-1 1 0,0-1 0,5-16-1,6-17-5812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32 7239,'0'0'11723,"-9"11"-9033,5-6-2486,-37 53 2444,39-55-2453,0 1 0,0-1 0,0 1 0,1 0 0,-1 0 0,1-1 0,0 1 0,0 0 0,0 0 0,1 0 0,0 1-1,-1-1 1,1 0 0,1 0 0,-1 0 0,1 0 0,-1 0 0,3 6 0,-2-9-167,0 0 0,-1 0 0,1 1-1,1-1 1,-1 0 0,0 0 0,0 0 0,0 0 0,0 0-1,1 0 1,-1 0 0,0 0 0,1-1 0,-1 1 0,1-1-1,-1 1 1,1-1 0,-1 1 0,1-1 0,-1 0 0,1 0 0,0 1-1,-1-1 1,1 0 0,-1 0 0,1-1 0,-1 1 0,1 0-1,-1-1 1,1 1 0,1-1 0,2 0 196,-1-1 1,1 1-1,-1-1 0,1 0 0,-1 0 1,0 0-1,0-1 0,8-5 0,-1-5-8,0 0 0,-1 0 0,-1-1 0,0 0 0,12-28 0,18-27 138,-39 70-364,1-1 0,-1 1-1,1-1 1,-1 1 0,1 0 0,-1-1 0,0 1-1,1 0 1,-1-1 0,0 1 0,0 0-1,1-1 1,-1 1 0,0 0 0,0 0 0,0-1-1,0 1 1,0 0 0,0 0 0,0-1 0,0 1-1,0 1 1,-14 76 26,11-64 4,0-1-1,0 1 1,1 0 0,1-1-1,0 1 1,1 0-1,0 0 1,4 22-1,-3-34-103,0 0-1,-1-1 1,1 1 0,0 0-1,0-1 1,0 1-1,0-1 1,0 0-1,0 1 1,1-1-1,-1 0 1,0 0 0,1 1-1,-1-1 1,1 0-1,-1-1 1,1 1-1,-1 0 1,1 0 0,0-1-1,-1 1 1,1-1-1,0 1 1,0-1-1,0 0 1,-1 1 0,1-1-1,0 0 1,0 0-1,-1 0 1,1-1-1,0 1 1,0 0-1,0-1 1,-1 1 0,1-1-1,0 0 1,-1 1-1,3-2 1,3-1-1353,0 0 0,0 0 0,0-1 0,0 1 0,0-2 0,-1 1 0,12-11 1,7-14-7800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5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20019,'0'0'4388,"-8"0"-656,-3 2-3402,0 0 1,-1 1-1,1 0 1,0 1 0,1 0-1,-1 1 1,1 0-1,0 0 1,0 1 0,0 1-1,1-1 1,0 2-1,-10 9 1,19-17-335,-1 0 0,1 1 1,0-1-1,-1 0 0,1 1 0,-1-1 0,1 0 0,0 1 1,0-1-1,-1 0 0,1 1 0,0-1 0,-1 1 0,1-1 1,0 0-1,0 1 0,0-1 0,0 1 0,-1-1 0,1 1 1,0-1-1,0 1 0,0-1 0,0 1 0,0-1 0,0 1 1,0-1-1,0 0 0,0 1 0,1 0 0,13 5-272,34-6-272,-36 0 498,19-1 78,-7 0-53,46 4 0,-65-2-15,0-1 1,0 1-1,0 1 1,0-1-1,0 0 1,0 1 0,0 0-1,0 0 1,-1 1-1,1-1 1,-1 1-1,0 0 1,0 0 0,7 7-1,-10-8 41,0 0-1,0 0 1,1 0-1,-1 0 1,-1 0-1,1 0 1,0 0-1,0 0 1,-1 0-1,0 1 1,1-1-1,-1 0 1,0 0-1,0 1 1,0-1-1,0 0 1,0 0-1,-1 1 1,1-1-1,-1 0 1,0 0-1,1 0 1,-1 1-1,0-1 1,0 0 0,0 0-1,0 0 1,-1-1-1,1 1 1,-1 0-1,1 0 1,-1-1-1,-1 2 1,-6 6 24,0 0 0,-1-1 1,1 0-1,-17 9 0,-20 5-1532,13-15-2394,-7-5-5595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167 156 17553,'-3'-9'1574,"-1"-3"-650,-1 1-1,0 0 1,-1 0-1,0 0 1,0 1 0,-11-13-1,16 21-701,-1 0-1,0 1 1,0-1 0,0 0-1,1 0 1,-2 1-1,1-1 1,0 1 0,0 0-1,0 0 1,-1-1 0,1 2-1,0-1 1,-1 0-1,1 0 1,-1 1 0,-3-1-1,4 1-213,-1 1-1,1 0 0,0-1 1,-1 1-1,1 0 0,0 0 1,-1 1-1,1-1 1,0 0-1,0 1 0,0-1 1,0 1-1,0 0 0,1 0 1,-1 0-1,0-1 1,1 1-1,0 1 0,-1-1 1,1 0-1,0 0 0,-1 4 1,-3 3-42,1 1-1,0 0 1,0 1 0,1-1 0,0 1 0,1 0 0,1-1-1,-1 1 1,1 11 0,1-21 30,0 0 0,0 0 0,0 0-1,0 0 1,0 0 0,1 1 0,-1-1 0,0 0 0,0 0-1,1 0 1,-1 0 0,0 0 0,1 0 0,-1 0 0,1 0 0,0-1-1,-1 1 1,1 0 0,0 0 0,-1 0 0,1-1 0,0 1-1,0 0 1,0 0 0,-1-1 0,1 1 0,0-1 0,2 1-1,0 0 37,-1 0-1,1-1 0,0 0 0,0 0 0,-1 0 1,1 0-1,0 0 0,0 0 0,-1-1 0,1 0 1,3 0-1,5-3 166,1 0 0,-1-1 0,0 0 0,14-10 0,1-4-53,0-1 0,-1-1 0,-1-1 0,-1-2 0,38-50 0,-58 114-480,-19 22 362,11-47 93,1 1 0,0-1 0,-1 17 0,5-32-111,0 1 0,0-1-1,0 1 1,0-1 0,0 0 0,0 1 0,0-1 0,1 1 0,-1-1-1,0 0 1,0 1 0,0-1 0,0 1 0,1-1 0,-1 0-1,0 1 1,1-1 0,-1 0 0,0 0 0,0 1 0,1-1-1,-1 0 1,0 0 0,1 1 0,-1-1 0,1 0 0,-1 0-1,0 0 1,1 0 0,-1 1 0,1-1 0,-1 0 0,0 0 0,1 0-1,-1 0 1,1 0 0,-1 0 0,0 0 0,1 0 0,-1 0-1,1 0 1,-1 0 0,1-1 0,-1 1 0,1 0 0,22-7 266,3-7-188,0-1 0,0 0 0,-2-2 0,37-34 0,-2 4-628,-31 32-1826,-15 15-1662,-3 10-3671,-3 7 1386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12 305 6086,'3'-10'8557,"12"-56"-2321,-12 29-370,-4 44-5746,0 0-1,-1-1 0,1 1 0,-1 0 0,0-1 0,-5 11 1,-8 29-234,14-44 103,1 0 0,0-1 0,0 1 0,0-1 0,0 1 0,0 0 0,0-1 0,0 1 0,0 0 0,1-1-1,-1 1 1,1-1 0,-1 1 0,1-1 0,0 1 0,-1-1 0,1 1 0,1 1 0,-1-2 30,0-1 0,0 1 1,0 0-1,0-1 0,0 1 0,0-1 0,1 1 0,-1-1 1,0 0-1,0 1 0,0-1 0,0 0 0,0 0 0,1 0 0,-1 0 1,0 0-1,0 0 0,0 0 0,2-1 0,4 0 175,-1-1-1,1 0 0,-1-1 0,0 0 0,0 0 1,0 0-1,9-7 0,9-8 123,-1-2 0,-1 0 0,-1-2 1,-1 0-1,-1-1 0,-1-1 0,-1-1 0,26-50 0,-28 26-241,-17 43-401,-6 12 11,-6 11 248,0 1-1,1 1 0,2-1 1,0 2-1,0 0 0,2 0 0,-9 29 1,8-18-977,1 1 0,2 1 1,1-1-1,-1 47 0,7-31-4529,6-9-3379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97 21140,'0'0'5958,"-1"11"-5948,-4 221 489,5-205-523,0-27 28,0 0-1,0 1 0,-1-1 0,1 1 0,0-1 0,0 0 0,0 1 0,0-1 0,0 1 0,0-1 0,0 1 0,1-1 0,-1 0 0,0 1 1,0-1-1,0 1 0,0-1 0,0 0 0,1 1 0,-1-1 0,0 0 0,0 1 0,1-1 0,-1 0 0,0 1 0,0-1 0,1 0 0,-1 1 1,0-1-1,1 0 0,-1 0 0,0 1 0,1-1 0,-1 0 0,1 0 0,-1 0 0,0 0 0,1 0 0,-1 0 0,1 1 0,-1-1 0,1 0 1,-1 0-1,0 0 0,1 0 0,-1 0 0,1 0 0,-1-1 0,1 1 0,-1 0 0,0 0 0,1 0 0,-1 0 0,0 0 0,1-1 0,-1 1 1,1 0-1,-1 0 0,0-1 0,1 1 0,-1 0 0,0 0 0,0-1 0,1 1 0,-1 0 0,0-1 0,1 0 0,25-25 525,54-78 710,-37 45-1126,101-105 1,-142 162-117,-1 0 1,1 0-1,0 1 1,0-1-1,0 0 1,0 1-1,1 0 1,-1-1-1,0 1 1,1 0-1,-1 0 1,1 0-1,-1 0 1,3 0-1,-4 2 2,0-1-1,0 1 1,0-1-1,0 1 1,0 0 0,0-1-1,0 1 1,-1 0-1,1 0 1,0-1-1,-1 1 1,1 0-1,0 0 1,-1 0 0,1 0-1,-1 0 1,1 0-1,-1 0 1,0 0-1,1 0 1,-1 0-1,0 0 1,0 0-1,0 0 1,0 1 0,0-1-1,0 0 1,0 0-1,0 0 1,0 0-1,0 0 1,-1 1-1,0 32 26,-1-1-1,-2 0 1,-1 0-1,-17 57 0,20-81-91,-1 0-147,0 0 0,1 0 1,0 1-1,0 11 1,22-39-4499,-6 0 1347,-1-1 0,14-25 1,1-8-6078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7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93 395 14670,'0'0'7821,"-6"10"-5777,-6 9-1542,0 1 0,2 1 0,0 0-1,1 0 1,2 1 0,0 0 0,1 0 0,1 0-1,-3 37 1,8-58-503,0-1 0,-1 1 0,1-1-1,0 1 1,0-1 0,0 1-1,0-1 1,0 1 0,0-1 0,1 1-1,-1-1 1,0 1 0,0-1 0,0 1-1,0-1 1,0 1 0,1-1 0,-1 1-1,0-1 1,0 1 0,1-1 0,-1 0-1,0 1 1,1-1 0,-1 0 0,1 1-1,-1-1 1,0 0 0,1 1 0,-1-1-1,1 0 1,-1 0 0,1 1-1,-1-1 1,1 0 0,-1 0 0,1 0-1,-1 0 1,1 0 0,0 0 0,23-10 61,20-29 129,-23 10-125,-1-1 0,-2 0 0,-1-1 0,-1-1 0,-2-1 0,11-36 0,-11 45-574,-14 24 498,0 0 0,1-1 1,-1 1-1,0 0 1,0 0-1,1 0 0,-1 0 1,0 0-1,1 0 0,-1 0 1,0 0-1,0 0 1,1 0-1,-1 0 0,0 0 1,1 0-1,-1 0 0,0 0 1,0 0-1,1 0 0,-1 0 1,0 1-1,1-1 1,-1 0-1,0 0 0,0 0 1,0 0-1,1 1 0,-1-1 1,0 0-1,0 0 1,1 0-1,-1 1 0,0-1 1,0 0-1,0 0 0,0 1 1,0-1-1,1 0 1,-1 1-1,0-1 0,13 50-616,-6-22 686,-7-27-58,0 0 0,1 0 0,-1 0 0,0 1 0,1-1 0,0 0 0,-1 0 0,1 0 0,0 0 0,-1 0 0,1 0 0,0 0 0,0 0 0,0-1 0,0 1 0,0 0-1,0 0 1,0-1 0,0 1 0,0 0 0,0-1 0,0 1 0,0-1 0,0 0 0,1 1 0,-1-1 0,0 0 0,0 0 0,1 0 0,-1 1 0,0-1 0,0-1 0,0 1 0,1 0 0,-1 0 0,0 0 0,0-1 0,1 1 0,-1 0 0,0-1 0,0 1 0,0-1 0,0 0 0,0 1 0,0-1 0,0 0 0,0 1 0,0-1 0,0 0 0,1-1 0,5-5 122,0 0 0,0 0 0,0 0-1,10-16 1,3-6 170,-2-1 0,-1-1 0,-1-1 0,-1 0 0,-2-1 0,-2 0 0,-1-1 0,-1 0 0,5-45 0,-16 61-260,-5 28-195,-8 29-47,-12 58 256,4 1 1,4 1 0,-8 154 0,26-244-42,1 0 1,1 1 0,0-1-1,0 0 1,4 12 0,-5-20-5,0 0 0,1 0 1,-1 0-1,0 1 0,1-1 1,-1 0-1,1 0 0,-1 0 0,1 0 1,0 0-1,-1 0 0,1 0 0,0 0 1,0-1-1,-1 1 0,1 0 0,0 0 1,0 0-1,0-1 0,0 1 1,0-1-1,0 1 0,0-1 0,0 1 1,1-1-1,-1 0 0,0 1 0,0-1 1,0 0-1,0 0 0,1 0 0,-1 0 1,0 0-1,0 0 0,0 0 1,0 0-1,1 0 0,-1-1 0,0 1 1,0 0-1,0-1 0,0 1 0,0-1 1,0 1-1,0-1 0,0 0 0,0 1 1,0-1-1,0 0 0,0 0 1,0 1-1,0-3 0,4-1 14,-1 0-1,0-1 1,0 0-1,0 0 1,-1 0-1,1 0 1,-1 0-1,0-1 1,-1 0-1,0 1 1,0-1-1,0 0 1,0 0 0,0-9-1,2-10 15,-2 1 0,0-33-1,-2 36-48,-2 1 0,0-1-1,-1 1 1,-1-1 0,-1 1 0,-1 0-1,-1 1 1,-1-1 0,0 2-1,-1-1 1,-1 1 0,-1 0 0,-1 1-1,-22-26 1,19 29-84,15 15 96,0-1 0,0 0 0,0 0 0,0 0 0,0 0 0,0 0 0,0 0 0,0 0 0,0 0 0,1 0 0,-1 0 0,0 0 0,0 0 0,0 0 0,0 1 0,0-1-1,0 0 1,0 0 0,0 0 0,0 0 0,0 0 0,0 0 0,0 0 0,0 0 0,0 0 0,0 1 0,0-1 0,0 0 0,0 0 0,0 0 0,0 0 0,0 0 0,0 0 0,0 0-1,-1 0 1,1 0 0,0 0 0,0 0 0,0 0 0,0 1 0,0-1 0,0 0 0,0 0 0,0 0 0,0 0 0,0 0 0,0 0 0,0 0 0,0 0 0,-1 0 0,1 0 0,0 0 0,0 0-1,0 0 1,0 0 0,0 0 0,0 0 0,0 0 0,0 0 0,0 0 0,0 0 0,-1 0 0,3 3-138,0 0 0,0 0-1,0 0 1,0-1 0,1 1 0,-1 0-1,1-1 1,4 4 0,6 2-1445,-1-1 0,1 0 1,26 10-1,16-1-8147,-17-7-3474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7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199 193 14638,'-2'-12'6982,"1"5"-6461,-1-1 0,0 1-1,0-1 1,0 1 0,-1 0-1,0 0 1,-1 0-1,-5-9 1,7 13-407,0 1 0,0-1 0,0 1 0,-1 0-1,1 0 1,0 0 0,-1 0 0,0 0 0,1 0 0,-1 1 0,0-1 0,0 1-1,0 0 1,0-1 0,0 2 0,0-1 0,0 0 0,-1 1 0,1-1 0,0 1-1,0 0 1,0 0 0,-1 0 0,1 0 0,0 1 0,0-1 0,-6 3 0,5-1-114,0 0 0,0 0 1,0 0-1,0 1 0,1 0 1,-1-1-1,1 2 0,0-1 1,0 0-1,0 0 1,0 1-1,0 0 0,1-1 1,0 1-1,0 0 0,0 0 1,-2 6-1,-1 2-30,0 1 0,1-1 0,1 1 0,-4 22-1,6-33 27,1 0-1,-1 0 1,1 0-1,0 0 1,-1 0-1,1 0 1,0 0-1,0 0 1,0 0-1,1 0 1,-1 0-1,0 0 1,1 0-1,-1 0 1,1 0-1,0 0 1,0-1-1,0 1 1,0 0-1,0 0 1,0 0-1,0-1 1,0 1-1,1-1 1,-1 1-1,1-1 1,-1 0-1,3 2 1,-1-2 18,1-1 0,-1 1 0,1-1 0,-1 0 0,1 0 0,-1 0 0,1-1 0,-1 1 1,0-1-1,1 0 0,-1 0 0,0 0 0,1 0 0,-1-1 0,0 1 0,0-1 0,3-2 0,12-7 88,1-1 0,-2 0 0,0-2 0,0 0 0,-2-1 0,17-19 0,-22 22-72,0 0 1,-1-1 0,0 0-1,-1 0 1,0-1-1,-1 0 1,-1-1 0,0 1-1,4-20 1,-25 104-101,6-37 225,2 1 0,1 0 0,2 0 0,-1 60 0,5-92-148,0 1 1,0-1 0,0 1 0,1-1 0,-1 1-1,1-1 1,-1 1 0,1-1 0,0 0 0,0 1 0,0-1-1,0 0 1,0 0 0,0 0 0,1 0 0,-1 0 0,1 0-1,-1 0 1,1 0 0,0 0 0,0-1 0,0 1-1,0-1 1,0 1 0,0-1 0,0 0 0,0 0 0,1 0-1,-1 0 1,0 0 0,1 0 0,3 0 0,-2-1-101,1 0 1,0 0 0,0-1 0,0 1 0,0-1-1,-1 0 1,1-1 0,0 1 0,-1-1 0,1 0-1,-1 0 1,0 0 0,1-1 0,-1 1 0,6-6-1,30-29-4055,-1-10-4227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183 696 12492,'4'-11'3657,"2"-4"-2399,0 0 1,-2 0 0,0-1 0,0 1-1,1-24 1,-5 34-908,0 1 0,0-1 0,0 0 0,-1 0 0,1 0 0,-1 0 0,0 1 0,-1-1 0,1 0 0,-1 1 0,-2-5 0,2 6-256,0 1-1,0-1 1,0 1-1,0-1 1,0 1 0,-1 0-1,1 0 1,-1 0-1,1 0 1,-1 1-1,0-1 1,0 1-1,0-1 1,0 1-1,0 0 1,0 0 0,0 0-1,0 1 1,-4-1-1,3 0-95,-1 1 0,0-1 1,1 1-1,-1 0 0,1 1 0,-1-1 0,0 1 0,1 0 0,-1 0 0,1 0 1,0 1-1,-1-1 0,1 1 0,0 0 0,0 1 0,0-1 0,0 1 0,1-1 1,-1 1-1,0 0 0,1 1 0,0-1 0,0 0 0,0 1 0,0 0 0,1 0 1,-4 6-1,0 1-42,1 1 0,0 0 0,1 0 0,1 0 0,0 1 0,0 0 0,1-1 0,-1 26 0,3-36 30,0 1 0,0-1 0,0 1-1,0-1 1,0 0 0,1 1 0,-1-1 0,1 1-1,-1-1 1,1 0 0,0 1 0,0-1 0,0 0 0,0 0-1,3 4 1,-2-5 7,-1 0-1,1 0 0,-1 0 1,1 0-1,0 0 0,-1-1 1,1 1-1,0 0 0,0-1 1,0 1-1,-1-1 0,1 0 0,0 0 1,0 0-1,0 0 0,0 0 1,0 0-1,0 0 0,-1 0 1,1-1-1,4 0 0,4-3 32,1 0-1,-1 0 0,0-1 0,0 0 0,0-1 1,-1 0-1,1 0 0,-2-1 0,1 0 0,12-15 0,8-9 228,35-51-1,-40 48 54,-2-1-1,29-61 1,-42 77-128,-1-1 0,-1 0-1,-1 0 1,0 0 0,-2-1 0,4-41 0,-18 81-329,-4 24 74,-4 37 2,4 1-1,-7 124 0,21-202 4,-1 1 0,1-1-1,1 1 1,-1-1-1,0 1 1,1-1-1,0 1 1,0-1-1,0 0 1,2 5-1,-3-7 16,1 0 0,0 0 0,0-1 0,0 1 0,0 0 0,0 0-1,0 0 1,0-1 0,0 1 0,0-1 0,1 1 0,-1-1 0,0 1-1,0-1 1,0 0 0,1 0 0,-1 1 0,0-1 0,0 0 0,1 0-1,-1 0 1,0 0 0,0-1 0,1 1 0,-1 0 0,0 0 0,0-1-1,1 1 1,-1-1 0,2 0 0,6-3-264,0 0-1,0-1 1,-1 0-1,1 0 1,-1-1 0,0 0-1,-1 0 1,13-14 0,52-66-3122,-63 75 3015,17-25-574,31-50 0,-47 67 2380,-1 1-1,11-34 1,-40 66 1645,-38 59-1939,-62 101 1,119-174-1085,1 1-1,-1-1 1,0 1 0,1 0-1,-1-1 1,1 1-1,-1 0 1,1 0 0,-1-1-1,1 1 1,0 0-1,-1 0 1,1 0 0,0-1-1,0 1 1,-1 0-1,1 0 1,0 0 0,0 0-1,0 0 1,0 0-1,0-1 1,0 1 0,0 0-1,0 0 1,1 0-1,-1 0 1,0 0 0,0-1-1,1 2 1,26 1-65,-17-3 122,53 1 60,80-3-3547,-138 1 3281,-1 0 1,1 0 0,-1-1 0,1 0 0,-1 1 0,0-2 0,0 1-1,0 0 1,0-1 0,0 0 0,-1 0 0,1 0 0,-1 0-1,0-1 1,0 1 0,0-1 0,0 0 0,0 0 0,3-7-1,4-10-127,0 0-1,12-34 0,-22 54 278,17-62 162,-4-2 0,-1 0 1,-4-1-1,0-92 0,-10 203-144,-1 0 1,-19 89-1,-38 87 1517,-7 35 41,65-247-1572,0-4-8,1 0 0,-1 1 0,1-1 0,1 0 0,-1 1 1,1-1-1,0 1 0,0-1 0,0 1 0,1-1 0,1 7 0,-1-11-4,0-1-1,-1 0 0,1 0 1,0 1-1,-1-1 1,1 0-1,0 0 0,-1 0 1,1 0-1,0 0 1,-1 1-1,1-1 0,0-1 1,-1 1-1,1 0 1,0 0-1,-1 0 0,1 0 1,0 0-1,-1-1 1,1 1-1,0 0 0,-1 0 1,1-1-1,-1 1 1,1-1-1,0 1 0,-1 0 1,1-1-1,-1 1 1,1-1-1,-1 1 0,0-1 1,1 0-1,-1 1 1,1-1-1,-1 1 0,1-2 1,15-24 92,7-24-13,-2-1-1,14-58 1,-16 49-41,29-66 0,-48 125-35,1 0 0,-1-1 0,0 1 0,1 0 0,-1 0 0,0 0-1,1 0 1,-1 0 0,1 0 0,0 0 0,-1 1 0,1-1 0,0 0 0,-1 0-1,1 0 1,0 1 0,0-1 0,0 0 0,0 1 0,0-1 0,0 1-1,0-1 1,2 0 0,8 17-182,1 5 122,-11-21 71,-1 0 0,1 1 0,0-1-1,-1 1 1,1-1 0,-1 0-1,1 1 1,0-1 0,-1 0 0,1 1-1,-1-1 1,1 0 0,0 0-1,-1 0 1,1 0 0,0 0 0,0 0-1,-1 0 1,1 0 0,0 0-1,-1 0 1,1 0 0,0 0 0,-1 0-1,1-1 1,0 1 0,-1 0-1,1 0 1,-1-1 0,1 1 0,0-1-1,12-9 393,-1-1 0,-1-1 0,0 0 0,-1-1 0,0 1-1,-1-2 1,13-23 0,-21 36-250,-1 41 418,0 51-461,-1-2-3562,5-73-20,5-21-502,7-24-1415,-6-9-873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9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2 113 5605,'0'-45'2306,"0"9"513,0 13 256,-2 14-32,2 19-2947,0 11-64,11 5-32,7-2-1762,5 2-3555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174 431 14830,'0'0'6347,"-11"-1"-5242,6 0-1076,1 1-1,-1 0 0,0 0 0,0 0 1,0 1-1,0 0 0,0 0 0,1 0 1,-1 0-1,0 1 0,1 0 0,-1 0 1,1 0-1,0 1 0,0-1 0,0 1 1,0 0-1,0 0 0,0 0 0,1 1 1,0-1-1,-1 1 0,-3 6 0,1-3-5,0 0-1,1 0 0,0 1 1,0 0-1,1 0 1,0 0-1,0 0 0,1 0 1,0 1-1,0 0 0,1 0 1,0-1-1,1 1 0,0 1 1,0 13-1,1-22-31,0 1 1,1-1-1,-1 1 0,0-1 1,1 1-1,0-1 1,-1 1-1,1-1 0,0 1 1,0-1-1,0 0 0,0 1 1,0-1-1,0 0 0,0 0 1,0 0-1,0 0 0,1 0 1,-1 0-1,0 0 0,1 0 1,-1 0-1,3 1 1,0-1-46,1 0 0,-1-1 0,0 1 0,0-1 0,0 1 0,0-1 0,0 0 0,1-1 0,4 0 0,3-1-210,-1-1 1,0 0 0,0-1-1,0 0 1,20-11 0,-10 1-1147,0-1 1,-2-1-1,0 0 1,-1-1 0,0-1-1,-2-1 1,0-1-1,-1 0 1,-1-1 0,-1 0-1,-1-1 1,13-32-1,4-31-225,-9-2 3381,-8-2 4484,-8 0 5586,-7 85-8302,-2 10-2773,-7 24-405,2 0 0,2 2 1,0-1-1,-4 44 0,3-7 260,-2 78 0,10-120-487,2 0 1,1 1 0,1-1 0,1 0-1,1 0 1,10 28 0,-24-115-1584,4 49 1218,-1 0 0,0 1-1,0-1 1,-1 1 0,-1 1-1,0-1 1,0 1 0,-1 1 0,-15-14-1,15 16 599,-1 0 0,1 0-1,-2 1 1,1 0 0,-1 1 0,-15-6-1,26 11-288,0 0-1,-1 0 1,1 0 0,-1 0-1,1 0 1,0 0-1,-1 0 1,1 0 0,0 0-1,-1-1 1,1 1-1,0 0 1,-1 0 0,1 0-1,0 0 1,0-1-1,-1 1 1,1 0 0,0 0-1,0-1 1,-1 1-1,1 0 1,0 0 0,0-1-1,0 1 1,-1 0-1,1-1 1,0 1 0,0 0-1,0-1 1,0 1-1,0 0 1,0-1-1,0 1 1,-1 0 0,1-1-1,12-7 552,19-1-506,60 0 146,-1-1-3990,-88 10 3258,1-1 0,-1 1-1,0-1 1,0 0 0,0 0-1,0 1 1,0-1 0,0 0 0,0-1-1,0 1 1,0 0 0,0-1-1,0 1 1,2-4 0,3-8-7776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13004,'0'0'14606,"15"58"-13004,-14-22-417,-1 3-481,0 2-351,0-3-225,-3-2-64,2-2-288,1-5-1442,0-8-2049,0-8-2179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17072,'0'0'11307,"-5"54"-13741,5-32-1122,4-5-1505,3-8-6085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1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21012,'0'0'7986,"2"13"-7751,3 339 64,-2-25-288,-1-295 43,13 63 1,-13-86-138,0 0 0,1 0 0,0 0 0,1 0 0,0 0 0,0-1 0,1 1 0,0-1 0,0 0 0,1-1 0,7 8 0,14 1-2382,-6-17-1924,-3-10-3384</inkml:trace>
  <inkml:trace contextRef="#ctx0" brushRef="#br0" timeOffset="1">73 1229 28955,'0'0'801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8:11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3621 196 5541,'-161'-49'3088,"-2"6"-1,-254-32 0,255 58-2538,0 8 0,0 7 0,0 6 0,0 8 0,-160 33 0,119-5-503,1 10 0,3 8 0,2 9 0,-261 127 0,264-84 117,159-87-25,2 1 0,1 2 1,-48 49-1,68-61-78,-1 1 1,2-1-1,0 2 0,1 0 0,0 0 1,1 1-1,1 0 0,1 0 0,-8 28 1,12-31-39,1 1 0,0 0 0,1 0 0,0 0 0,1 0 0,1 0 0,1-1 0,0 1 0,1 0 0,0-1 1,1 1-1,1-1 0,9 21 0,-2-12-9,1 0 0,1-1 0,1-1-1,1 0 1,1-1 0,1 0 0,0-2 0,2 0 0,0-1 0,0-1 0,33 19 0,-4-7 5,1-1 0,1-3 0,1-2 0,75 20 0,-20-14 25,1-6 0,2-4 0,140 4-1,335-19 193,1019-118 1014,-1169 54-1120,-349 44 33,0-4 0,157-61-1,-215 70-53,0-2-1,-1 0 0,-1-2 1,0-1-1,-2-1 0,0-1 1,-1-1-1,21-23 0,-35 33-69,0 0 0,-1-1-1,0 1 1,-1-1 0,-1-1-1,1 0 1,-2 0-1,0 0 1,0 0 0,-1-1-1,-1 1 1,0-1 0,0 0-1,-1 0 1,-1-1-1,-1 1 1,0 0 0,0 0-1,-1 0 1,-6-26 0,3 24-41,-1 0 0,-1 0 0,0 1 1,-1-1-1,-1 1 0,0 1 1,-1 0-1,-14-18 0,4 11-90,1 1-1,-2 0 1,-1 2 0,-32-22-1,-3 6-257,-2 1 0,-1 4 0,-82-29 0,22 18-877,-237-46-1,-130 16-5281,464 66 6007,-207-25-7200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26873,'0'8'2595,"0"-5"-3044,0 0-2625,0 2 447,9-2-1120,6-3-1474,0-4-7784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7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16192 997 21300,'0'0'1351,"-8"-7"-1944,-68-72-336,48 54 1062,-2 1 0,-1 1 0,0 2 0,-67-34 0,33 20 302,11 6-344,-2 3 0,-1 2 0,-1 3 0,-63-15 0,-251-39-173,160 35-3,-21-5 713,-446-29-1,321 65-643,-261-13-6,159-5 72,-1107-96 290,1252 84-283,-908-81-23,-360 102-15,1351 20-38,-578 38-12,0 43-58,271-25-127,-324 19-212,-547 61 535,786-82-351,147-18 403,331-17-175,1 6 0,2 6 0,1 7 0,3 5 0,1 7 0,-202 106 0,294-132 41,0 2 0,3 1 0,0 3 0,2 1 0,1 2 0,2 2 1,2 2-1,1 1 0,-43 65 0,34-36 21,4 3 0,3 0 1,3 3-1,3 0 0,-29 116 0,-2 40 229,-37 285 0,83-403 95,3-26-187,-4 133 1,18-177-97,3 0 0,17 86 0,-15-85-56,-2 1 0,-3 63 1,-1-85-622,0-36 405,-3-45-1984,-7 20-2348,2 35-4045,4 3 3955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7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87 7783,'-3'-2'1039,"-17"-17"754,20 18-1530,-1 1-1,1-1 1,-1 1-1,0-1 0,0 1 1,1-1-1,-1 1 0,0-1 1,0 1-1,0-1 0,1 1 1,-1 0-1,0 0 0,0-1 1,0 1-1,0 0 1,0 0-1,0 0 0,1 0 1,-1 0-1,0 0 0,0 0 1,-1 0-1,1 6 33,0-1-1,1 0 1,0 1 0,0-1 0,0 1-1,2 8 1,-2-9-57,7 48 436,2 1 0,2-2 0,23 68 0,-33-117-656,3 9 144,1 1 1,0-1 0,12 21 0,-16-32-108,0 1 0,0 0 0,1 0 0,-1-1 0,0 1 0,1-1 0,-1 1 0,1-1 0,0 0 0,-1 1 0,1-1 0,0 0 0,0 0 0,2 1 0,-2-2-2,-1 0-1,0 0 1,1 0 0,-1 0-1,0 0 1,1-1-1,-1 1 1,0 0-1,1-1 1,-1 1 0,0-1-1,0 1 1,0-1-1,1 1 1,-1-1-1,0 0 1,0 0 0,0 1-1,0-1 1,0 0-1,0 0 1,0 0-1,0 0 1,-1 0 0,2-2-1,12-20 465,-1 0 0,-1-1 0,-1 0 0,-2-1 0,0-1 0,6-30-1,1 3-216,-10 32-758,31-83 1582,-1 38-8281,-30 56 1723,0-4-2937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00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858 140 17617,'-3'-9'1340,"-1"-2"-944,0 1 0,-1 0 1,0 1-1,-1-1 1,0 1-1,-9-10 0,11 14-263,0 1 1,-1-1-1,0 1 0,1 0 0,-2 0 0,1 1 1,0-1-1,-1 1 0,1 1 0,-1-1 0,0 1 1,0 0-1,0 0 0,-10-2 0,1 3-106,0 0 0,1 1 0,-1 1 1,1 0-1,-1 1 0,1 1 0,-1 0 0,1 1 0,0 0 0,0 1 0,1 1 1,0 0-1,0 1 0,-13 9 0,-12 10-3,2 1-1,1 2 1,-40 42 0,35-30 102,1 2 1,2 2-1,-61 97 1,83-117-66,2 1 0,0 0 0,2 1 0,1 0 0,1 0 0,2 1 0,0 0 0,2 1 0,-3 55 0,8-76-57,0 0 1,0 0-1,1 0 1,1 0-1,-1 0 1,1 0-1,0 0 1,1-1-1,0 1 1,0-1-1,7 10 1,-7-12 3,1 0-1,0 0 1,1 0-1,-1-1 1,1 0 0,0 0-1,0 0 1,0 0-1,1-1 1,-1 0 0,1 0-1,-1-1 1,1 1 0,0-1-1,9 2 1,11 0 64,1 0 0,0-2 0,-1 0 0,1-2 1,0-1-1,0-1 0,0-2 0,-1 0 0,52-17 0,13-9 384,120-59 0,-122 48-249,124-78-1,-184 100-171,-1-1-1,0-1 1,-2-2-1,0 0 1,-2-2-1,0-1 1,33-49-1,-50 65-1,-1-1 1,-1 0-1,0 0 1,0 0-1,-1 0 1,-1-1-1,0 0 1,0 1-1,-1-1 1,0-22-1,-2 27-3,0 1 1,-1-1-1,0 0 1,0 0-1,0 0 1,-1 1-1,0-1 1,-1 1-1,1-1 0,-1 1 1,-1 0-1,1 0 1,-1 0-1,0 0 1,0 1-1,-1 0 1,1 0-1,-1 0 0,-9-7 1,-4 0 10,0 2 0,0 0 0,-1 0 1,0 2-1,-1 0 0,0 2 0,0 0 0,0 1 1,-42-4-1,-68 1-797,4 9-3816,96-1 2532,12 0-5412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0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6662 633 13869,'-16'-9'2797,"-27"-13"-2136,-2 2-1,-83-25 0,-580-111-3909,464 106 3727,-947-168 782,-17 109-181,915 105-160,-317 38 0,481-19-380,0 7 0,2 5-1,1 5 1,-235 95 0,291-94-516,1 3 0,1 3 0,3 3 0,1 3 0,2 3 1,-76 75-1,74-56-251,3 3 0,2 3 0,5 2-1,2 2 1,-42 87 0,20-18-402,7 3-1,-51 169 0,85-212 310,6 1 0,4 2 0,-17 221 0,39-294 544,0 0 0,3 0 0,1 1 1,1-2-1,2 1 0,2 0 0,1-1 0,2-1 0,1 0 0,2 0 1,1-1-1,1-1 0,2 0 0,1-2 0,2 0 0,1-1 0,1-1 1,1-1-1,31 26 0,-3-11 91,2-2 0,1-2 0,2-3 0,1-2 0,2-3 0,68 24 0,1-9 87,265 57 0,-135-58-177,422 19 0,267-75-85,-518-25-491,-2-18 0,-3-19-1,659-205 1,-434 49 393,-487 160-27,288-170 0,-384 198-20,-3-3 0,-2-3-1,-2-2 1,55-59-1,-90 81 2,0 0 1,-2-2-1,-2 0 0,0-2 0,-2 0 0,-2-1 0,-1-1 0,-1 0 1,-2-1-1,13-55 0,-20 56 22,-1-1 1,-2 1-1,-1-1 0,-1 0 1,-2 1-1,-2-1 0,-1 1 0,-2-1 1,-12-42-1,3 34 58,-1 0-1,-2 1 1,-1 1 0,-3 1-1,-1 1 1,-39-50 0,13 29 37,-2 2 1,-3 2 0,-67-54 0,22 31-134,-116-70 0,54 54-655,-230-102 0,3 42-3172,60 43-1992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39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452 58 5509,'-7'-6'261,"0"0"0,-1 0 0,0 0 1,-1 1-1,1 1 0,-1-1 0,0 1 0,0 1 0,0 0 0,-1 0 0,-15-3 0,20 6-160,-1-1 1,0 1-1,0 0 0,1 0 0,-1 1 1,0 0-1,1 0 0,-1 0 0,1 1 0,-1-1 1,1 1-1,0 1 0,-1-1 0,1 1 0,0 0 1,1 0-1,-1 0 0,0 1 0,1-1 1,0 1-1,-5 5 0,-13 19-134,0 1-1,2 1 1,-24 46 0,-38 102 177,77-163-22,0-1 1,1 1-1,1 0 1,0 0-1,1 0 1,0 0-1,2 0 1,-1 1 0,2-1-1,0 0 1,6 25-1,5 10 188,2 1 0,23 50-1,-3-7 164,-21-52-419,0-1-41,1 0 0,2-1 0,21 39 0,-35-75-10,0 0 0,0-1 0,0 1 0,0-1 0,1 0 0,0 1 0,-1-1 0,1 0 0,0-1-1,1 1 1,-1 0 0,0-1 0,1 0 0,-1 0 0,1 0 0,0 0 0,0 0 0,0-1 0,0 0 0,0 0-1,0 0 1,0 0 0,0-1 0,0 1 0,0-1 0,1 0 0,-1 0 0,0-1 0,0 1 0,0-1-1,0 0 1,0 0 0,0 0 0,0-1 0,0 1 0,0-1 0,-1 0 0,1 0 0,4-3 0,15-11 278,-2 0 0,0-2 0,0 0 0,32-38 1,-33 34 32,-16 18-279,50-46 167,-49 47-177,-1 0-1,1 0 0,0 1 0,0 0 1,0 0-1,0 0 0,0 0 0,0 1 1,0 0-1,0 0 0,9 0 0,-11 0-25,0 0 0,0 1 0,0-1 0,0-1 0,0 1 0,0 0-1,-1-1 1,1 1 0,0-1 0,-1 0 0,1 0 0,-1 0 0,0 0-1,0 0 1,0 0 0,0-1 0,0 1 0,0-1 0,-1 1 0,1-1-1,-1 0 1,0 0 0,1 0 0,-1 1 0,-1-1 0,1 0 0,0-4-1,4-14-20,-1 0-1,3-37 0,-6 45 38,5-76 188,-3 0 0,-13-129 0,9 204-17,-2-1 1,1 1 0,-2 0 0,0 0 0,-6-13 0,9 23-113,-1 0 1,0 0-1,0 1 0,0-1 0,0 1 1,-1 0-1,1-1 0,-1 1 0,0 0 0,0 1 1,0-1-1,-1 0 0,1 1 0,0 0 1,-1 0-1,0 0 0,1 0 0,-1 0 0,0 1 1,0-1-1,-7 0 0,-2 1-30,0 1 0,0 0 0,0 1 0,0 0 0,0 1 0,1 0 0,-1 1 0,1 1 1,-19 7-1,15-5-328,-1 0 1,1-2-1,-1 0 1,-24 2-1,37-5-103,-1-1-1,1 0 0,0 0 1,0-1-1,0 1 1,0-1-1,0 0 1,0 0-1,0-1 1,0 1-1,0-1 0,0 1 1,1-1-1,-6-4 1,-23-21-6462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40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365 205 16464,'-16'0'-73,"0"0"1,0 2-1,0 0 1,0 1-1,0 1 1,1 0-1,-1 1 1,1 1-1,0 0 1,-20 12-1,24-11 93,0 1 1,1-1-1,0 2 1,0 0-1,1 0 0,0 1 1,0 0-1,1 0 0,1 1 1,-1 0-1,2 0 0,0 1 1,-7 16-1,2 6-66,2 0 0,0 0-1,3 1 1,-5 70 0,16 143-556,-3-208 593,3-1-1,1 1 1,3-1-1,0-1 1,3 1-1,1-2 1,19 40-1,-24-62 25,0 0 0,1 0-1,1 0 1,0-1 0,1-1-1,1 0 1,0 0 0,0-1-1,1 0 1,1-1 0,0-1-1,0-1 1,1 1 0,0-2-1,1 0 1,0-1 0,0-1-1,25 6 1,-11-6 91,0-2 0,0-2 0,0-1 0,0-1 0,0-1 0,0-2-1,0-1 1,0-1 0,-1-2 0,0-1 0,0-1 0,33-16 0,-8 1-24,-1-3 0,-1-3 0,-1-1 0,-2-3 0,56-50 0,-68 50-106,0-2 0,-3-1 0,-1-2 1,-1-1-1,-3-2 0,39-72 0,-51 80 29,-1-1 0,-2 0 0,-1-1 0,-2 0 0,-1-1 0,-3 0 0,0-1-1,-3 1 1,1-58 0,-6 76-34,-1 1 0,-1-1 0,0 1-1,-1 0 1,-1-1 0,-1 2 0,0-1 0,-2 1 0,0 0-1,0 0 1,-2 1 0,0 1 0,-1-1 0,0 2 0,-1-1-1,-1 2 1,-1 0 0,1 0 0,-2 1 0,0 1 0,0 0-1,-1 1 1,0 1 0,-1 0 0,0 2 0,0 0 0,-19-5-1,11 5-508,1 2 0,-1 1 0,-1 1 0,1 1 0,0 1 0,-1 1 0,1 1 0,0 2-1,0 0 1,0 2 0,0 1 0,1 0 0,0 2 0,-27 12 0,-95 51-6077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8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1202 15214,'0'0'1212,"-1"-13"16,1-4-1065,1 0 0,0-1 0,2 1-1,0 0 1,0 0 0,2 1 0,0-1 0,1 1-1,9-18 1,28-45 383,2 1 0,5 3 0,60-72 0,-19 41-1,128-118-1,-20 58-223,-173 147-290,1 2 0,1 0 0,1 2 0,1 1 0,58-20 0,-78 31-18,0 1 1,0 0-1,0 0 0,0 1 1,1 0-1,-1 0 0,0 2 1,0-1-1,1 1 0,11 3 1,-17-3 5,-1 1 0,0 0 1,0 0-1,1 0 0,-1 0 1,-1 1-1,1-1 0,0 1 1,0 0-1,-1 0 0,0 0 1,0 1-1,0-1 0,0 1 1,0 0-1,-1 0 0,1 0 0,-1 0 1,0 0-1,0 0 0,-1 1 1,1-1-1,-1 1 0,1 5 1,2 12 385,-1 1 0,0 0 1,-2 0-1,-1 0 0,-4 42 0,-31 112 1489,-1 8-502,36-148-1255,5-23-484,-5-14 304,0 0 0,1 0 0,-1 0-1,1 0 1,-1-1 0,1 1 0,-1 0 0,1 0 0,-1 0 0,0 0-1,1 0 1,-1-1 0,1 1 0,-1 0 0,0 0 0,1-1 0,-1 1-1,0 0 1,1-1 0,-1 1 0,0 0 0,0-1 0,1 1 0,-1 0-1,0-1 1,0 1 0,1-1 0,-1 1 0,0-1 0,0 1-1,0-1 1,2-3-756,-1 0 0,1 0 0,-1 0 0,0 0 0,0 0 0,-1-1 0,1 1 0,-1 0 0,0 0 0,-1-7 0,1 8 6,-1-22-5912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10250,'0'0'7207,"0"9"-5990,6 46 572,3-1 1,2 0-1,23 71 1,-16-60-1437,-15-56-298,1 9 87,1-1 1,0 0-1,1 0 0,1 0 1,1-1-1,14 23 0,-21-38-102,0 1 0,0-1-1,1 1 1,-1-1 0,0 0-1,1 1 1,-1-1 0,1 0-1,-1 0 1,1 0 0,-1 0-1,1 0 1,0-1 0,0 1-1,-1 0 1,1-1 0,0 1-1,0-1 1,0 0 0,0 0-1,0 0 1,-1 0 0,1 0-1,0 0 1,0 0-1,0 0 1,0-1 0,0 1-1,-1-1 1,1 1 0,0-1-1,0 0 1,-1 0 0,1 1-1,0-1 1,-1 0 0,1-1-1,-1 1 1,3-3 0,6-5 224,0-1-1,0 0 1,-2-1 0,12-16 0,-12 15-79,182-281 847,-96 142-4327,-94 150 3194,10-15-4235,-6 4-2940,-2-1-7409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9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26425,'0'0'6342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0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18385,'0'0'2691,"-17"50"544,9-33-897,5-3-704,2-6-321,1-3-384,1-5-1025,10-13-449,-1-1-1409,0-3-2562,-5 3-2466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0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11 232 11627,'-2'-15'4687,"0"0"-4144,0-1 785,0 0-1,0 0 1,2 0-1,2-26 1,-2 38-1101,0 0 1,1 0-1,0 0 1,0-1-1,0 1 0,1 0 1,-1 0-1,1 1 1,0-1-1,0 0 1,0 1-1,1-1 1,-1 1-1,1-1 1,0 1-1,0 0 1,0 0-1,0 1 1,1-1-1,-1 1 1,1-1-1,-1 1 1,1 0-1,0 0 1,4-1-1,-2 1-152,0 0-1,0 1 1,0-1-1,0 1 1,0 0 0,0 1-1,0-1 1,0 1-1,0 1 1,1-1-1,-1 1 1,0 0-1,0 0 1,0 1 0,0 0-1,0 0 1,-1 0-1,1 1 1,-1 0-1,1 0 1,-1 0 0,0 1-1,0-1 1,7 8-1,-5-3-67,-1 0 0,0 0-1,0 0 1,-1 1 0,0 0-1,0 0 1,-1 0 0,0 1-1,-1-1 1,0 1 0,-1 0 0,0 0-1,0 0 1,0 15 0,-3-1 118,0 0 0,-2-1 1,-1 1-1,0-1 1,-2 0-1,-1 0 0,-1-1 1,-20 43-1,-12 34 140,40-99-265,0 1 0,-1 0 0,1 0 0,-1-1 0,1 1 0,0 0 0,0 0 0,-1-1 0,1 1 0,0 0 0,0 0 0,0 0 0,0-1 0,0 1 0,0 0 0,0 0 0,0 0 0,0-1 0,1 1 0,-1 0 0,0 0 0,0 0 0,1-1 0,-1 1 0,0 0 0,1 0 0,-1-1 0,1 1 0,-1 0 0,1-1 0,-1 1 0,1-1 0,-1 1 0,2 0 0,1 0 0,-1-1 0,0 1 0,1-1 0,-1 0 0,0 0 0,1 0 0,-1 0 0,0 0 0,1-1 0,-1 1 0,0-1 0,3 0 0,70-30 0,-73 29 0,30-14-110,-11 4-637,0 1-1,1 1 0,0 1 1,1 0-1,0 2 0,0 1 1,1 0-1,38-2 1,-34 7-7181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8:27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5175 445 14286,'-35'-34'-4,"-2"2"0,-1 1 1,-2 2-1,0 2 1,-2 1-1,-1 2 1,-1 2-1,-69-24 0,-4 9-112,-2 6-1,-186-26 0,-250 8 131,-384 49 785,724 17-410,1 10-1,-285 72 1,377-64-202,2 5 0,2 5 1,2 5-1,2 5 0,3 5 0,2 5 1,4 5-1,2 4 0,4 5 1,3 3-1,-162 184 0,218-219-186,2 2 0,3 1 0,2 2 0,2 1 0,2 1 0,-21 61 0,38-83 1,2 0 1,2 1-1,0 0 0,2 0 1,2 1-1,1 0 0,2 0 1,1-1-1,2 1 0,1 0 1,1 0-1,14 50 1,-3-38 15,3 0 1,1-1-1,2-1 1,2-1-1,2-1 1,40 50-1,7-1 13,127 123 1,-119-140 139,2-3 0,4-4 0,2-4 0,104 56 0,-67-53 141,3-5-1,227 73 1,-137-73-154,3-9 1,2-10-1,421 23 0,-249-54 36,1-17-1,-1-18 0,-2-17 0,749-177 1,-984 175 517,289-122 0,-368 129-343,-2-4 0,-2-4 0,-1-2 0,-3-4 0,85-76 0,-126 98-226,-2-1 1,0-1 0,-2-2-1,-2 0 1,-1-2 0,-1-1-1,-2 0 1,30-75 0,-40 83-120,-2-1 0,-1 0 0,-1-1 0,-2 0 0,-1 0 0,0 0 0,-3 0 0,0 0 0,-2 0 0,-1 0 0,-1 0 0,-2 1 0,-12-39 1,0 21-60,-1 0 1,-3 2 0,-1 0 0,-3 2 0,-1 0 0,-2 2-1,-2 1 1,-1 1 0,-40-35 0,1 9-203,-3 2 0,-2 4 1,-149-85-1,90 72-431,-2 6 1,-3 6 0,-215-59-1,103 54-2278,-309-37 0,244 61-2477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02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7559,'0'0'16362,"13"-8"-15561,10-5-622,1 2 0,1 0 0,0 2-1,0 1 1,1 0 0,0 2 0,42-4 0,348 2 83,-258 9-129,-241 18 32,35-11-129,-598 77 126,807-130 121,17 5-943,277-25 1,-586 103 905,-109 14 402,-174 49-2594,396-95-3483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24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9961,'0'0'12006,"10"-2"-10650,21-6-544,0 2-1,0 1 1,44-1-1,108 5-5,-108 2-603,183 14 70,12-1 159,-122-14 249,9 0-266,-53 0-6513,-113 0-527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2375 70 16752,'-62'-18'-142,"-1"2"1,-1 3-1,-121-10 1,-198 24-884,291 7 1242,-1 4 0,-159 42 1,-169 86 534,308-95-308,-112 61 0,175-79-45,2 3 0,0 1 0,2 3 0,-59 57 0,91-78-245,1 2 1,0 0 0,1 0 0,1 1-1,0 1 1,1-1 0,1 2 0,-12 32-1,18-43-158,1 0 1,0 0-1,1 0 0,0 0 1,0 0-1,0 1 0,1-1 0,0 0 1,0 0-1,1 1 0,0-1 1,0 0-1,1 0 0,0 0 0,0 0 1,1 0-1,0 0 0,0-1 0,0 1 1,1-1-1,0 0 0,0 0 1,1 0-1,-1-1 0,1 1 0,7 4 1,6 4-31,0-1 1,1-2 0,1 0 0,0 0 0,0-2 0,1-1-1,0 0 1,0-2 0,1 0 0,0-2 0,33 4-1,27-2-25,142-6-1,-78-10-58,157-31 0,142-54 119,-156 19 375,-5-12 1,-3-12-1,304-156 0,-516 222-368,105-71 0,-166 100-16,0-1 0,-1 0-1,0-1 1,0 1 0,-1-1 0,1-1-1,5-8 1,-11 14 10,0 0 0,-1 1-1,1-1 1,0 0 0,-1 0 0,1 1 0,-1-1 0,1 0 0,-1 0-1,0 0 1,1 0 0,-1 1 0,0-1 0,-1 0 0,1 0-1,0 0 1,-1-2 0,0 1 7,0 1-1,0 0 1,-1 0 0,1 0-1,-1 0 1,1 1 0,-1-1-1,0 0 1,1 1 0,-1-1-1,0 1 1,0-1 0,0 1-1,0 0 1,-1 0 0,1 0-1,-3-1 1,-19-4-8,0 0-1,0 2 1,0 1 0,0 0-1,-49 3 1,55 0 11,-105 5 67,1 6 0,-153 33 1,-139 14-3772,251-54-1433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09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1696 215 288,'0'0'6641,"7"-8"-1852,-4 5-4604,2-4 531,1 1 0,-1-1 0,0 0 0,7-14 1,-10 19-545,-2 1 1,1-1-1,0 0 1,0 0 0,0 0-1,-1 0 1,1 1-1,-1-1 1,0 0-1,0 0 1,1 0 0,-1 0-1,0 0 1,-1 0-1,1 0 1,0 0 0,0 0-1,-1 0 1,1 0-1,-1 0 1,0 0 0,0 0-1,1 1 1,-1-1-1,0 0 1,-1 0 0,1 1-1,0-1 1,0 1-1,-1-1 1,-2-2 0,-5-1-13,0-1 1,-1 1 0,0 0-1,1 1 1,-2 0 0,-18-5-1,-71-10-91,91 18-45,-142-19 31,-2 6 0,-270 11 0,365 7-1,0 3-1,1 2 0,-1 3 1,2 2-1,0 2 0,1 3 1,0 2-1,2 3 1,-71 42-1,106-54 76,0 1 0,1 0-1,1 1 1,0 1 0,1 0 0,-26 34 0,37-43-111,0-1 0,0 1 1,1-1-1,0 1 0,0 0 1,0 0-1,1 0 0,0 1 1,0-1-1,1 1 0,0-1 1,0 1-1,0-1 0,1 1 1,0-1-1,0 1 0,0 0 0,1-1 1,0 1-1,0-1 0,1 1 1,0-1-1,0 0 0,1 0 1,-1 0-1,1 0 0,5 6 1,-1-2-1,1-1 1,0 0-1,1 0 1,0-1-1,1 0 1,0-1-1,0 0 1,0 0-1,1-1 1,14 5 0,13 5 87,71 19 0,-3-9-30,0-5 0,163 12 0,221-22 817,-416-13-130,-1-2 0,0-4 0,105-25-1,-151 26-610,0 0-1,-1-2 0,0-1 1,0-1-1,-1-1 0,-1-2 0,0 0 1,0-1-1,-2-2 0,0 0 1,-1-1-1,24-28 0,-37 37-130,0-2-1,-1 1 0,-1-1 1,1 0-1,-2 0 0,0 0 1,0-1-1,-1 0 0,0 0 1,-1 0-1,-1-1 0,0 1 1,0-1-1,-1 1 0,-1-1 1,-1-16-1,0 19-66,-1 0 0,-1 0 0,1 0 0,-1 0 0,-1 0 0,0 1 0,0 0 0,-1 0 0,0 0 0,0 0 0,-1 1 1,-1-1-1,1 2 0,-1-1 0,0 1 0,-1 0 0,0 0 0,0 1 0,0 0 0,-11-5 0,-1 1-825,0 2 1,0 0-1,-1 2 1,0 0-1,-25-3 1,15 2-1690,-22-6-4460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9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795 267 11723,'1'-9'897,"1"0"-650,0-2-339,0 0-1,-1-1 1,0 1 0,-1 0 0,-1-14 0,1 22 61,0 0 0,-1 0-1,0 0 1,1 0 0,-1 1 0,0-1 0,0 0-1,-1 1 1,1-1 0,-1 0 0,1 1-1,-1 0 1,0-1 0,0 1 0,0 0 0,0 0-1,0 0 1,0 0 0,0 0 0,-1 0 0,1 1-1,-1-1 1,1 1 0,-1 0 0,0 0 0,0 0-1,-5-1 1,-7-1 506,-1 1 0,1 0-1,-1 2 1,0 0 0,1 1-1,-1 0 1,1 1 0,-1 1-1,-15 4 1,-25 11 721,-59 25 1,48-16-634,41-17-389,0 0 0,1 2-1,0 1 1,1 1-1,-37 28 1,49-32-138,1 1 1,0 0-1,1 1 1,0 0-1,0 1 0,1 0 1,1 0-1,0 1 1,1 0-1,1 0 1,-8 24-1,3 6 127,2 0-1,2 1 1,2 0-1,2-1 1,1 1-1,3 1 1,2-1-1,8 44 1,-7-66-16,1-1 1,1 0-1,0 0 0,2 0 1,0 0-1,2-2 0,0 1 1,2-1-1,0 0 0,27 33 1,-30-44-135,0 0 1,0 0-1,1-1 0,0 0 1,0-1-1,1 0 1,0 0-1,0-1 1,1-1-1,0 0 1,0 0-1,0-1 0,0-1 1,0 0-1,1-1 1,0 0-1,-1-1 1,1 0-1,0-1 0,0-1 1,13-1-1,-4-3 214,0 0 0,-1-1 0,1-1-1,-1-2 1,-1 0 0,1-1 0,-2 0-1,1-2 1,33-27 0,-4-2 305,-1-2 1,50-60-1,-67 67-384,0-1 0,-3-2 0,-1-1 0,42-85 0,-58 101-59,-1-1 0,-2 0 0,0-1 0,-1 0 0,-2 0 0,0 0 0,-2 0 0,-1-1 0,-1 0 0,-5-42 0,1 51-78,-2 0 0,0 1 0,-1-1 0,0 1 0,-2 0 0,0 0 0,-1 1 0,0 0 0,-1 1 0,-1 0 0,-1 1-1,0 0 1,-1 0 0,-21-17 0,16 16-189,0 1 1,-1 1-1,0 0 0,-1 2 0,0 0 0,-1 1 1,0 1-1,-1 1 0,0 1 0,0 0 0,-29-3 0,41 9-97,0 0 0,0 1 0,0 0 0,0 1 0,0 0 0,1 0 0,-1 1-1,0 1 1,1-1 0,-1 2 0,1-1 0,0 1 0,0 1 0,0-1 0,-11 9-1,1 2-800,1 1-1,1 1 0,0 1 0,1 0 0,-17 26 0,-45 69-6226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59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607 359 8360,'9'-10'107,"32"-27"29,-6 6 827,-1-1-1,-1-2 1,43-58 0,-74 90-911,-1 0 0,1-1-1,-1 1 1,0 0-1,0 0 1,0-1-1,0 1 1,0 0-1,0-1 1,0 1-1,-1-1 1,1 1-1,-1-1 1,0 1 0,0-1-1,0 0 1,0 1-1,0-1 1,0 1-1,-1-1 1,1 1-1,-1-1 1,0 1-1,0 0 1,0-1-1,0 1 1,0 0-1,0-1 1,-1 1 0,1 0-1,-1 0 1,1 0-1,-1 0 1,0 1-1,0-1 1,0 0-1,0 1 1,0-1-1,0 1 1,-4-2 0,-5-3 205,0 2 1,0 0 0,0 0-1,-1 1 1,1 0 0,-1 1-1,-20-2 1,9 3-168,1 1 0,0 1-1,0 1 1,-1 1 0,1 1 0,1 0 0,-1 2-1,1 1 1,-36 16 0,31-10-6,1 1 1,1 1-1,0 2 1,2 0-1,0 1 0,0 1 1,-19 24-1,15-11 31,0 0 1,3 2-1,0 1 0,3 1 0,0 1 0,3 0 0,1 2 1,2-1-1,1 2 0,-12 71 0,16-55 18,3 0 0,3 0 0,2 0-1,2 0 1,12 74 0,-9-103-94,1-1 0,1 1 1,2-1-1,0-1 0,2 0 0,1 0 0,1-1 0,1 0 1,1-1-1,1-1 0,1 0 0,0-1 0,23 22 0,-26-32-37,0 0 0,1-1-1,0-1 1,0 0-1,1-1 1,0 0 0,0-1-1,1-1 1,0 0 0,19 3-1,-12-4 88,0-2 0,0-1 0,0 0 0,0-2 0,0-1 0,40-6 0,-19-2 239,0-2 0,-1-2 1,-1-2-1,0-2 0,-1-1 1,-1-2-1,44-30 0,-29 13 63,-1-2-1,-1-2 1,-3-3-1,-2-2 1,-1-2-1,50-67 1,-74 81-204,0-1 0,-2 0 0,-2-2 0,25-63 0,-35 72-67,-1-1 0,-1 0 0,-1 0 0,-1 0 0,-2 0 0,-1-1 0,-3-34 0,1 49-137,-2-1 1,0 1-1,0 0 1,-1 0-1,-1 1 1,-1-1-1,0 1 1,-1-1 0,0 2-1,-1-1 1,-1 1-1,0 0 1,-1 0-1,0 1 1,-1 0-1,0 1 1,-1 0-1,0 1 1,-1 0-1,0 1 1,-1 0-1,-17-9 1,5 5-126,-1 2 0,-1 0 1,0 2-1,-1 1 0,1 2 1,-1 0-1,-1 2 0,1 1 1,0 1-1,-1 2 0,0 0 1,-39 7-1,12 2-718,1 2-1,1 3 1,0 2 0,1 2-1,-70 35 1,-29 29-3176,18 6-2173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4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809 136 9001,'-3'-15'4900,"2"7"-4266,1 3-451,0 1 0,0-1 1,-1 1-1,0-1 0,0 1 0,0 0 0,-1-1 0,1 1 0,-1 0 0,0 0 0,0 0 0,0 0 0,-1 0 0,0 1 1,1-1-1,-1 1 0,0-1 0,-1 1 0,1 0 0,-6-3 0,0 1 72,-1 1 0,0 0-1,0 1 1,-1 0 0,1 1 0,-1 0 0,1 0-1,-1 1 1,0 1 0,1 0 0,-1 0 0,0 1-1,1 0 1,-13 3 0,-2 2-119,1 1-1,-1 2 1,1 0 0,-40 22-1,36-15-127,1 1 0,1 1-1,0 1 1,1 2 0,1 0-1,2 2 1,0 0 0,1 1-1,1 2 1,-17 29 0,16-18-5,1 1 1,2 0-1,2 2 1,1 0-1,2 1 0,2 0 1,-6 47-1,8-23 123,2 0-1,2 69 0,5-105-71,2-1 1,1 0-1,1 1 1,1-1-1,2-1 1,1 1-1,13 32 1,-16-51-24,-1 0 0,1-1 0,0 1 0,1-1 1,0 0-1,0 0 0,1-1 0,0 0 0,0 0 0,1 0 0,0-1 0,0 0 1,0-1-1,1 0 0,0 0 0,18 6 0,-14-7 193,1 0-1,0-2 1,0 1 0,1-2 0,-1 0-1,0 0 1,1-2 0,-1 0-1,0 0 1,0-1 0,19-6 0,2-2 315,0-3 1,-2 0 0,1-2 0,-2-2-1,61-40 1,-41 19-128,-2-2-1,69-72 1,-84 75-306,-2-1-1,-2-2 0,-1-1 1,-3-1-1,-1-1 1,31-73-1,-45 88-60,-2-1 0,-1 0 0,-1-1-1,-1 0 1,-2 0 0,-1-1 0,-1 1 0,-2-1 0,-1 0-1,-2 1 1,-9-59 0,8 75-46,-1 0 0,0 1 0,-1 0-1,0 0 1,-1 1 0,0-1 0,-1 1 0,-1 0 0,0 1 0,0 0-1,-1 0 1,0 1 0,-13-11 0,13 14-21,0 0 1,-1 1-1,0 0 0,0 0 1,-1 1-1,1 0 0,-1 1 1,0 1-1,-1 0 0,1 0 1,0 1-1,-1 0 0,1 1 1,-1 0-1,0 1 0,-13 1 1,4 2-348,1 1 0,0 0 0,0 1 0,0 1 0,0 1 0,1 1 0,0 1 0,1 1 0,-34 23 0,14-5-1865,2 2 0,1 1 0,-40 47 0,1 9-6793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5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1 198 19250,'0'0'2386,"9"14"-549,0 1-1398,0 1 0,0 0 0,-2 0 0,0 1 0,-1 0-1,0 1 1,-2-1 0,4 30 0,-3 104 336,1 7-338,-8-206 362,2-1 0,11-80 0,-5 66-473,-6 60-345,0 1 1,0-1-1,1 1 1,-1-1-1,1 1 1,-1-1-1,1 1 1,0-1-1,-1 1 1,1 0-1,1 0 1,1-5-1,-2 7 10,0 0 0,0 0 0,0 0 0,0 0-1,0 0 1,0 0 0,0 1 0,0-1-1,0 0 1,0 0 0,0 1 0,-1-1 0,1 0-1,0 1 1,0-1 0,0 1 0,0-1-1,-1 1 1,1 0 0,0-1 0,0 1 0,-1 0-1,1-1 1,0 1 0,-1 0 0,1 0-1,-1 0 1,1 0 0,-1-1 0,0 1 0,1 0-1,-1 1 1,4 3 8,0 1 0,0-2-1,1 1 1,0 0 0,0-1 0,0 0-1,0 0 1,0 0 0,1-1 0,0 0-1,0 0 1,0 0 0,0-1 0,0 0-1,0 0 1,0 0 0,1-1-1,-1 0 1,1 0 0,-1-1 0,1 0-1,-1 0 1,1 0 0,-1-1 0,1 0-1,-1 0 1,1-1 0,-1 0 0,0 0-1,0 0 1,0-1 0,0 1 0,7-6-1,-3 2 32,1 0 0,-1-1-1,-1 0 1,1 0 0,-1-1-1,0 0 1,-1-1 0,0 0-1,-1 0 1,0-1 0,0 0-1,-1 0 1,0-1 0,-1 0-1,0 0 1,0 0 0,3-17-1,-7 25 19,0 0-1,-1 0 0,0 0 1,0 1-1,0-1 0,0 0 0,0 0 1,0 0-1,-1 0 0,0-3 1,1 5-32,0 1 0,-1-1 1,1 1-1,0-1 0,-1 0 1,1 1-1,0 0 0,-1-1 1,1 1-1,0-1 0,-1 1 0,1-1 1,-1 1-1,1 0 0,-1-1 1,1 1-1,-1 0 0,1-1 1,-1 1-1,1 0 0,-1 0 1,1 0-1,-1-1 0,1 1 1,-1 0-1,0 0 0,1 0 0,-1 0 1,1 0-1,-2 0 0,-1 1-2,0 1-1,0-1 1,0 0-1,0 1 1,0 0-1,0 0 0,1 0 1,-1 0-1,1 0 1,-1 0-1,1 1 1,0-1-1,0 1 1,0-1-1,0 1 0,-2 3 1,-9 16 5,1 0 0,0 2 0,2-1 0,1 1-1,0 1 1,2-1 0,1 1 0,1 0 0,1 1 0,-1 35 0,5-56-22,0-1-1,0 1 1,1-1 0,-1 1 0,1-1-1,0 1 1,0-1 0,0 0 0,1 1-1,-1-1 1,1 0 0,0 0 0,0 0-1,1 0 1,3 5 0,-3-7 1,0 0 1,0 1 0,0-1-1,0 0 1,1 0-1,-1-1 1,1 1-1,-1-1 1,1 1-1,-1-1 1,1 0-1,0-1 1,0 1-1,-1-1 1,1 1-1,0-1 1,0 0-1,6-1 1,0-1-146,0 0 1,0 0-1,0-1 1,0-1-1,-1 1 0,1-2 1,-1 1-1,0-1 1,0 0-1,-1-1 0,1 0 1,-1-1-1,0 0 1,-1 0-1,0 0 0,0-1 1,-1 0-1,10-14 1,0-3-1474,-2 0 1,0-1-1,-2-1 0,0 0 1,10-41-1,-9 24 117,15-86-10555,-20 74 9828,-3 6 5058,-4 0 6617,-3 60-4430,-4 6-3394,-1 4-1151,2 5-227,1 0 1,2 0-1,0 0 1,1 1-1,2-1 0,1 0 1,1 0-1,0 0 1,2 0-1,2 0 1,0-1-1,1 0 0,1-1 1,14 26-1,27 63 852,-51-117-1002,0 0 0,1 0 0,-1 0 0,1 0 0,0 0 0,1-8 0,-1-24-50,-8 2-99,-1 0 1,-25-63 0,36 102-39,0 0 0,0 0 0,1 0-1,-1-1 1,1 1 0,0-1 0,0 1 0,0-1 0,4 3 0,1 0-822,0 0 1,0-1 0,1 0 0,-1-1 0,1 0 0,0 0-1,10 2 1,-2-2-1185,-1 0 0,2 0 0,24 0 0,17-5-759,-56 1 3026,-1-1 1,1 1-1,-1-1 1,0 1-1,1-1 0,-1 0 1,1 0-1,-1 0 1,0 0-1,0 0 1,1-1-1,-1 1 1,2-2-1,-3 1 201,0 1 0,0 0 0,0 0 0,0-1 0,0 1 0,-1 0 0,1-1 1,0 1-1,-1-1 0,1 1 0,-1-1 0,1 1 0,-1-1 0,0 1 0,1-1 0,-1 0 0,0 1 0,0-1 0,0 1 0,-1-1 0,1 0 0,0 1 0,0-1 0,-2-2 0,2 2 83,-1 0-1,0 0 1,0 0-1,-1 0 1,1 0 0,0 1-1,0-1 1,-1 0-1,1 1 1,-1-1-1,0 0 1,1 1-1,-1 0 1,0-1-1,0 1 1,0 0-1,0 0 1,-4-1 0,4 1-351,-1 0 0,0 1 1,1-1-1,-1 1 1,0 0-1,0 0 0,1 0 1,-1 0-1,0 0 1,0 1-1,-4 0 1,2 2-22,0-1 1,1 0 0,-1 1 0,1 0 0,0 0 0,0 0 0,0 1 0,0-1 0,1 1-1,0 0 1,-1 0 0,1 0 0,1 1 0,-4 5 0,4-7-43,0 0-1,0 1 1,0-1 0,0 1-1,1 0 1,0 0 0,-1 0 0,2-1-1,-1 1 1,0 0 0,1 0-1,-1 0 1,1 0 0,0 0-1,1 0 1,-1 0 0,1 0 0,0 0-1,1 4 1,-1-6-39,1-1-1,-1 1 1,1 0 0,0-1-1,0 0 1,0 1 0,0-1-1,0 0 1,0 0 0,0 0-1,0 0 1,0-1 0,0 1-1,0 0 1,1-1 0,-1 0 0,0 1-1,0-1 1,1 0 0,-1 0-1,0 0 1,0 0 0,1-1-1,-1 1 1,0-1 0,3 0-1,1 0-26,1-1 0,-1 1 0,0-1-1,0-1 1,0 1 0,0-1 0,0 0 0,7-5-1,-5 1-121,0-1 0,-1 0 0,0 0-1,-1 0 1,0-1 0,0 0 0,-1 0-1,0 0 1,0-1 0,-1 0 0,3-12-1,-8 51-238,0-17 356,1 0 1,-1 0 0,2 0 0,0 0-1,1-1 1,2 14 0,-3-23-22,0 1-1,0-1 1,0 0 0,0 0 0,0 0-1,1 0 1,-1 0 0,1 0 0,-1-1 0,1 1-1,-1 0 1,1-1 0,0 1 0,0-1-1,0 0 1,0 1 0,0-1 0,0 0-1,0 0 1,0-1 0,1 1 0,-1 0-1,0-1 1,0 1 0,1-1 0,-1 0-1,0 1 1,1-1 0,-1 0 0,0-1-1,1 1 1,-1 0 0,0-1 0,1 1-1,-1-1 1,0 0 0,4-1 0,0-1-82,0 1 1,1-2-1,-1 1 1,-1-1-1,1 0 1,0 0 0,-1 0-1,0-1 1,0 0-1,0 0 1,-1 0-1,0-1 1,0 1-1,0-1 1,0 0-1,-1 0 1,4-10-1,4-10-580,-2 0-1,0 0 0,4-28 0,20-129-3840,-30 106 10247,-9 86-4781,-7 14-393,1 0-1,2 1 0,0 1 0,1-1 1,-6 34-1,11-41-422,1 1 0,1 0 0,1-1 0,0 1 0,1 0 0,1 0-1,0 0 1,8 31 0,-6-39-88,0-1-1,1 0 0,0 0 0,7 11 0,-10-18 19,1 1-1,-1-1 0,0 0 1,1 0-1,0 1 0,-1-1 1,1-1-1,0 1 0,0 0 1,0 0-1,1-1 1,-1 1-1,0-1 0,0 1 1,1-1-1,-1 0 0,1 0 1,-1 0-1,1-1 0,3 2 1,-5-3 58,0 1 0,0-1 1,0 1-1,0-1 0,0 1 1,0-1-1,0 1 0,-1-1 1,1 0-1,0 1 0,0-1 0,0 0 1,-1 0-1,1 0 0,0 0 1,-1 0-1,1 0 0,-1 0 1,1 0-1,-1 0 0,0 0 0,1 0 1,-1 0-1,0 0 0,1 0 1,-1 0-1,0 0 0,0-2 1,3-39 691,-3 38-708,0-11 73,0-43 62,0 56-192,0 0 0,0 0 0,0 0 0,0 0 0,-1 0 0,1 0 0,-1 1 0,1-1 0,-1 0 0,0 0 0,1 0 0,-1 1 0,0-1 0,0 0 0,-1 1 0,1-1 0,0 1 0,0-1 0,-1 1 0,1-1 0,-1 1 0,-2-2 0,4 3-14,-1 0 1,1 0-1,-1 0 1,0 0-1,1 0 1,-1 0-1,1 0 1,-1 0-1,1 0 1,-1 0-1,1 0 1,-1 0-1,1 1 1,-1-1-1,1 0 1,-1 0-1,1 1 1,-1-1-1,1 0 1,-1 0-1,1 1 1,-1-1-1,1 1 1,0-1-1,-1 0 1,1 1-1,-1-1 1,1 1-1,0-1 1,0 1-1,-1-1 1,1 1-1,0-1 1,0 1-1,0-1 0,-1 1 1,1-1-1,0 1 1,0-1-1,0 1 1,0-1-1,0 1 1,0 0-1,0 0 1,0 32-79,0-27 57,0-3-5,1 1 0,-1-1 1,1 0-1,-1 1 0,1-1 0,0 0 0,1 1 0,-1-1 0,0 0 1,1 0-1,0 0 0,0 0 0,0 0 0,0 0 0,0-1 1,0 1-1,1-1 0,-1 1 0,1-1 0,0 0 0,0 0 0,0 0 1,0-1-1,0 1 0,0-1 0,0 1 0,0-1 0,1 0 0,-1 0 1,0 0-1,1-1 0,-1 1 0,5-1 0,-1 1 11,-1-1 0,1 1-1,0-1 1,0-1 0,0 0 0,0 0 0,0 0-1,0 0 1,-1-1 0,1-1 0,-1 1 0,1-1-1,-1 0 1,0 0 0,0-1 0,6-4-1,-8 4 62,0 0-1,0 0 0,0 0 1,0-1-1,-1 0 0,1 1 1,-1-1-1,-1-1 0,1 1 1,-1 0-1,0 0 0,0-1 0,0 0 1,-1 1-1,0-1 0,1-10 1,-22 54 900,17-30-902,2 0-1,-1 0 1,1 0-1,0 0 0,1 0 1,1 15-1,-1-21-31,0 0 0,1 0 0,-1 0 0,1 0 0,-1 0 1,1 0-1,0 0 0,0 0 0,0-1 0,0 1 0,0 0 0,0 0 0,0-1 0,1 1 0,-1-1 0,0 0 0,1 1 0,-1-1 0,1 0 0,0 0 0,-1 1 0,1-2 0,0 1 1,0 0-1,0 0 0,-1 0 0,1-1 0,0 1 0,0-1 0,0 0 0,0 1 0,3-1 0,7 0-226,1-1 0,-1 0-1,0-1 1,1 0 0,-1-1 0,0 0 0,0-1-1,16-7 1,-14 5-64,1 1 0,-1 0 0,1 1 0,23-3-1,-37 7 296,0 0-1,-1-1 0,1 1 0,-1 0 0,1 0 0,-1 0 0,1 1 0,0-1 1,-1 0-1,1 0 0,-1 0 0,1 0 0,-1 0 0,1 1 0,0-1 0,-1 0 1,1 0-1,-1 1 0,0-1 0,1 0 0,-1 1 0,1-1 0,-1 1 0,1-1 1,-1 1-1,0-1 0,1 1 0,-1-1 0,0 1 0,1-1 0,-1 1 0,0 0 1,0 23 729,-18 26 753,16-47-1403,1-1-48,0 0 0,0 0 0,0 0 0,0 0 0,0 0 0,0 1 1,1-1-1,-1 0 0,1 1 0,-1-1 0,1 0 0,0 1 0,0-1 1,0 1-1,0-1 0,0 0 0,2 4 0,-2-5-36,1-1 0,0 1-1,0-1 1,0 1 0,0-1 0,-1 0-1,1 1 1,0-1 0,0 0 0,0 0-1,0 1 1,0-1 0,0 0 0,0 0 0,0 0-1,0 0 1,0 0 0,0-1 0,0 1-1,-1 0 1,1 0 0,0-1 0,0 1-1,0 0 1,0-1 0,0 1 0,1-2-1,8-3-30,-1 0 0,0-1-1,0 0 1,0 0-1,-1-1 1,9-10-1,-11 11-172,-1-1-1,0 1 1,-1-1 0,1 0-1,-1 0 1,-1 0-1,1-1 1,-1 1-1,3-16 1,-3 4 57,-1 0 0,0 1 0,-2-20-1,0 29 160,25 32-2297,-18-17 2186,1 0 0,0-1 0,0 0 0,0 0 0,0-1-1,1 0 1,0 0 0,0-1 0,0 0 0,0-1 0,12 2 0,-16-3 171,0-1 1,0 0-1,1 0 1,-1 0-1,0-1 1,0 1 0,0-1-1,0-1 1,1 1-1,-2-1 1,1 0-1,0 0 1,0 0-1,0 0 1,-1-1 0,0 0-1,1 0 1,-1 0-1,0-1 1,0 1-1,5-8 1,-4 5 146,0-1-1,0 1 1,0-1 0,-1 0 0,0-1 0,-1 1-1,0-1 1,0 1 0,0-1 0,-1 0 0,0 0 0,1-13-1,-3 21-207,0 0 1,0-1-1,0 1 0,0 0 0,0-1 0,0 1 0,0-1 1,0 1-1,0 0 0,-1-1 0,1 1 0,0 0 0,0-1 0,0 1 1,0 0-1,-1 0 0,1-1 0,0 1 0,0 0 0,0-1 1,-1 1-1,1 0 0,0 0 0,0-1 0,-1 1 0,1 0 0,0 0 1,-1 0-1,1 0 0,0-1 0,-1 1 0,1 0 0,0 0 1,-1 0-1,0 0 0,-16 3 113,-14 16-156,22-10 64,0 0 0,0 1 0,1 0 1,0 1-1,-12 21 0,17-27-17,0 1-1,1 0 1,-1-1 0,1 1-1,0 0 1,1 0-1,0 0 1,-1 0 0,2 1-1,-1-1 1,1 0 0,0 0-1,0 0 1,2 11-1,0-14-14,-1 0-1,0 0 1,1-1-1,0 1 1,0 0-1,-1-1 1,2 1-1,-1-1 1,0 0-1,0 1 1,1-1-1,-1 0 1,1-1-1,0 1 1,-1 0-1,1-1 1,0 1-1,0-1 0,0 0 1,0 0-1,0 0 1,0 0-1,0-1 1,6 1-1,10 1 38,0 0 1,37-3-1,-39 0-35,-12 1-223,-1 0 0,0 0 1,1 0-1,-1-1 0,0 0 0,0 0 0,0 0 0,0 0 1,1-1-1,-2 0 0,1 1 0,0-1 0,0-1 1,-1 1-1,1-1 0,4-3 0,-7 4-40,1-1-1,-1 1 0,1-1 1,-1 1-1,0-1 1,0 0-1,0 1 0,-1-1 1,1 0-1,0 0 1,-1 1-1,0-1 1,0 0-1,0 0 0,0 0 1,0 0-1,0 1 1,-1-1-1,0 0 0,1 0 1,-1 1-1,0-1 1,0 0-1,0 1 1,-1-1-1,-1-2 0,-19-33-7339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5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14 19250,'-20'-9'4709,"6"5"-962,8 4-1729,9 2-2210,14 7 32,1-4-2595,-1-2-6053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6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16143,'0'0'5718,"1"8"-4357,6 34 855,1 7 546,4 76 1,-12-121-2726,-1-1 0,1 0 0,1 0 0,-1 0 0,0 1 0,1-1 0,-1 0 0,1 0 0,0 0 0,0 0 0,0 0 0,3 5 0,-3-8-25,-1 1-1,1-1 0,-1 0 1,1 1-1,-1-1 1,1 0-1,-1 1 1,1-1-1,-1 0 0,1 0 1,-1 1-1,1-1 1,0 0-1,-1 0 1,1 0-1,-1 0 0,1 0 1,0 0-1,-1 0 1,1 0-1,-1 0 1,1 0-1,-1 0 0,1-1 1,0 1-1,24-17 273,10-19-89,-2-1 0,29-43 0,7-8-38,-67 86-163,-1 0 1,0 1-1,1-1 1,-1 0-1,1 1 0,0-1 1,0 1-1,0-1 1,-1 1-1,1 0 0,0 0 1,4-1-1,-5 2 1,-1 0 0,1 0 0,-1 0 0,1 0 0,-1 0 0,1 0 0,-1 0 0,1 0-1,-1 0 1,1 1 0,-1-1 0,1 0 0,-1 0 0,1 1 0,-1-1 0,1 0 0,-1 1 0,0-1 0,1 0 0,-1 1-1,0-1 1,1 1 0,-1-1 0,0 0 0,0 1 0,1-1 0,-1 1 0,0-1 0,0 1 0,0-1 0,1 1 0,-1 0-1,1 9-57,1-1-1,-2 0 1,1 0-1,-2 16 1,0-7 44,1-9 50,0 1-26,0 1 0,0-1 1,1 0-1,0 1 0,1-1 0,5 20 1,-6-29-5,0 1 0,0 0 0,0 0 1,0-1-1,0 1 0,0-1 0,0 1 1,1-1-1,-1 1 0,0-1 0,1 0 1,0 0-1,-1 0 0,1 0 0,-1 0 1,1 0-1,3 1 0,-2-1 15,1 0-1,-1-1 0,1 0 0,0 0 1,-1 0-1,1 0 0,-1 0 0,1-1 1,-1 1-1,1-1 0,-1 0 0,7-3 1,1-1-3,0-1 1,0-1 0,-1 0-1,0-1 1,-1 1-1,1-2 1,-1 1 0,-1-1-1,0-1 1,0 0-1,-1 0 1,0 0 0,-1-1-1,0 0 1,-1 0 0,0 0-1,0-1 1,-1 0-1,2-13 1,-22 80-23,12-45 12,0 1 1,1 0 0,0 0-1,1 1 1,1-1-1,-2 19 1,3-30-4,0 0 0,0 1 0,1-1 0,-1 1 0,0-1 0,0 1 0,0-1 0,0 1 0,0-1 0,0 1 0,1-1 0,-1 0 0,0 1 0,0-1 0,1 1 0,-1-1 0,0 0 0,0 1 0,1-1 0,-1 0 0,0 1 0,1-1 0,-1 0 0,1 0 0,-1 1 0,0-1 0,1 0 0,-1 0 0,1 0 0,-1 1 0,1-1 0,-1 0 0,1 0 0,20-3 0,18-16 0,104-110 0,-142 128 0,0 0 0,0 0 0,0 0 0,1 0 0,-1 1 0,0-1 0,1 0 0,-1 1 0,0-1 0,1 0 0,-1 1 0,1 0 0,-1-1 0,1 1 0,-1 0 0,1 0 0,-1 0 0,1 0 0,2 0 0,-3 1 0,0-1 0,0 1 0,0 0 0,1-1 0,-1 1 0,-1 0 0,1 0 0,0 0 0,0 0 0,0 0 0,0 0 0,-1 0 0,1 0 0,0 0 0,-1 0 0,1 0 0,-1 0 0,1 0 0,-1 2 0,3 9 0,0-1 0,-2 1 0,1 0 0,-1 16 0,0-1 0,-1-23 0,1 0 0,0 1 0,-1-1 0,1 0 0,0 0 0,1-1 0,-1 1 0,1 0 0,0 0 0,0-1 0,0 1 0,0-1 0,1 1 0,-1-1 0,1 0 0,0 0 0,0 0 0,0-1 0,0 1 0,5 2 0,-4-3 0,0-1 0,0 0 0,0 0 0,0 0 0,0 0 0,0-1 0,0 0 0,0 0 0,0 0 0,1 0 0,-1-1 0,0 1 0,0-1 0,0 0 0,0 0 0,0-1 0,0 1 0,-1-1 0,1 0 0,5-3 0,10-7 3,0-1 0,28-24 0,-33 24-12,1 1 0,0 0-1,1 2 1,24-13 0,-39 22-119,0 0 1,0 1-1,0 0 0,0-1 1,1 1-1,-1 0 1,0-1-1,0 1 1,0 0-1,0 0 0,0 0 1,1 0-1,-1 0 1,0 0-1,0 0 1,0 0-1,0 1 0,0-1 1,0 0-1,0 1 1,1-1-1,-1 1 1,0-1-1,0 1 0,0-1 1,-1 1-1,1 0 1,0-1-1,0 1 1,0 0-1,0 0 0,-1 0 1,1 0-1,0 0 1,-1 0-1,1 0 1,-1 0-1,1 0 0,-1 0 1,1 0-1,-1 0 1,0 0-1,1 0 1,-1 0-1,0 2 1,1-1-189,-1 0 0,1 0 0,-1 0 0,1-1 0,0 1 0,0 0 0,0 0 0,0-1 0,0 1 0,0-1 0,1 1 0,-1-1 0,0 1 0,1-1 0,-1 0 0,1 0 0,0 1 1,-1-1-1,1 0 0,0-1 0,-1 1 0,1 0 0,0 0 0,0-1 0,2 1 0,17-1-4222,1-5-1852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6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45 13581,'0'0'14034,"11"-44"-12293,-12 52-1587,-8 56 1475,0 109-1,9-170-1659,1-1 0,-1 1 0,0-1 0,1 1 0,0-1 0,-1 1 0,1-1 0,0 1 0,0-1 0,0 0 0,1 1 0,-1-1 0,0 0 0,1 0 0,0 0 0,-1 0 1,1 0-1,0 0 0,0-1 0,2 3 0,1-2-108,-1 0 1,0 0 0,0 0 0,1-1 0,-1 0-1,0 1 1,1-2 0,0 1 0,-1 0 0,9-1-1,9-1-627,-1-1 0,1-2 0,39-10 0,-47 11 545,11 1-208,-24 2 474,-1 0 1,0 1-1,0-1 0,1 0 0,-1 0 0,0 0 0,0 1 0,1-1 1,-1 0-1,0 0 0,0 1 0,0-1 0,0 0 0,0 0 1,1 1-1,-1-1 0,0 0 0,0 1 0,0-1 0,0 0 1,0 1-1,0-1 0,0 0 0,0 0 0,0 1 0,0-1 1,0 0-1,0 1 0,0-1 0,0 0 0,0 1 0,0-1 1,0 0-1,-1 0 0,1 1 0,0-1 0,0 0 0,-1 1 1,-1 2 283,0 0 0,-1 1 0,1-1 0,-1 0 0,0-1 0,0 1 0,0 0 0,0-1 0,-4 2 0,-8 6-259,0-2-1,-1 0 0,0-1 1,-1 0-1,0-1 1,0-1-1,0-1 0,0 0 1,0-2-1,-1 0 1,-23 0-1,39-2-73,1 0-1,0 0 1,0 0 0,0 0-1,-1 0 1,1 0 0,0 0 0,0-1-1,0 1 1,0-1 0,0 1-1,0-1 1,-1 1 0,1-1-1,0 1 1,0-1 0,1 0-1,-1 0 1,0 1 0,0-1 0,-1-1-1,2 1-13,0 0-1,-1 0 0,1 0 1,0 0-1,0 0 1,0 0-1,0 0 0,0 1 1,0-1-1,0 0 0,0 0 1,1 0-1,-1 0 1,0 0-1,0 0 0,1 0 1,-1 0-1,1 1 0,-1-1 1,1-1-1,2-2-212,-1 1 0,1-1 0,0 1 0,0-1-1,1 1 1,-1 0 0,0 1 0,1-1 0,6-3 0,72-24-12870,-39 19-1174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7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91 201 22421,'0'0'8552,"-1"-9"-6982,0 5-1466,-8-54 71,9 57-177,-1-1 0,1 0 1,0 1-1,0-1 0,-1 1 1,1-1-1,-1 0 0,1 1 0,-1-1 1,0 1-1,0-1 0,0 1 1,0 0-1,0-1 0,0 1 0,0 0 1,0 0-1,0-1 0,0 1 1,-1 0-1,1 0 0,0 0 0,-1 1 1,1-1-1,-1 0 0,1 1 1,-1-1-1,1 0 0,-1 1 0,0 0 1,-2-1-1,1 2 2,1 1 0,-1-1 0,1 1 0,-1-1 0,1 1 0,-1 0 0,1 0 0,0 0 0,0 0 0,0 1 0,0-1 0,0 0 0,1 1 0,-1-1 0,1 1 0,-1 0 0,1 0 0,0-1 0,0 1 0,0 0 0,1 0 0,-1 0 0,0 3 0,0-3 0,1-1 0,-1 1 0,1-1 0,-1 1 0,1-1 0,0 1 0,0-1 0,0 1 0,0-1 0,1 0 0,-1 1 0,1-1 0,-1 1 0,1-1 0,0 1 0,0-1 0,0 0 0,0 0 0,0 1 0,0-1 0,1 0 0,-1 0 0,1 0 0,0-1 0,-1 1 0,1 0 0,0 0 0,2 1 0,11 1-216,0-1 0,0 0 1,0-1-1,0-1 0,0 0 0,0-1 0,0-1 0,0 0 1,0-1-1,0 0 0,0-2 0,0 0 0,27-11 0,-42 15 235,1 0 0,-1 0-1,1 0 1,-1 0-1,0 0 1,1 0-1,-1 0 1,1 0-1,-1-1 1,0 1-1,1 0 1,-1 0-1,0 0 1,1-1-1,-1 1 1,0 0-1,1 0 1,-1-1-1,0 1 1,1 0-1,-1-1 1,0 1 0,0-1-1,1 1 1,-1 0-1,0-1 1,0 1-1,0-1 1,0 1-1,0 0 1,1-1-1,-1 1 1,0-1-1,0 1 1,0 0-1,0-1 1,0 1-1,0-1 1,0 1-1,-1-1 1,1 1 0,0 0-1,0-1 1,0 1-1,0-1 1,0 1-1,-1 0 1,1-1-1,0 1 1,0-1-1,-1 1 1,1 0-1,0-1 1,-1 1-1,1 0 1,0 0-1,-1-1 1,1 1-1,0 0 1,-1 0-1,0-1 1,-32-15 1511,18 10-1187,5 0-343,1-1 0,0 1 0,1-2 0,-1 1 0,1-1 0,-7-10 0,12 15 0,0 0 0,0-1 0,1 1 0,-1-1 0,1 0 0,0 1 0,0-1 0,1 0 0,-1 0 0,1-1 0,0 1 0,0 0 0,0 0 0,0 0 0,1-1 0,0 1 0,0 0 0,0-8 0,1 11 0,-1 0 0,1 0 0,0 0 0,-1-1 0,1 1 0,0 0 0,0 0 0,0 1 0,0-1 0,0 0 0,0 0 0,0 0 0,0 1 0,0-1 0,0 0 0,0 1 0,0-1 0,0 1 0,1-1 0,-1 1 0,0 0 0,0-1 0,1 1 0,1 0 0,39-1 0,-29 1 0,84 1-2465,3 1-4877,-23-2-3959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19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15567,'0'0'3043,"52"-7"-1762,-8-3 128,10-3-576,7-1-577,8 4-192,3 5-32,1 5-1153,0 0-1633,0 0-3076,-5 0-4900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19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20692,'0'0'2626,"54"0"-2466,3 0-128,12 0-288,9 0-1730,4 0-768,-2 0-2211,-2-13-4868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1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2722 309 6822,'-10'-8'1191,"-34"-27"-528,-1 3 0,-1 2 0,-2 2 0,0 2 0,-2 2-1,-1 2 1,-1 3 0,0 2 0,-2 2 0,-84-13 0,4 13-78,-1 6 0,-259 16 1,194 13-493,-258 60 1,138 1 192,272-65-150,1 1 0,1 2 0,0 3 0,-65 41 1,99-55-65,0 1 0,1 1 0,0 0 0,0 0 0,1 1 0,0 0 0,1 1 0,1 0 1,0 0-1,0 1 0,1 0 0,-6 17 0,9-21-38,2 0 0,-1 1 0,1 0 0,1-1 0,0 1 0,0 0 0,1 0 0,0 0 0,0-1 0,1 1 0,1 0 0,0 0 0,0-1 0,0 1 0,2-1 0,-1 0 0,1 0 0,0 0 0,7 9 0,4 4 11,0-2-1,2 0 1,0-1-1,1-1 0,1 0 1,1-1-1,0-1 1,1-2-1,23 13 1,14 5 13,1-3 0,83 28 0,15-7 22,2-6 0,1-7-1,248 25 1,-119-40 313,329-17 0,-534-8-308,0-4 0,145-30 0,-198 30-69,-1-1 0,0-2 0,0-1 1,-1-2-1,-1 0 0,0-2 0,-1-1 0,-1-1 0,0-1 1,37-36-1,-51 41 28,0 0-1,-1-1 1,-1-1 0,0 1 0,-1-2 0,-1 1-1,-1-1 1,0-1 0,-1 1 0,0-1-1,-2 0 1,0 0 0,0-1 0,0-28 0,-3 32 50,-1-1 0,-1 0 0,0 1 0,-1-1 0,-1 1 0,0-1 0,-1 1 0,0 0 0,-1 0 0,-1 1 0,0-1 0,-1 1 0,0 1 0,-1-1 0,0 1 0,-1 1 0,-18-19 0,10 15-32,0 2 1,0 0-1,-1 1 1,-1 0-1,0 2 0,-1 0 1,0 1-1,0 2 1,0 0-1,-36-8 1,-12 4-1640,0 3 0,-69 0 0,109 7 229,-51-3-5875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2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1127 41 14542,'-16'-6'560,"13"5"-522,-16-6 127,-1 0-1,1 2 1,-1 0-1,0 1 1,-25-1-1,0 5-36,0 2-1,1 2 0,-1 2 1,1 2-1,0 1 0,1 3 1,0 2-1,1 1 1,0 2-1,1 2 0,2 2 1,0 1-1,-54 42 0,64-41-1,0 1-1,2 2 0,1 1 1,1 0-1,2 2 0,0 1 1,-22 41-1,31-45-121,1 0 0,1 1-1,2 1 1,1-1 0,0 2 0,3-1 0,0 1 0,2 0-1,-1 54 1,5-70 1,0 1 0,2-1-1,0 0 1,0 1-1,1-1 1,1 0 0,0 0-1,0-1 1,2 1 0,0-1-1,0 0 1,1-1-1,10 14 1,-6-12 38,0 0-1,2-1 1,0 0 0,0 0-1,1-2 1,0 0-1,1 0 1,0-2 0,30 14-1,-4-7 191,0-2-1,1-1 1,1-2-1,0-2 1,66 3-1,219-12 984,-250-3-969,0-4-1,-1-3 1,127-35 0,-173 37-47,0-2 1,0-1 0,-1-1 0,0-2-1,-1-1 1,-1-1 0,0-1-1,-2-2 1,0-1 0,-1 0-1,28-34 1,-40 38-128,0 0 1,-2-1-1,0 0 0,-1 0 0,-1-1 1,0-1-1,-2 0 0,0 0 1,5-30-1,-9 37-50,-1 0 0,-1 0 1,0-1-1,-1 1 0,0 0 0,-1-1 1,-1 1-1,0 0 0,0 0 0,-2 0 1,1 0-1,-2 0 0,0 1 1,0 0-1,-14-22 0,7 17-121,-1 2 0,-1 0 0,0 0 0,-1 2 0,-1 0 0,0 0-1,-1 1 1,0 2 0,-1-1 0,0 2 0,0 0 0,-1 2 0,0 0 0,-1 0 0,-33-5 0,11 5-351,0 1 1,0 3-1,-1 1 1,1 2 0,-1 2-1,-63 11 1,-1 14-3914,18 5-3544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13357,'0'0'10602,"-3"62"-8713,-8-25-1184,-1 7-481,-1 2-160,4 2-64,2-6-672,6-5-898,1-7-672,0-11 352,0-9 353,0-29-7816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16367,'0'0'8168,"72"-30"-7175,-21 21 32,9 0-608,11-1-257,1 2-96,-1-1-1345,-9 2-1923,-11 1-1920,-12 2-4934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20531,'0'0'9631,"5"10"-9551,1 3-101,0 2 0,-1-1 0,-1 0 1,-1 1-1,0 0 0,0 0 0,-2 0 0,0 0 1,-2 28-1,0-20-19,1-16 38,-1-1 0,1 1 0,0 0 0,0-1 0,1 1 0,2 9 0,-3-16 5,0 0-1,0 1 0,1-1 0,-1 0 1,0 0-1,0 1 0,0-1 1,1 0-1,-1 0 0,0 1 0,0-1 1,1 0-1,-1 0 0,0 0 0,0 1 1,1-1-1,-1 0 0,0 0 0,1 0 1,-1 0-1,0 0 0,1 0 1,-1 0-1,0 0 0,1 0 0,-1 0 1,0 0-1,1 0 0,-1 0 0,0 0 1,1 0-1,-1 0 0,0 0 1,0 0-1,1 0 0,-1 0 0,0 0 1,1-1-1,-1 1 0,0 0 0,0 0 1,1 0-1,-1-1 0,0 1 1,0 0-1,1 0 0,-1-1 0,0 1 1,0 0-1,0 0 0,1-1 0,-1 1 1,0 0-1,0-1 0,0 1 0,0 0 1,0 0-1,0-1 0,0 1 1,0-1-1,11-18 185,-1-11-136,-1-1 0,-1-1 0,-2 1 0,-2-1 0,0 0 1,-2-43-1,-2 90-115,-1-11-193,1 0-1,0 1 1,0-1-1,1 0 1,-1 0-1,1 0 1,0 0 0,1 4-1,-1-6 27,0 0 1,0-1-1,0 1 0,1-1 0,-1 1 0,0-1 1,1 0-1,-1 1 0,1-1 0,-1 0 1,1 0-1,0 0 0,-1 0 0,1 0 0,0-1 1,0 1-1,0 0 0,-1-1 0,1 0 1,0 1-1,4-1 0,62 2-9085,-30-3 2120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15759,'0'0'3011,"-12"7"-161,0-1-2276,1 1-1,-1 0 0,2 1 1,-1 0-1,-14 16 0,19-18-313,1 0 0,0 0 0,0 0 0,1 1-1,0-1 1,0 1 0,1 0 0,-1 0-1,2 1 1,-1-1 0,1 1 0,-3 15 0,5-21-221,-1 0 0,1 0-1,0-1 1,-1 1 0,1 0 0,0 0 0,1 0 0,-1 0 0,0 0 0,0 0 0,1 0 0,-1 0 0,1 0 0,0 0 0,-1 0 0,1-1 0,0 1 0,0 0 0,0-1 0,0 1 0,1 0 0,-1-1 0,0 0 0,1 1 0,-1-1 0,1 0 0,-1 1 0,1-1 0,3 1 0,-2-1-21,1 0-1,0 0 1,0-1 0,0 1 0,0-1-1,0 0 1,0 0 0,0-1 0,0 1 0,0-1-1,0 0 1,-1 0 0,1 0 0,6-3 0,0-1-31,-1 0 0,0 0 1,-1-1-1,1 0 0,-1 0 1,0-1-1,-1 0 1,1 0-1,-2-1 0,1 0 1,-1 0-1,0-1 1,-1 1-1,0-1 0,0-1 1,-1 1-1,0-1 0,0 1 1,-1-1-1,-1 0 1,3-16-1,-13 40-289,0 16-336,7-28 420,1 0 0,0 0 0,0 0 0,0 0-1,0 0 1,0 1 0,0-1 0,1 0 0,-1 0-1,1 0 1,-1 0 0,1 0 0,0 0 0,0 0-1,0 0 1,0 0 0,0 0 0,0 0 0,0-1-1,1 1 1,-1 0 0,4 2 0,-2-3-465,1 1 1,-1-1 0,1 1-1,-1-1 1,1 0-1,0-1 1,-1 1-1,1 0 1,0-1-1,0 0 1,0 0-1,6-1 1,19-2-4411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8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93 119 12908,'0'0'10479,"-9"4"-8834,4-2-1472,0 1 0,0 0-1,0 0 1,0 0 0,0 0 0,1 1 0,-1 0 0,1 0 0,0 0 0,0 0 0,1 1 0,-1 0 0,1 0 0,0 0-1,0 0 1,1 0 0,-1 0 0,1 1 0,0-1 0,1 1 0,0-1 0,-2 12 0,2-16-146,1 1 0,0-1-1,-1 1 1,1-1 0,0 0 0,0 1 0,0-1 0,0 0 0,0 1 0,0-1-1,0 1 1,0-1 0,0 0 0,1 1 0,-1-1 0,1 0 0,-1 1 0,1-1-1,-1 0 1,1 1 0,0-1 0,0 0 0,-1 0 0,1 0 0,0 0 0,0 0-1,0 0 1,0 0 0,0 0 0,0 0 0,1 0 0,-1-1 0,0 1 0,0 0-1,1-1 1,1 1 0,1-1-12,0 0 0,0 0-1,-1 0 1,1-1 0,0 1-1,0-1 1,0 0 0,-1-1-1,1 1 1,0 0 0,-1-1-1,7-4 1,9-6-145,-1-1 1,0-1-1,-1 0 0,-1-2 1,0 0-1,-1-1 0,0 0 1,-2-1-1,0 0 0,-1-2 1,-1 1-1,-1-1 1,10-28-1,-35 79 391,-19 42-74,30-61-191,1 0 0,0 0-1,1 1 1,1 0 0,0-1 0,1 16-1,0-25-127,0 0-1,0 0 0,0 0 1,1 0-1,0 0 0,-1 0 1,1 0-1,0 0 0,1 0 1,-1 0-1,0-1 0,1 1 1,-1 0-1,1-1 0,0 1 1,0-1-1,0 0 0,0 0 1,1 0-1,-1 0 0,0 0 1,1 0-1,-1 0 0,1-1 1,0 1-1,0-1 0,-1 0 1,1 0-1,0 0 0,4 1 1,42 2-1767,-40-4 773,0-1 1,0 0 0,-1 0 0,1-1 0,0 0-1,-1-1 1,1 0 0,-1 0 0,0-1-1,10-6 1,-12 6 903,-1 0 0,0 0 0,1 0 0,-2-1 0,1 0 0,0 0 0,-1 0 0,0 0 0,4-7 0,7-24 5239,-10-6 5950,-5 42-10839,0-1-1,0 1 0,0-1 1,0 1-1,0-1 1,0 0-1,0 1 1,0-1-1,0 1 0,0-1 1,0 1-1,-1-1 1,1 1-1,0-1 0,0 1 1,-1 0-1,1-1 1,0 1-1,0-1 1,-1 1-1,1-1 0,0 1 1,-1 0-1,1-1 1,-1 1-1,1 0 0,0-1 1,-1 1-1,1 0 1,-1 0-1,1-1 1,-1 1-1,1 0 0,-1 0 1,1 0-1,-1 0 1,1 0-1,-1-1 0,1 1 1,-1 0-1,1 0 1,-1 0-1,1 0 1,-1 1-1,1-1 0,-1 0 1,1 0-1,-1 0 1,0 1-1,-1-1-85,1 1 0,-1-1 0,1 1 0,-1 0-1,1 0 1,0-1 0,-1 1 0,1 0 0,0 0 0,-1 1-1,1-1 1,0 0 0,0 0 0,-2 3 0,-24 67-891,25-68 925,0 1 0,0 0-1,0 0 1,1 0 0,0 1-1,0-1 1,0 0 0,0 0 0,1 1-1,-1-1 1,1 0 0,0 1 0,1-1-1,0 7 1,0-9-61,0 0 0,0 0 0,1 0 0,-1-1 0,0 1 0,1 0 0,-1-1 0,1 1 0,0-1 0,-1 0 0,1 0 0,0 1 0,0-1 0,0 0 0,0 0 0,0-1 0,0 1 0,0 0 0,0-1 0,0 1 0,0-1 0,0 0 0,1 1 0,-1-1 0,0 0 0,0 0 0,0-1 0,0 1 0,5-1 0,-1 0-227,0 0 1,-1 0 0,1 0 0,0-1 0,-1 0 0,1 0-1,-1 0 1,11-7 0,20-18-4663,-7-1-2963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9321,'0'0'13997,"-2"83"-13196,-10-41 160,2 6-353,2-1-383,2-5-129,5-5-96,1-10-1153,0-9-1282,0-9-1729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13613,'1'-9'2840,"0"3"-2499,0 1 0,1-1 0,-1 1-1,1 0 1,0 0 0,1-1 0,-1 2 0,1-1 0,0 0 0,0 0 0,1 1 0,-1 0 0,1 0-1,0 0 1,0 0 0,1 0 0,-1 1 0,1 0 0,-1 0 0,11-5 0,3-2 68,2 1 1,0 1-1,0 0 1,0 2 0,1 0-1,0 1 1,0 1-1,0 1 1,0 1 0,29 1-1,-48 1-410,0 0 1,1 0-1,-1 1 0,0-1 0,0 0 1,0 1-1,0-1 0,0 1 0,0 0 0,0-1 1,0 1-1,0 0 0,0 0 0,-1 0 0,1 1 1,0-1-1,-1 0 0,1 1 0,2 2 0,-3-2 20,-1-1-1,1 1 0,0 0 0,-1-1 1,1 1-1,-1 0 0,0 0 0,0 0 1,1 0-1,-1-1 0,0 1 0,0 0 1,-1 0-1,1 0 0,0 0 0,-1-1 0,0 4 1,-3 3 151,1 0 0,-1 0-1,0-1 1,-1 1 0,1-1 0,-2 0 0,1-1 0,-7 7 0,-10 9 301,-2-1 0,0-1 0,-1-2-1,-28 16 1,66-38-893,0 1 0,1 0-1,-1 1 1,16-1 0,-8 1-152,-19 1 511,14-1-721,1-1 0,-1 2-1,0 0 1,1 1 0,-1 1 0,0 0 0,30 7-1,-45-8 782,1 0-1,0 1 0,-1-1 1,1 1-1,-1-1 0,1 1 1,-1 0-1,1 0 0,-1 0 1,0 0-1,1 0 0,-1 0 1,0 0-1,0 0 0,0 0 1,0 0-1,0 1 0,0-1 1,0 0-1,0 1 0,0-1 1,0 1-1,-1-1 0,1 1 1,-1 0-1,1-1 0,-1 1 1,0-1-1,0 1 0,1 0 1,-1-1-1,0 1 0,0 0 1,-1-1-1,1 1 0,0-1 1,0 1-1,-1 0 0,1-1 1,-1 1-1,0-1 0,1 1 1,-1-1-1,0 1 0,0-1 1,0 0-1,-1 2 0,-4 5 590,0 0 0,0-1-1,-1 1 1,0-1 0,0-1-1,-12 9 1,-11 6 502,-2-1 0,-48 22 0,62-34-761,0-1 0,0-1 0,-1 0 0,1-2-1,-1 0 1,-29 2 0,47-6-347,1 1 0,-1-1 0,0 0 0,0 0 0,0 0 0,1 0 0,-1 0 0,0 0 0,0 0 0,0 0 0,1 0 0,-1 0 0,0-1 0,0 1 0,1 0 0,-1-1 0,0 1 0,0 0 0,1-1 0,-1 1 0,0-1 0,1 1 0,-1-1 0,0 1 1,0-2-1,8-14-1319,30-14-2472,39-4-6343,-32 17 833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29 105 9097,'0'0'5893,"-1"-9"-5167,0 5-563,-1-32 344,11 6 2645,-7 15 5778,-9 6-5525,6 9-3485,0 0 0,0-1 1,1 1-1,-1 0 1,0 0-1,0-1 1,0 1-1,0 0 1,1 0-1,-1 0 0,0 0 1,0 0-1,0 0 1,1 0-1,-1 1 1,0-1-1,0 0 1,0 0-1,1 1 0,-1-1 1,0 0-1,0 1 1,1-1-1,-1 1 1,0-1-1,1 1 0,-1-1 1,0 1-1,1-1 1,-1 1-1,1 0 1,-1-1-1,1 1 1,-1 0-1,1 0 0,0-1 1,-1 1-1,1 0 1,0 0-1,-1-1 1,1 1-1,0 0 1,0 0-1,0 0 0,0 0 1,0 1-1,0 0-519,0 0 0,0 0 0,0 1 0,1-1 0,-1 0 0,1 0 0,-1 0 0,1 0 0,0 0 0,0 0 0,1 3 0,19 16-10630,-11-12 3435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0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128 122 9865,'7'-6'-261,"3"-5"9904,-10 11-9345,0 0-1,0-1 1,-1 1 0,1-1 0,0 1 0,-1 0 0,1 0 0,-1-1 0,1 1 0,0 0-1,-1-1 1,1 1 0,-1 0 0,1 0 0,-1 0 0,1 0 0,-1 0 0,1-1 0,-1 1 0,1 0-1,0 0 1,-1 0 0,1 0 0,-1 0 0,1 0 0,-1 0 0,1 1 0,-1-1 0,1 0-1,-1 0 1,0 0 0,-4 1-175,0-1-1,0 1 0,0 0 0,-1 1 1,1-1-1,0 1 0,1 0 1,-1 0-1,0 0 0,1 1 1,-1 0-1,1 0 0,0 0 1,-1 0-1,2 1 0,-1-1 1,0 1-1,1 0 0,-5 6 1,4-3-5,-1 0 1,1 0-1,0 0 1,1 0-1,-1 0 1,2 1 0,-1 0-1,1 0 1,0-1-1,0 1 1,1 0-1,0 9 1,1-16-119,0 0 0,1 0 0,-1 0 0,0 1 0,1-1 0,-1 0 0,1 0 0,-1 0 0,1 0 0,0 0 0,-1 0 0,1 0 0,0 0 0,0-1 0,-1 1 0,1 0 0,0 0 0,0-1 0,0 1 0,0 0 0,0-1 0,0 1 0,0-1 0,0 1 0,0-1 0,1 0 0,-1 1 0,0-1 0,0 0 0,0 0 0,0 0 0,0 0 0,1 0 0,-1 0 0,0 0 0,0 0 0,0 0 0,0-1 0,2 0 0,5 0 0,-1 0 0,0 0 0,0-1 0,0 0 0,11-6 0,-3 0 0,-1-1 0,0 0 0,0-1 0,-1-1 0,-1 0 0,1-1 0,19-24 0,-25 27 0,-1 0 0,0 0 0,0-1 0,0 0 0,-2 0 0,1 0 0,-1 0 0,0-1 0,-1 0 0,-1 0 0,1 0 0,0-20 0,-3 31 0,0-1 0,0 1 0,0 0 0,1 0 0,-1-1 0,0 1 0,0 0 0,0 0 0,0-1 0,0 1 0,0 0 0,0 0 0,0-1 0,-1 1 0,1 0 0,0 0 0,0-1 0,0 1 0,0 0 0,0 0 0,0 0 0,0-1 0,0 1 0,-1 0 0,1 0 0,0 0 0,0-1 0,0 1 0,0 0 0,-1 0 0,1 0 0,0 0 0,0-1 0,-1 1 0,1 0 0,0 0 0,0 0 0,0 0 0,-1 0 0,1 0 0,0 0 0,-11 7 0,-7 16 0,10-4-41,0-1-1,-9 32 1,15-42-19,0 0 1,1 0-1,0 0 0,0 0 1,0 0-1,1 0 0,0 0 1,1 0-1,2 12 0,-3-19-71,1 0-1,-1 0 0,1 0 0,0-1 0,-1 1 1,1 0-1,0 0 0,-1-1 0,1 1 0,0 0 1,0-1-1,0 1 0,0 0 0,0-1 0,-1 0 0,1 1 1,0-1-1,0 1 0,0-1 0,0 0 0,0 0 1,0 0-1,0 0 0,1 1 0,-1-1 0,0 0 1,0-1-1,0 1 0,0 0 0,0 0 0,0 0 1,0-1-1,0 1 0,0 0 0,1-2 0,3 1-745,-1 0 1,0-1-1,1 0 0,-1 0 0,0 0 0,0-1 0,4-2 0,17-20-6565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0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18610,'0'0'6128,"-9"13"-4393,-11 18 109,-24 51 1,37-68-1592,1 0 0,0 1 0,1 0-1,1 0 1,0 0 0,1 0 0,-1 26 0,4-40-279,0 0 0,0 1 0,0-1 0,0 0 0,0 1 0,0-1 0,0 0 0,1 1 0,-1-1 0,0 0 0,1 1 0,-1-1-1,1 0 1,0 0 0,-1 0 0,1 0 0,0 1 0,0-1 0,0 0 0,0 0 0,0 0 0,0-1 0,0 1 0,0 0 0,0 0 0,0 0 0,2 0 0,0 0-30,1 0 0,-1-1 0,0 1 0,0-1 0,0 0 0,1 0 0,-1 0 0,0 0 0,0-1-1,1 0 1,3 0 0,9-5-816,1 0 0,-1 0 0,20-12 0,-34 16 742,5-2 90,-1 0 1,1 1-1,0 0 1,0 0-1,1 0 1,-1 1-1,0 0 1,15-2-1,-16 17 3309,-6-12-3244,0 0 0,0 0 0,0 0 0,0 0-1,0 0 1,0 0 0,0 0 0,1 0 0,-1 0 0,0 0 0,1 0-1,-1 0 1,1 0 0,-1 0 0,1 0 0,0 0 0,-1 0 0,1 0-1,0 0 1,-1-1 0,1 1 0,0 0 0,0 0 0,0-1 0,0 1-1,0-1 1,0 1 0,0-1 0,1 1 0,7 0 91,0-1 0,-1-1 0,1 1 0,0-2 0,0 1 0,0-1 0,-1 0 1,17-7-1,14-3-2455,4 6-4054,-43 6 6129,1 0-1,0 0 1,-1 0 0,1 0 0,0 0 0,0 1 0,-1-1 0,1 0 0,0 0 0,-1 0 0,1 1 0,0-1 0,-1 0 0,1 1 0,-1-1 0,1 1 0,-1-1 0,1 1 0,-1-1-1,1 1 1,0 0 0,6 6-2970,-1-3-385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17585,'0'0'3219,"-8"0"-353,-2 1-2476,1 0-1,-1 1 0,0-1 1,1 2-1,-1 0 0,1 0 1,0 0-1,0 1 0,0 1 1,1-1-1,-1 1 0,1 1 1,-8 6-1,-18 22 820,33-33-1179,-1 0 0,1 0-1,0 0 1,0 0 0,1 1 0,-1-1 0,0 0 0,0 1 0,1-1-1,-1 1 1,0-1 0,1 1 0,0-1 0,-1 1 0,1-1-1,0 1 1,0-1 0,-1 1 0,1-1 0,1 1 0,-1-1-1,0 1 1,0 0 0,1-1 0,-1 1 0,0-1 0,2 3-1,1-3-19,0 1-1,0-1 1,1 0-1,-1 0 1,0 0-1,1 0 0,-1-1 1,1 0-1,-1 1 1,1-1-1,-1 0 0,1-1 1,-1 1-1,7-2 1,-1 1-2,10-2-545,0-1 1,0-2-1,-1 0 0,1 0 0,-1-2 1,0 0-1,-1-1 0,0-1 1,-1-1-1,0 0 0,0-1 0,14-15 1,-22 19 1227,-6 7 1947,-14 25-1040,11-23-1588,0 1 0,0-1-1,1 1 1,-1 0 0,1-1-1,-1 1 1,1 0 0,0-1 0,0 1-1,-1 0 1,1-1 0,0 1 0,1 0-1,-1 0 1,0-1 0,0 1 0,1 0-1,-1-1 1,1 1 0,-1-1 0,1 1-1,0-1 1,0 1 0,-1-1 0,1 1-1,0-1 1,1 1 0,-1-1 0,0 0-1,0 0 1,0 0 0,1 0 0,-1 0-1,0 0 1,1 0 0,-1 0 0,1 0-1,0 0 1,1 0 0,5 0 16,-1 1 0,0-1 0,1-1 0,0 0 0,-1 0 0,1 0 0,-1-1 1,9-2-1,-1 0-381,0-1 1,0-1 0,22-11 0,-26 10-537,0 1-1,0 1 1,0 0 0,0 1 0,1 0-1,0 0 1,15 0 0,-27 5 1055,0 0-1,-1 0 1,1 0 0,-1 0-1,0 0 1,0 1 0,1-1 0,-1 0-1,0-1 1,-1 1 0,-1 3-1,-7 9 648,6-10-498,0 1 0,1 0 1,-1 0-1,1 1 1,0-1-1,0 1 1,1-1-1,0 1 0,0 0 1,0 0-1,0 0 1,0 8-1,2-13-305,1 0 0,-1-1 0,1 1-1,-1-1 1,1 1 0,-1-1 0,1 1 0,-1-1 0,1 1-1,0-1 1,-1 1 0,1-1 0,-1 0 0,1 1 0,0-1 0,-1 0-1,1 1 1,0-1 0,0 0 0,-1 0 0,1 0 0,0 0-1,0 0 1,-1 0 0,1 0 0,0 0 0,0 0 0,-1 0 0,1 0-1,0 0 1,-1-1 0,1 1 0,0 0 0,0 0 0,0-1-1,31-10-1298,-25 6-171,1 0 0,-1 0 1,-1-1-1,1 0 0,7-10 0,9-12-7693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21236,'0'0'9161,"-57"45"-6791,42-28-2370,1 1 0,11-4 0,3-5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9033,'0'0'14445,"5"64"-13676,-5-11 288,0 11 64,0 12-897,-2 5-128,-1 3-64,0-10 0,1-4-384,2-9-1570,0-10-1153,0-13 32,0-12-96,0-15-1313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2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26 528 15663,'-4'-8'1922,"0"0"-1885,1 2 817,0 0 0,1 0 0,-1 0 0,1-1-1,-2-8 1,4 13-697,0 1 0,0-1 0,-1 0 1,1 0-1,0 1 0,1-1 0,-1 0 0,0 0 0,0 1 0,1-1 0,-1 0 0,1 1 0,0-1 0,-1 0 0,1 1 0,0-1 1,0 1-1,0-1 0,0 1 0,0 0 0,0-1 0,0 1 0,1 0 0,-1 0 0,0 0 0,1 0 0,-1 0 0,3-1 1,33-18-70,-1 0 0,-1-2 1,-1-2-1,-1-1 1,-1-2-1,36-38 1,14-46 5,-17 21-44,-65 89-78,1 0 0,-1 0 0,1 0 0,0 0-1,-1 0 1,1 0 0,0 0 0,0 0 0,-1 1 0,1-1 0,0 0 0,0 0 0,0 1 0,0-1 0,0 0 0,0 1 0,0-1-1,0 1 1,0-1 0,0 1 0,1 0 0,-1 0 0,0-1 0,0 1 0,0 0 0,0 0 0,1 0 0,-1 0 0,0 0 0,0 0-1,0 0 1,0 1 0,1-1 0,-1 0 0,0 1 0,0-1 0,0 1 0,0-1 0,0 1 0,2 1 0,1 2-225,0 1-1,0 0 1,-1 1 0,0-1 0,0 1 0,4 8 0,0 1 277,3 5-333,10 21-1750,2-2 0,30 43 0,-7-30-5954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1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2906 636 12236,'-3'-10'341,"-2"-6"-280,-27-76 628,27 82-447,1 1 0,-2-1 0,1 1 0,-1 0 0,-1 0 0,1 1 0,-16-15-1,2 8 139,0 0 0,-2 2 0,1 0 0,-46-19 0,-104-29 1146,110 41-1316,-529-156 1079,468 149-897,-2 4 1,-238-12-1,209 34-424,-159 20-1,224-8 91,0 4-1,1 4 1,-103 36 0,170-48 78,1 1 0,0 0 0,0 2 1,1 0-1,0 1 0,1 1 0,0 1 1,-27 26-1,33-27-116,0 1 0,1 0 0,1 1 0,0 0 1,1 1-1,0 0 0,1 0 0,1 1 0,0-1 0,1 1 1,-4 24-1,3 1-122,1 0 1,1 0-1,3 1 1,1-1-1,3 1 1,1-1-1,1 0 1,3 0-1,2 0 1,24 67-1,-14-61-45,1-2 0,3 0 0,1-1 0,2-2 0,2 0 0,2-3 0,2 0 0,57 52 0,-3-11 628,4-4 1,3-4-1,3-5 0,3-3 1,162 75-1,-221-121-475,2-2-1,0-2 0,0-2 1,1-2-1,1-1 0,0-3 1,0-2-1,0-1 0,0-3 1,0-1-1,0-2 0,0-3 1,72-17-1,10-21 121,211-103-1,48-19-72,-374 162-69,36-11-185,-45 14 117,0 0-1,-1 1 1,1-1 0,0 1-1,0 0 1,-1 0-1,1 0 1,0 0 0,0 0-1,0 1 1,-1-1-1,1 1 1,3 1 0,-5-1 46,0 0 0,0 0 0,0 0 0,0 0 1,0 0-1,-1 1 0,1-1 0,-1 0 0,1 1 1,-1-1-1,1 0 0,-1 1 0,0-1 1,1 0-1,-1 1 0,0-1 0,0 1 0,0 2 1,-2 32 44,1-29-17,-1 15 38,-2 1 0,-1-1 0,0 0 0,-2-1 0,0 1 0,-1-1 0,-2 0 0,-17 28 1,-9 8 317,-68 77 1,70-94 154,1 2 1,3 1-1,-46 85 1,69-111-449,0-1 0,2 1 0,0 0-1,1 1 1,1-1 0,0 1 0,1 0 0,1-1 0,1 1 0,0 0-1,2 0 1,4 22 0,-4-28-71,1 0 0,0-1 0,1 1-1,1-1 1,0 0 0,0 0 0,1 0 0,0-1-1,1 0 1,0 0 0,1 0 0,0-1 0,0 0 0,1-1-1,0 0 1,1 0 0,-1-1 0,19 10 0,-3-5 40,0-2 1,0-1 0,0-1 0,1-1 0,0-1 0,28 3-1,-8-5-4,1-1 0,76-7 0,-100 1-4,1-1-1,-1-1 1,0-1-1,-1-1 1,1-1-1,-1-1 1,-1-1-1,0-1 1,0-1-1,-1-1 1,-1 0-1,0-2 1,-1 0-1,0-1 1,24-29-1,8-17 43,-3-1-1,-2-2 0,47-94 1,-45 74 70,56-141 0,-91 193-4,-1-1 1,-2 0 0,-1 0-1,-2 0 1,-1-1 0,-2 0-1,-2-65 1,-4 80-105,-1-1 1,0 1-1,-2 0 0,0 1 1,-1 0-1,-1 0 0,-1 0 1,-1 1-1,-1 0 0,0 1 1,-25-30-1,-15-10-56,-107-92 0,119 114 38,-133-127-176,-226-276 0,362 394 326,-2 1-1,-2 2 1,-67-54 0,89 82-34,-1 0 1,-1 1-1,0 0 1,-1 2-1,0 1 1,0 0-1,-1 2 1,0 0-1,0 1 0,-1 2 1,-37-4-1,20 8-52,0 0-1,-1 3 1,1 1-1,0 2 1,1 2-1,-61 20 0,-220 104-2894,150-56-6238,105-51-5200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2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14157,'5'-8'196,"20"-20"2617,-24 28-2747,0-1-1,-1 1 1,1 0 0,0 0-1,0 0 1,-1-1 0,1 1-1,0 0 1,0 0 0,-1 0-1,1 0 1,0 0-1,0 0 1,0 1 0,-1-1-1,1 0 1,0 0 0,0 0-1,-1 1 1,1-1 0,0 0-1,-1 1 1,1-1 0,0 1-1,-1-1 1,1 1 0,-1-1-1,1 1 1,-1-1 0,1 1-1,-1-1 1,1 1 0,-1 0-1,1-1 1,-1 1-1,0 0 1,1 0 0,-1-1-1,0 1 1,0 0 0,1 0-1,-1-1 1,0 1 0,0 1-1,13 34 1025,-2 0-1,-1 1 0,9 73 0,-2 121 378,-5-48-746,-6-136-639,2-1 1,1 1-1,3-2 0,26 66 0,-34-102-487,-2-4-524,0 0 0,0 0 0,0 1 0,0-1 0,-1 1 0,1 6 0,-5-13-2162,-9-5-1142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2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24 832 13357,'-4'-11'2103,"0"3"-1752,1 1-1,0-1 1,1 0 0,0 0 0,0 0 0,1-1-1,0 1 1,0 0 0,0-1 0,2 1-1,-1 0 1,1-1 0,0 1 0,0 0-1,1 0 1,4-11 0,20-33 1226,39-56-1,-36 64-1399,44-95 0,-58 98 330,-1 0 1,-3 0-1,-1-2 0,-2 1 0,4-79 0,-12 123-496,-1 60 369,3 0-1,2-1 1,19 92 0,-18-133-419,1 0 0,1 0 0,1-1 1,0 0-1,1-1 0,15 22 0,-16-29-125,1 0-1,0 0 1,1-1 0,0 0-1,1 0 1,0-1 0,0-1-1,1 0 1,0 0 0,15 7-1,-13-10-488,0 1-1,-1-2 1,2 0 0,-1-1-1,0 0 1,1-1-1,-1-1 1,1 0 0,28-2-1,38-10-6206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4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953 223 15695,'-4'-8'1468,"-14"-41"-592,12 30-667,0 1 1,-16-29-1,19 41-119,-1 1-1,1 0 0,-1 0 1,1 0-1,-2 1 0,1 0 0,0-1 1,-1 1-1,0 1 0,0-1 1,0 1-1,0 0 0,-8-4 1,1 3-46,-1 0 0,0 1 1,0 0-1,0 1 1,0 1-1,0 0 1,0 1-1,0 0 1,0 1-1,0 0 0,-1 1 1,-14 4-1,1 1-48,0 2-1,1 1 1,0 1-1,-41 24 1,27-10 62,2 1 1,0 3 0,2 1 0,2 1-1,1 2 1,1 2 0,2 0-1,1 3 1,2 0 0,2 1 0,1 2-1,-19 46 1,35-67 129,0 0 0,2 1 0,0 0 0,1 0 0,-3 30 0,7-45-165,1 0-1,-1 0 1,1 0-1,1 0 0,-1 0 1,1 0-1,0 0 1,0-1-1,0 1 0,1 0 1,0 0-1,0-1 0,1 1 1,0-1-1,0 0 1,0 1-1,0-2 0,1 1 1,0 0-1,0-1 1,0 1-1,0-1 0,8 5 1,-1-3 14,0 0 0,1-1 0,-1-1 0,1 0 0,0 0 1,0-2-1,1 1 0,-1-1 0,0-1 0,20 0 0,7-2 389,0-2 0,42-8 1,-7-4 458,-1-3 0,114-45 0,131-80 640,-73 4-610,-213 117-809,0-1 0,-1-2 1,-2-1-1,-1-2 1,26-31-1,-48 51-41,1 0 0,-1-1 0,-1 0-1,0 0 1,0-1 0,-1 1 0,0-1 0,-1 0 0,0 0-1,3-18 1,-5 23-16,-1 0 0,0 1 0,0-1-1,-1 1 1,1-1 0,-1 0 0,0 1-1,0 0 1,0-1 0,-1 1-1,1-1 1,-1 1 0,0 0 0,-1 0-1,1 0 1,-1 0 0,1 1 0,-1-1-1,0 1 1,0-1 0,-1 1 0,1 0-1,-1 0 1,0 1 0,-7-5 0,-8-3-1,0 1 1,-1 1-1,-1 1 1,1 1-1,-1 1 1,0 0-1,-36-2 1,3 3-81,-102 7 1,116 1-92,0 1-1,-52 14 1,73-14-779,-1 1 0,2 1 0,-1 1 0,1 0 0,0 2 0,-24 16 1,21-7-6173,17-9-6224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42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631 317 9545,'12'-12'208,"1"-2"-360,12-12 2228,42-55 1,-61 73-1607,-1 1 0,0-1 0,0-1 0,-1 1 0,0-1 0,0 1 0,-1-1 0,0 0 0,-1 0 0,0 0 0,0-1 0,-1 1 0,0-17 0,-2 23-407,1 1 1,-1 0 0,1 0-1,-1-1 1,0 1-1,0 0 1,0 0 0,0 0-1,-1 0 1,1 0-1,0 0 1,-1 1 0,0-1-1,1 0 1,-1 1-1,0-1 1,0 1-1,0-1 1,0 1 0,0 0-1,0 0 1,0 0-1,0 0 1,0 0 0,0 1-1,-1-1 1,1 1-1,0-1 1,-1 1 0,1 0-1,0 0 1,0 0-1,-5 0 1,-4 0-51,0 1 0,-1 0 0,1 1 0,0 0 0,-1 1 0,-11 4 0,-5 5-3,2 0 0,-1 2 0,2 1 0,0 1 0,1 2-1,-26 22 1,-2 8 228,-68 80-1,80-82 192,3 3 1,1 1-1,-42 81 0,66-107-323,1 0 1,0 1-1,2 1 1,1 0-1,1 0 1,1 1-1,2-1 1,0 1-1,2 0 1,1 34-1,1-53-104,1-1 0,0 1 0,1-1 0,-1 1 0,1-1-1,1 1 1,-1-1 0,1 0 0,0 0 0,1 0 0,0-1 0,0 1 0,1-1-1,-1 0 1,9 8 0,-6-8-3,0 0-1,1 0 1,0-1-1,0-1 1,1 1-1,0-1 1,-1 0-1,1-1 1,0 0-1,1-1 1,-1 0-1,12 2 1,11-2 225,0 0 1,-1-2-1,1-1 1,0-2-1,0-1 0,-1-1 1,55-18-1,-1-5 864,122-60 1,-111 41-298,177-116 1,-234 136-678,-2-2 0,0-2 0,-2-1 0,-1-2 0,-2-1 0,50-72 0,-72 91-82,-1 0 1,0-1 0,-1 0-1,-2 0 1,9-29 0,-13 39-24,-1 1 0,1-1 0,-1 0 0,-1 0 0,0 0 0,1 0 0,-2 1 0,1-1 0,-1 0 0,0 0 0,-1 0 1,0 1-1,0-1 0,0 1 0,-1-1 0,0 1 0,0 0 0,-5-7 0,2 6-8,0 0 1,-1 1-1,0 0 0,0 0 0,-1 0 1,0 1-1,0 0 0,0 1 0,0 0 1,-1 0-1,0 1 0,1 0 1,-1 0-1,-1 1 0,-8-1 0,-17-2-16,-1 2-1,-58 1 0,40 5-469,0 2 0,0 2 0,1 3 0,-75 24 0,27 0-4143,-121 60 1,141-54-2420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8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1702 308 10090,'8'-8'1788,"134"-113"-1025,-141 120-698,0 1 0,0-1 0,0 0 0,0 1 0,0-1 0,0 0 0,0 0 0,0 0 0,0 1 0,-1-1 0,1 0 0,0 0 0,-1 0 0,1 0 0,-1-1 0,1 1 0,-1 0 0,1 0 0,-1 0 0,0 0 0,0 0 0,1 0 0,-1-1 0,0 1 0,0 0 0,0 0 0,0 0 0,0-1 0,-1 1 0,1 0 0,0 0 0,-1 0 0,1 0 0,0 0 0,-1-1 0,1 1 0,-1 0 0,0 0 0,1 0 0,-1 0-1,0 1 1,0-1 0,1 0 0,-1 0 0,0 0 0,0 0 0,0 1 0,0-1 0,0 1 0,0-1 0,0 0 0,0 1 0,0 0 0,0-1 0,-1 1 0,1 0 0,0-1 0,-2 1 0,-12-4 552,-1 0 0,1 1 0,-24-2 0,25 4-822,-173-15 2887,-195 10 1,292 8-2563,0 4 1,-145 30-1,177-23-111,1 2 0,0 3 1,2 2-1,0 3 0,-55 32 0,82-38 43,1 1 0,0 1 0,1 2 0,1 1 0,1 0 0,1 2 1,2 1-1,0 0 0,1 2 0,-27 50 0,34-52-14,1 0 0,2 1 0,0 0 0,2 0 0,1 1 0,1 0 0,1 0 0,2 1 0,1 0 0,1-1 0,1 1 0,1 0 0,6 30 0,-1-30-63,1 0 0,2-1 0,1 0-1,1 0 1,1-1 0,2 0 0,0-2-1,2 1 1,0-2 0,2 0 0,37 37-1,-26-31-13,1-2 1,2-2-1,0 0 0,2-3 0,0 0 0,2-3 0,71 30 0,-68-37 43,0-1-1,2-1 1,-1-3 0,1-1-1,0-3 1,0-1-1,0-1 1,0-3-1,1-1 1,-2-2 0,1-2-1,-1-2 1,0-1-1,45-19 1,-27 6 310,-1-2 1,-1-3-1,-2-3 0,-1-2 1,-1-2-1,-2-2 0,-2-3 1,75-77-1,-95 85-102,0-2-1,-2 0 1,-2-2 0,-1-1 0,-2 0-1,-1-2 1,-2 0 0,-2-1-1,-2-1 1,18-82 0,-28 98-74,-1-1-1,-2 1 1,0-1-1,-2 0 1,0 1 0,-2-1-1,-1 1 1,-10-38-1,7 43-92,0 0 0,-2 0 0,0 1 0,-1 0 0,-1 1-1,-1 0 1,0 1 0,-2 0 0,0 1 0,0 0-1,-21-16 1,11 14-60,-1 0 0,-1 1-1,-1 2 1,0 0 0,-1 2-1,-1 1 1,0 1-1,0 2 1,-48-9 0,25 9-82,1 2 1,-1 3 0,0 2-1,-98 9 1,127-4-436,0 1 1,1 1-1,-1 1 0,-35 15 1,34-11-2552,-42 26 0,12 3-5843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9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672 0 20948,'-1'9'683,"-7"29"-257,-2 0 0,-2 0 0,-22 48 0,2-2-64,-47 143 1102,-74 199-801,96-288-589,-75 133-1,79-173-38,-43 74-374,92-169-1512,4-11 206,0 5 1137,0-35-2994,0-17-2487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9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1 905 15278,'3'-14'2456,"1"0"-1900,0-1-1,1 1 1,0 1 0,1-1-1,1 1 1,0 0 0,1 0 0,0 1-1,1 0 1,15-15 0,227-197 2249,-71 69-2546,155-168-94,-333 320-180,1 1-1,-1-1 1,1 1 0,0 0-1,0-1 1,0 1-1,0 0 1,0 1 0,1-1-1,-1 0 1,0 1 0,8-2-1,-11 3 10,1 0-1,0 0 1,-1 0-1,1 1 1,-1-1 0,1 0-1,0 0 1,-1 1-1,1-1 1,-1 0 0,1 1-1,-1-1 1,1 0-1,-1 1 1,1-1 0,-1 1-1,1-1 1,-1 1-1,0-1 1,1 1 0,-1-1-1,0 1 1,1 0-1,-1 0 1,6 31-114,-8 29 226,-2 0 0,-20 100 1,14-111-2,2 0 0,3 1-1,1 0 1,6 91 0,0-129-428,0-1-1,0 1 1,1 0 0,1-1-1,0 0 1,1 0-1,0 0 1,0 0 0,2-1-1,-1 0 1,15 18-1,-12-21-1273,0 0 1,1 0-1,15 10 0,-25-18 1562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373 1 18546,'0'0'4580,"-3"52"-3267,-21 5-480,-10 24-641,-11 17-32,-4 11-96,-4-1-64,2-6-224,6-15-737,10-20 577,11-26 31,15-24-1632,21-49-4293,18-26 160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1 13997,'0'0'2947,"-13"60"-2274,-18 5 640,-7 21-769,-6 17-159,3 3 448,3-5-673,12-16-96,17-21-96,9-23-160,3-19-225,16-18 289,4-4-769,-7-9-1857,-9-10-5286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11819,'0'0'12940,"23"-17"-12779,23 19-33,11-2 32,7-7-577,2-12-2561,-3-7-3044,-5-5-7239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35 14638,'0'0'5995,"-9"-6"-3903,4 2-1877,-1 1 0,0-1 0,-1 1-1,1 1 1,-1-1 0,1 1 0,-1 0-1,0 0 1,0 1 0,1 0 0,-1 0-1,0 1 1,0 0 0,0 0 0,0 1-1,0-1 1,0 1 0,0 1 0,0 0-1,1 0 1,-9 3 0,0 2 44,0 1 0,0 0 0,1 1 0,0 1 0,-20 18 0,28-23-217,1 0 0,1 0 0,-1 0 0,1 0 0,-1 1 0,1 0 0,1 0 0,-1 0 0,1 0 0,0 0 0,1 1 0,-1-1 1,1 1-1,1 0 0,-1 0 0,0 9 0,2-15-49,1 1 0,-1-1 1,0 0-1,1 1 1,-1-1-1,1 0 0,-1 0 1,1 1-1,-1-1 0,1 0 1,0 0-1,0 0 0,0 0 1,-1 0-1,1 0 0,0 0 1,0 0-1,0 0 0,1-1 1,-1 1-1,0 0 0,0-1 1,0 1-1,0-1 0,1 1 1,-1-1-1,0 1 0,1-1 1,-1 0-1,0 0 1,1 0-1,1 0 0,55 1 60,-40-2-94,32-1-284,-34 0 67,0 1-1,0 1 0,-1 0 1,18 3-1,-32-2 258,0-1-1,0 0 0,0 1 1,0-1-1,0 0 1,-1 1-1,1-1 1,0 1-1,0-1 1,0 1-1,-1 0 1,1-1-1,0 1 0,-1 0 1,1-1-1,-1 1 1,1 0-1,-1 0 1,1 0-1,-1 0 1,1-1-1,-1 1 1,0 0-1,1 2 1,0 30 635,-3-24-283,0 1-1,0-1 1,-1 1-1,-5 12 1,4-14-254,0 0 0,-1 0 0,0 0 0,0-1 1,-1 0-1,0 0 0,0 0 0,0-1 0,-1 0 0,0 0 0,0 0 0,-1-1 0,1 0 1,-1-1-1,0 0 0,-1 0 0,1-1 0,-1 0 0,1 0 0,-1-1 0,0 0 1,0 0-1,0-1 0,0 0 0,-14-1 0,22 0-222,-1-1 0,1 1 0,0 0 0,-1 0 0,1-1 0,-1 1 0,1-1-1,0 0 1,-1 1 0,1-1 0,0 0 0,0 0 0,-1 0 0,1 0 0,0 0 0,0 0 0,0 0 0,0 0 0,0 0 0,1 0 0,-1 0-1,0-1 1,0 1 0,1 0 0,-1-1 0,1 1 0,-1-1 0,1 1 0,0 0 0,-1-1 0,1 1 0,0-1 0,0 1 0,0-1 0,0 1-1,0-1 1,0 1 0,1-1 0,-1 1 0,0 0 0,1-1 0,-1 1 0,1-1 0,0 1 0,-1 0 0,1 0 0,0-1 0,0 1 0,0 0-1,0 0 1,0 0 0,0 0 0,0 0 0,0 0 0,2-2 0,21-15-4962,6-4-2200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0 17328,'0'0'10987,"-11"1"-10272,5-1-703,1 0-1,0 1 0,0-1 1,-1 1-1,1 0 1,0 1-1,0-1 0,0 1 1,0 0-1,0 1 1,0-1-1,1 1 0,-1 0 1,1 0-1,0 0 1,0 0-1,0 1 0,0 0 1,0 0-1,1 0 1,-4 6-1,0 0-30,0 2-1,1-1 1,0 1 0,1-1-1,1 2 1,0-1 0,-3 13 0,6-21-62,0-1 0,0 0 1,1 1-1,0-1 0,-1 1 1,1-1-1,0 1 1,1-1-1,-1 1 0,1-1 1,-1 1-1,1-1 0,0 1 1,0-1-1,1 0 1,-1 0-1,1 1 0,0-1 1,-1 0-1,1 0 0,0-1 1,1 1-1,-1 0 1,0-1-1,1 1 0,0-1 1,-1 0-1,1 0 1,6 3-1,4 1-373,0-1 1,1-1 0,0-1-1,0 0 1,14 2-1,-12-3-671,0 1-1,-1 0 1,22 9-1,-36-12 1121,0 0 0,0 0-1,0 1 1,0-1 0,0 0-1,0 1 1,-1-1 0,1 1-1,0-1 1,0 1 0,0-1-1,-1 1 1,1 0 0,0-1 0,-1 1-1,1 0 1,-1 0 0,1 0-1,0-1 1,-1 1 0,0 0-1,1 0 1,-1 0 0,0 0-1,1 0 1,-1 0 0,0 0 0,0 0-1,0 1 1,0 0 189,-1-1 0,1 1 0,-1 0 1,0 0-1,0-1 0,0 1 0,0 0 0,0-1 1,0 1-1,0-1 0,-1 1 0,1-1 0,-3 2 0,-6 5 1093,0-1 0,0 0 0,-16 7 0,-3 0 1043,-51 16 0,63-25-2169,0-1-1,0 0 0,0-2 1,-30 2-1,47-4-213,-1 0 0,1 0 0,-1 0 0,1 0 0,0 0 0,-1 0 0,1 0 0,-1 0 0,1 0 1,0 0-1,-1 0 0,1 0 0,-1 0 0,1 0 0,0 0 0,-1 0 0,1-1 0,-1 1 0,1 0 0,0 0 0,-1 0 0,1-1 0,0 1 0,-1 0 0,1 0 0,0-1 0,-1 1 1,1 0-1,0-1 0,0 1 0,-1 0 0,1-1 0,0 1 0,0 0 0,0-1 0,0 1 0,-1-1 0,1 1 0,0 0 0,0-1 0,0 1 0,0-1 0,0 1 0,0 0 0,0-1 1,0 1-1,0-1 0,0 1 0,0 0 0,0-1 0,1 1 0,-1-1 0,0 1 0,0 0 0,0-1 0,0 1 0,1-1 0,-1 1 0,0 0 0,0 0 0,1-1 0,-1 0 0,20-22-4486,16-6-2700,12-6-5836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22 23831,'0'0'3293,"-4"9"-1430,2-6-1640,-21 39 1294,21-39-1408,1-1 0,0 1 0,0 0-1,0-1 1,0 1 0,0 0 0,0 0 0,1-1-1,0 1 1,-1 0 0,1 0 0,0 0 0,0 0-1,1-1 1,0 5 0,0-6-118,0 0 1,0-1-1,0 1 1,1 0-1,-1-1 0,0 1 1,1-1-1,-1 1 0,0-1 1,1 0-1,-1 1 1,0-1-1,1 0 0,-1 0 1,1 0-1,-1 0 1,0 0-1,1-1 0,-1 1 1,0 0-1,1-1 0,2 0 1,32-10-408,61-36-515,-80 37 616,0 1 1,0 0-1,1 1 0,0 1 0,0 1 1,1 0-1,-1 2 0,1 0 0,23-2 1,-40 6 315,-1 0 0,1 0 1,-1 0-1,1 0 0,0 1 1,-1-1-1,1 0 0,-1 1 1,1-1-1,-1 1 1,1 0-1,-1-1 0,0 1 1,1 0-1,-1 0 0,0 0 1,1 0-1,-1 0 0,0 0 1,0 0-1,0 0 0,0 1 1,0-1-1,0 0 1,0 0-1,-1 1 0,1-1 1,0 1-1,-1-1 0,1 1 1,-1-1-1,1 3 0,1 6 201,-2 0 0,1 0-1,-1 0 1,-2 16-1,1-20-69,1 1-1,-1-1 0,1 1 1,0-1-1,1 0 0,0 1 1,2 9-1,-2-15-123,0 0 1,0 0-1,0 0 0,0-1 0,0 1 1,1 0-1,-1 0 0,0-1 1,0 1-1,1-1 0,-1 1 1,0-1-1,1 1 0,-1-1 0,1 0 1,-1 0-1,1 0 0,-1 1 1,0-1-1,1-1 0,-1 1 1,1 0-1,-1 0 0,1-1 0,-1 1 1,0 0-1,1-1 0,0 0 1,41-16-69,12-18-2548,-1-4-3763,-18 12-777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4 15246,'-5'10'3118,"-4"5"-2006,2 2 1,-1-1-1,2 1 1,0 0-1,-4 25 0,8-31-1107,0-1-1,1 1 1,1 0-1,-1 0 1,2 0-1,0 0 1,2 13-1,12 35-2508,-6-24 1534,-2 0-1,6 60 1,-12-84 1395,-1 0 0,-1-1 0,0 1 0,0 0 0,-1 0 0,0 0 0,-1-1 0,0 1 0,-1-1-1,0 0 1,-1 0 0,0 0 0,-7 10 0,9-16-14,0 0-1,0 0 1,-1 0 0,1 0-1,-1 0 1,-6 3-1,10-6-340,-1-1 0,1 1 0,-1-1-1,0 0 1,1 0 0,-1 1 0,0-1-1,1 0 1,-1 0 0,0 1 0,1-1-1,-1 0 1,0 0 0,1 0 0,-1 0-1,0 0 1,0 0 0,1 0 0,-1 0-1,0-1 1,0 1 0,0-1-20,0 0-1,0 1 1,0-1 0,1 0-1,-1 0 1,0 0 0,1 0-1,-1 0 1,1 0 0,-1 0-1,1 0 1,-1 0 0,1 0 0,0 0-1,0 0 1,-1 0 0,1 0-1,0 0 1,0-1 0,-3-34-269,2 0 1,1-1-1,2 1 1,1 0-1,2 0 1,1 1-1,2 0 1,2 0-1,1 0 1,1 1 0,2 1-1,21-36 1,-30 59 95,1 1 1,-1 0 0,2 0-1,-1 1 1,1 0 0,0 0-1,1 0 1,0 1 0,0 0-1,1 1 1,0 0 0,0 0-1,0 1 1,1 0 0,-1 1-1,1-1 1,0 2 0,1 0-1,-1 0 1,0 1 0,1 0-1,0 1 1,16-1 0,-26 2 142,0 0 1,1 0-1,-1 0 1,1 0 0,-1 0-1,1 0 1,-1 1-1,1-1 1,-1 0 0,0 1-1,1-1 1,-1 1-1,0-1 1,1 1 0,-1 0-1,0-1 1,0 1 0,0 0-1,1 0 1,-1 0-1,0 0 1,0 0 0,0 0-1,-1 0 1,1 1-1,0-1 1,0 0 0,-1 0-1,1 1 1,0-1-1,-1 0 1,1 1 0,-1-1-1,0 0 1,1 1-1,-1-1 1,0 1 0,0-1-1,0 1 1,0-1 0,0 0-1,0 1 1,-1-1-1,1 1 1,0-1 0,-1 1-1,1-1 1,-1 0-1,0 3 1,-2 3 290,0 0 0,-1 0-1,0 0 1,0 0 0,0-1 0,-1 0 0,0 1-1,-5 4 1,-13 10 445,-1-1 1,-44 27-1,58-40-612,0-1-1,-1 0 1,1-1-1,-1-1 1,-1 1 0,1-2-1,-1 0 1,1 0-1,-24 2 1,35-5-145,-1 0 0,1 0 0,0 0 0,-1 0 0,1 0 1,0 0-1,-1 0 0,1 0 0,0 0 0,-1 0 0,1 0 0,0 0 0,-1 0 0,1 0 0,0 0 1,-1-1-1,1 1 0,0 0 0,-1 0 0,1 0 0,0 0 0,0-1 0,-1 1 0,1 0 0,0 0 1,0-1-1,-1 1 0,1 0 0,0-1 0,0 1 0,0 0 0,0 0 0,0-1 0,-1 1 0,1 0 1,0-1-1,5-14-165,18-12-954,14-12-1570,58-64-8788,-41 39-229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17489,'0'0'4847,"-4"8"-1228,0-1-3344,-34 58 2687,-41 98-1,70-141-3071,1 0 0,1 0 0,1 0 0,1 1 0,1 0 0,1 0 0,1 0 0,1 1 0,3 30 0,-2-52-27,0 0 1,1 0-1,-1 0 0,0 0 0,1-1 0,-1 1 0,1 0 0,0 0 1,0 0-1,0 0 0,0-1 0,0 1 0,0 0 0,0-1 0,0 1 0,0-1 1,1 0-1,-1 1 0,1-1 0,-1 0 0,1 0 0,2 2 0,-2-3 73,-1 1 0,0-1 1,1 0-1,-1 0 0,1 0 0,-1 0 0,0 0 0,1-1 0,-1 1 0,0 0 0,1 0 0,-1-1 0,0 1 0,0-1 0,1 1 0,-1-1 0,0 0 0,0 0 0,0 1 0,0-1 0,0 0 0,0 0 1,0 0-1,0 0 0,0 0 0,0 0 0,-1 0 0,1 0 0,0-1 0,-1 1 0,1 0 0,0-2 0,12-26 180,-2 0-1,-1-1 0,-1-1 1,4-30-1,-5 28 685,-8 37 680,-1 10-1198,2 0 0,0 0 0,1 0 0,0 0-1,8 26 1,-8-37-292,0 0 0,1 0-1,-1 0 1,1-1 0,0 1 0,-1-1-1,1 0 1,0 0 0,0 0-1,0 0 1,1 0 0,-1-1-1,0 0 1,1 1 0,-1-1 0,1 0-1,-1-1 1,1 1 0,-1-1-1,1 1 1,0-1 0,-1 0 0,1 0-1,0-1 1,-1 1 0,1-1-1,-1 0 1,1 0 0,3-2-1,2 1-180,0-2-1,0 1 0,-1-1 0,0-1 1,1 1-1,-2-1 0,1-1 0,-1 0 1,1 0-1,6-8 0,-12 12 64,37-47-1886,-36 45 2112,0 0-1,-1 0 1,0 0 0,0 0-1,0 0 1,0 0 0,0-1-1,-1 1 1,0-1 0,1-8-1,-17 36 1800,6-14-1525,3 0-395,-1 0-1,1 1 0,0 0 1,1 0-1,1 0 1,-1 1-1,1-1 1,1 1-1,0 0 0,1 0 1,-2 13-1,4-22-432,0-1 318,0-1-1,0 0 0,0 0 1,0 1-1,0-1 1,0 0-1,0 0 1,0 1-1,0-1 1,0 0-1,0 0 1,0 1-1,0-1 1,0 0-1,0 0 0,0 1 1,0-1-1,0 0 1,0 0-1,0 0 1,0 1-1,0-1 1,0 0-1,1 0 1,-1 1-1,0-1 0,0 0 1,0 0-1,0 0 1,1 0-1,-1 1 1,0-1-1,0 0 1,0 0-1,1 0 1,-1 0-1,0 0 1,0 0-1,1 0 0,-1 1 1,0-1-1,0 0 1,1 0-1,-1 0 1,0 0-1,0 0 1,1 0-1,-1 0 1,0 0-1,1 0 1,9-1-6354</inkml:trace>
  <inkml:trace contextRef="#ctx0" brushRef="#br0" timeOffset="1">364 165 15759,'0'0'1217,"2"75"-1217,17-39-2050,7-6-1633,-3 2-7015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8904,'0'0'19774,"2"4"-18045,-1-2-1659,0 0-1,0 0 1,-1 0-1,1 0 1,-1 0-1,0 0 1,1 0-1,-1 1 1,0-1-1,0 0 1,0 0-1,-1 0 1,1 0-1,0 0 1,-1 0-1,1 0 1,-1 0-1,0 0 1,0 0-1,-1 3 1,-8 31 350,10-35-428,0 0 0,0 0 0,0-1 0,0 1 0,0 0 0,0 0 0,0 0 0,1 0 0,-1-1 0,0 1 0,0 0 0,1 0 0,-1 0 0,1-1 0,-1 1 0,1 0 0,-1-1 0,1 1 0,-1 0 0,1-1 0,-1 1 0,1-1 0,0 1 0,-1-1 0,1 1 1,0-1-1,0 1 0,1 0 0,31 4-544,-21-6 249,1 0-1,-1-1 1,17-5-1,-11 1-418,-1-1 0,30-18 0,-34 17 556,-1 1 1,1 1-1,1 0 0,-1 0 0,19-3 1,-31 9 189,0 0 0,0 0-1,0 1 1,0-1 0,0 1 0,0-1 0,-1 1 0,1-1 0,0 1 0,0-1 0,0 1 0,0 0 0,-1 0 0,1-1 0,0 1 0,0 0 0,-1 0 0,1 0 0,-1 0-1,1 0 1,0 1 0,16 17-2429,-12-18 1388,-1 0 1,1 0 0,0 0-1,-1-1 1,1 0 0,0 0-1,6 0 1,17-3-7200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3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144 486 19058,'0'0'5653,"-9"0"-1553,2 1-3796,0 1 0,0-1 0,-1 1 0,1 0 0,0 1 0,1-1 0,-1 1 0,0 1 0,-8 5 0,12-7-278,0 0 1,1 0-1,-1 0 0,0 0 1,1 1-1,0-1 1,-1 1-1,1-1 1,0 1-1,0 0 0,1 0 1,-1-1-1,0 1 1,1 1-1,0-1 1,0 0-1,0 0 1,0 0-1,0 1 0,1-1 1,-1 0-1,1 1 1,0-1-1,0 0 1,0 1-1,1-1 0,0 4 1,0-5-202,0 0-1,0-1 1,0 1 0,0-1 0,0 1-1,0-1 1,0 1 0,1-1 0,-1 0-1,0 0 1,1 1 0,-1-1 0,1 0-1,0 0 1,-1-1 0,1 1 0,0 0-1,-1 0 1,1-1 0,0 1 0,0-1-1,0 0 1,2 1 0,49 3-5440,-46-4 4471,76 0-8321,-83 0 9680,0 0 0,0 0 0,0 0 0,0 0-1,1 0 1,-1 0 0,0 0 0,0 0 0,0 0 0,0 0 0,1 0 0,-1 0 0,0 0 0,0 0 0,0 0 0,0 0 0,1 0 0,-1 0-1,0 0 1,0 0 0,0 0 0,1 1 1935,-1-1-1936,1 0 1,-1 0 0,0 1 0,0-1 0,0 0 0,0 0 0,0 0 0,0 0 0,0 0 0,0 1 0,0-1 0,0 0 0,0 0 0,0 0-1,0 0 1,0 1 0,0-1 0,0 0 0,0 0 0,0 0 0,0 1 0,-8 9 4668,-14 6-2186,-11 3-1974,15-7-584,-1-2 1,0 0-1,0-1 1,-41 13-1,60-22-175,-1 0 1,1 0-1,0 0 0,0 0 0,0 0 1,0 0-1,0 0 0,-1 0 1,1 0-1,0 0 0,0 0 1,0 0-1,0 0 0,-1 0 1,1 0-1,0 0 0,0 0 0,0 0 1,0 0-1,-1 0 0,1 0 1,0 0-1,0 0 0,0 0 1,0 0-1,0 0 0,-1 0 0,1 0 1,0-1-1,0 1 0,0 0 1,0 0-1,0 0 0,0 0 1,-1 0-1,1 0 0,0-1 0,0 1 1,0 0-1,0 0 0,0 0 1,0 0-1,0-1 0,0 1 1,0 0-1,0 0 0,0 0 0,0 0 1,0 0-1,0-1 0,0 1 1,0 0-1,0 0 0,0 0 1,0 0-1,0-1 0,0 1 0,0 0 1,0 0-1,0 0 0,7-13-5867,-6 11 4092,17-27-8668</inkml:trace>
  <inkml:trace contextRef="#ctx0" brushRef="#br0" timeOffset="1">388 1 8552,'0'0'21877,"31"77"-20084,-26-34-1248,-5 5-545,0 2 0,0 0 0,0-3 0,0-2-1057,0-4-7399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3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12268,'0'0'20499,"5"-50"-40710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111 123 13421,'-9'11'7452,"-3"3"-6779,1 1-1,1 1 1,0 0 0,0 0-1,2 1 1,0 0 0,1 0-1,1 1 1,0 0-1,-4 31 1,8-36-367,1 0-1,1 0 1,0-1 0,1 1-1,0 0 1,1 0 0,4 13-1,-5-22-276,0 0-1,1 0 1,0-1-1,0 1 1,0 0 0,0-1-1,0 0 1,1 1-1,0-1 1,-1 0-1,1 0 1,0 0-1,1-1 1,-1 1-1,0-1 1,1 0-1,0 1 1,-1-2-1,1 1 1,0 0-1,0-1 1,0 0 0,0 0-1,0 0 1,8 1-1,-5-2 13,1 0-1,0 0 1,-1-1-1,1 0 1,0 0 0,-1-1-1,0 0 1,1-1-1,-1 1 1,0-1 0,0 0-1,0-1 1,-1 0-1,1 0 1,-1-1-1,10-8 1,6-6 114,-1-2-1,-1 0 1,18-26-1,-18 22-154,-1-1 0,-2 0 0,-1-2 0,-1 0 0,-1 0 0,-2-1 0,0-1 0,-2 0 0,-2 0 0,7-44 0,-16 54 0,-7 22 0,-11 31 0,-13 61 0,3 2 0,4 0 0,5 1 0,-9 107 0,26-175 0,-3 8 0,2 0 0,2 0 0,1 1 0,6 57 0,-5-93-8,0 0 0,1 0 0,-1-1 0,0 1-1,1 0 1,-1 0 0,1-1 0,0 1 0,-1-1 0,1 1 0,0 0 0,0-1 0,0 1 0,0-1-1,0 0 1,0 1 0,1-1 0,-1 0 0,0 0 0,1 0 0,-1 0 0,1 0 0,-1 0-1,1 0 1,-1 0 0,3 0 0,-3-2-520,0 0 0,0 0-1,0-1 1,0 1 0,-1-1 0,1 1-1,-1-1 1,1 1 0,-1-1 0,0 1-1,1-1 1,-1 1 0,0-1 0,0 0-1,0 1 1,0-1 0,0 1-1,0-1 1,-1 1 0,1-1 0,-1-1-1,-5-16-9763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21524,'0'0'7912,"54"-13"-6759,-33 27-320,2-1-33,8-3-511,4-5-161,4-5-160,6-3-545,0-18-768,1-2-577,-6-1-1025,-13 6-2786,-14 11-3075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107 198 6694,'0'0'14510,"-83"57"-10218,62-42-737,19-10-800,9-5-1794,30-14-961,16-17 0,13-10 0,12-4 0,10-5 0,1 1-1826,-15 5-7751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12300,'0'0'19261,"7"16"-18482,-6-12-728,4 5-22,-2 0 0,0 0 0,0 1-1,0-1 1,-1 1 0,-1 0 0,1-1 0,-2 1 0,1 0 0,-2 0 0,1 0 0,-3 11 0,-33 113-29,22-92 0,3 0 0,1 1 0,-4 48 0,13-88 0,1-1 0,0 0 0,-1 1 0,1-1 0,0 1 0,1-1 0,-1 1 0,0-1 0,1 1 0,-1-1 0,1 1 0,0-1 0,0 0 0,0 1 0,0-1 0,0 0 0,0 0 0,1 0 0,2 4 0,-1-5 0,0 1 0,0-1 0,0 0 0,-1 0 0,1 0 0,0 0 0,1 0 0,-1-1 0,0 1 0,0-1 0,0 0 0,0 0 0,0 0 0,0-1 0,6 0 0,6-2-96,0-1-1,-1 0 1,0-1 0,0-1-1,0 0 1,-1 0 0,24-17-1,85-69-3264,-111 84 2817,19-17-6567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0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12812,'0'0'641,"83"12"320,-36-34 160,1-10 0,-3 1-641,-14-1-384,-12 5-1793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1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1 767 4004,'-1'-11'2680,"6"-139"11021,-3 128-11866,2 0 0,0 0 0,1 0 0,1 1 0,13-29 0,26-45-1274,-20 45-399,-1-1 1,-3-1-1,-2-2 0,20-89 0,-37 141-162,0 12 0,3 33 0,3 55 0,-6-52 0,2 18 0,13 68 0,-14-115 0,1 1 0,1-1 0,0 0 0,2-1 0,-1 0 0,2 1 0,0-2 0,19 27 0,-9-29-2213,-18-13 2077,1 1-1,-1-1 1,0 0 0,0 1-1,1-1 1,-1 0 0,0 1-1,1-1 1,-1 0-1,0 0 1,1 1 0,-1-1-1,1 0 1,-1 0-1,0 0 1,1 1 0,-1-1-1,1 0 1,-1 0-1,1 0 1,-1 0 0,0 0-1,1 0 1,-1 0 0,1 0-1,-1 0 1,1 0-1,-1 0 1,1 0 0,-1 0-1,0-1 1,1 1-1,-1 0 1,1 0 0,-1 0-1,0-1 1,1 1-1,-1 0 1,1 0 0,-1-1-1,0-6-7689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2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1 673 16528,'0'0'9443,"11"-9"-7468,201-181 2780,5-15-4370,69-64-2519,-365 328-16177,49-32 7560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45 11275,'0'0'14429,"0"9"-11647,-6 350 1499,6-356-4281,0 0 0,0 0 0,0-1 0,0 1 0,1 0 0,-1-1 0,1 1 0,0 0 0,0-1 0,0 1 0,0-1 0,0 1 0,0-1 0,1 1 0,2 2 0,-3-4 0,1 0 0,-1 0 0,1 0 0,-1 0 0,1 0 0,0 0 0,-1-1 0,1 1 0,0-1 0,-1 1 0,1-1 0,0 0 0,0 0 0,0 0 0,-1 0 0,1 0 0,0 0 0,0 0 0,0 0 0,-1-1 0,1 1 0,0-1 0,0 1 0,-1-1 0,3-1 0,8-4 9,-1 0 0,0 0 0,0-1 1,-1-1-1,0 1 0,17-18 0,51-61-329,-16 4-3002,-49 63 406,-1-1 0,12-29 0,-5-2-5514</inkml:trace>
  <inkml:trace contextRef="#ctx0" brushRef="#br0" timeOffset="1">284 1 14286,'0'0'6438,"-42"80"-1538,32-22-1376,8 9-1154,2 7-1121,14 10-1249,14-6 0,4-4 0,12-13 0,1-12-1281,-5-14-6727,-7-20-14573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4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368 28 19506,'8'-5'2776,"-1"0"-2048,-4 3-526,-1 1-1,0-1 0,1 0 0,0 1 0,-1-1 1,1 1-1,0 0 0,0 0 0,0 0 0,0 0 1,-1 0-1,1 1 0,5-1 0,-7 2-115,-1 0-1,1 0 0,0 1 1,-1-1-1,0 0 1,1 1-1,-1-1 0,0 0 1,0 1-1,1-1 1,-1 0-1,0 1 1,0-1-1,0 0 0,-1 1 1,1-1-1,0 1 1,-1-1-1,1 2 0,-1-3-5,-1 13 313,-2 0 0,0-1 0,0 1 0,-1-1 0,-1 0 0,-12 19 0,-52 70 664,40-62-695,-49 65 16,36-50-177,3 1 1,-63 114-1,86-122-201,17-46 0,-1 0 0,1 1 0,-1-1 0,1 0 0,0 1 0,0-1 0,-1 1 0,1-1 0,0 0 0,0 1 0,1-1 0,-1 1 0,0-1 0,0 1 0,1-1 0,-1 0 0,0 1 0,1-1 0,0 0 0,-1 1 0,1-1 0,0 0 0,0 0 0,-1 0 0,1 1 0,0-1 0,0 0 0,0 0 0,0 0 0,1-1 0,0 2 0,5 0 0,0 0 0,0-1 0,0 0 0,1 0 0,-1-1 0,0 0 0,0 0 0,0-1 0,0 1 0,0-2 0,0 1 0,0-1 0,0 0 0,11-5 0,13-6 0,52-32 0,-69 37 0,155-99-2660,-119 71-860,56-54 0,-50 32-6767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4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27738,'-43'80'1666,"-4"7"-705,5 11 512,3 2-544,7-4-929,13-12 0,15-16-480,4-23-2563,19-18-2915,2-22-3523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5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1057 0 16944,'-38'8'640,"1"1"-1,0 2 1,0 1-1,1 2 1,0 2-1,2 1 1,-51 32 0,23-6-292,3 2 0,-105 102 0,117-99 385,3 3 0,2 1 0,2 2 0,2 2 0,3 1 0,3 2 0,-42 105 0,57-117-650,1 1-1,3 0 1,2 1 0,2 0 0,3 1-1,1 0 1,3 0 0,2 0-1,2 0 1,17 98 0,-14-124-95,2 0 1,0 0-1,2-1 1,0 0-1,2 0 0,0-1 1,2-1-1,18 24 1,-21-31 3,2 0 1,0-1 0,1-1 0,0 0 0,1 0 0,0-2-1,0 0 1,1 0 0,1-2 0,0 1 0,0-2 0,20 7-1,-14-8 53,0-1 0,0 0-1,0-2 1,1 0 0,-1-2-1,1 0 1,0-2 0,-1 0-1,1-2 1,40-9 0,-33 3 87,-1-1 0,0-1 1,0-2-1,-2-1 1,0-1-1,0-1 1,31-25-1,-16 5 39,0-2-1,-3-2 1,-1-2-1,-2-1 1,-2-1-1,-2-2 1,-2-1-1,35-77 1,-42 71-171,-2 0 0,-2-2 0,-3 0 0,-2-1 0,9-90 0,-19 113 0,-2-1 0,-1 0 0,-2 0 0,-1 0 0,-1 1 0,-3-1 0,0 1 0,-2 0 0,-2 0 0,-22-52 0,24 70-225,0 0 0,-1 0-1,0 1 1,-1 1 0,-1 0 0,0 0-1,-1 1 1,0 0 0,-1 1 0,0 1-1,-1 0 1,-15-8 0,19 12-67,-1 1 1,1 1-1,-1 0 1,0 1-1,0 0 1,-1 0-1,1 1 1,0 1-1,-1 0 1,1 0-1,-1 1 1,1 1-1,-1 0 1,1 0-1,-1 1 1,1 1-1,0 0 1,-18 7-1,5 2-1422,0 1 0,1 1-1,0 2 1,2 0 0,-1 1 0,2 1-1,-33 38 1,-41 55-8872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5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14446,'0'0'12844,"2"9"-11889,-1-1-835,0 0 1,1 0-1,0-1 0,1 1 0,0-1 0,7 13 0,-9-16-101,1-1 0,1 0 0,-1-1 0,0 1 0,1 0 0,-1-1 0,1 1 0,0-1-1,0 0 1,0 0 0,0 0 0,0 0 0,0 0 0,1-1 0,-1 1 0,1-1 0,-1 0 0,1 0 0,-1 0 0,7 0 0,-4-1 6,1 0 1,-1-1 0,1 0-1,0 0 1,-1 0 0,0-1-1,1 0 1,-1 0-1,0 0 1,0-1 0,0 0-1,0 0 1,0-1-1,-1 0 1,0 0 0,0 0-1,6-6 1,28-19 127,-38 29-153,-1-1 0,1 0-1,0 1 1,0-1 0,0 1 0,0-1 0,0 1 0,0 0 0,0-1 0,0 1-1,0 0 1,0 0 0,0-1 0,0 1 0,0 0 0,0 0 0,0 0 0,0 0-1,0 1 1,0-1 0,0 0 0,0 0 0,0 1 0,0-1 0,0 0-1,0 1 1,0-1 0,0 1 0,0-1 0,0 1 0,0 0 0,0-1 0,-1 1-1,1 0 1,0-1 0,-1 1 0,1 0 0,0 0 0,-1 0 0,1 0 0,-1 0-1,1 0 1,-1 0 0,1 0 0,-1 0 0,1 1 0,2 9 157,-1-1-1,1 1 1,1 20 0,-2-12 177,-1-17-304,0 6 91,0 0-1,1-1 1,0 0-1,1 1 1,5 11-1,-7-17-95,0-1-1,0 1 1,0-1 0,0 0-1,0 0 1,0 1-1,0-1 1,0 0 0,0 0-1,1 0 1,-1 0 0,0-1-1,1 1 1,-1 0-1,1 0 1,-1-1 0,1 1-1,-1-1 1,1 1-1,-1-1 1,1 0 0,0 0-1,-1 0 1,1 1 0,0-2-1,-1 1 1,1 0-1,-1 0 1,1 0 0,-1-1-1,1 1 1,0-1-1,-1 1 1,1-1 0,1-1-1,8-4-14,-1-1-1,0 0 0,0-1 0,0 0 1,-1-1-1,0 0 0,-1 0 0,0-1 1,10-15-1,-8 11-13,1 1 1,0 0-1,1 0 1,20-16-1,-31 28-91,0 0-1,0 0 1,0 0 0,0 0-1,0 0 1,1 1 0,-1-1-1,0 0 1,0 1 0,0-1 0,1 1-1,-1-1 1,0 1 0,1-1-1,-1 1 1,0 0 0,1 0-1,-1 0 1,0 0 0,1 0-1,-1 0 1,0 0 0,1 0-1,-1 1 1,0-1 0,1 0-1,-1 1 1,0-1 0,0 1 0,1-1-1,-1 1 1,0 0 0,0 0-1,0-1 1,0 1 0,0 0-1,0 0 1,0 0 0,0 0-1,0 0 1,0 0 0,-1 0-1,2 3 1,2 4-1201,0 1-1,-1 0 0,-1 0 1,1 0-1,0 12 1,1-2-792,3 12-5343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6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187 165 14862,'0'0'6860,"-9"4"-5146,-10 7-1436,1 0 0,1 0 0,-31 28 0,41-32-88,-1 0 1,1 0-1,0 1 0,1-1 0,0 2 0,0-1 1,1 1-1,0 0 0,0 0 0,1 0 1,-4 13-1,8-22-170,-1 1 1,1 0-1,0 0 1,0-1-1,-1 1 1,1 0-1,0 0 1,0-1-1,0 1 1,0 0-1,0 0 1,0 0-1,0-1 1,0 1-1,1 0 1,-1 0-1,0-1 1,0 1-1,1 0 1,-1-1 0,0 1-1,1 0 1,-1-1-1,1 1 1,-1 0-1,1-1 1,-1 1-1,1-1 1,-1 1-1,1 0 1,1-1-12,-1 1 0,1-1 1,-1 0-1,1 0 0,-1 1 1,1-1-1,-1 0 0,1-1 1,0 1-1,-1 0 0,1 0 1,-1-1-1,0 1 0,3-1 1,45-24 57,-23 6-92,-1-2-1,-1-1 0,0-1 1,29-38-1,-38 42 81,-1 0 0,-1-1 0,-1-1 0,-1 0 0,-1 0 0,15-43-1,-23 48 336,-10 25-302,-11 28-176,7-9 216,1 1-1,2-1 0,1 2 1,1-1-1,1 1 1,2 0-1,-1 60 1,5-87-115,0-1-1,0 1 1,1-1 0,-1 1 0,0-1-1,1 1 1,0-1 0,0 1 0,-1-1-1,1 0 1,1 1 0,-1-1 0,0 0 0,1 0-1,-1 0 1,1 0 0,-1 0 0,1 0-1,0 0 1,0-1 0,0 1 0,0-1 0,0 1-1,0-1 1,0 0 0,1 1 0,-1-1-1,0 0 1,1-1 0,-1 1 0,3 0 0,-1 0 18,0-1 1,0 0-1,0 0 1,0 0-1,0-1 1,0 0 0,0 1-1,0-1 1,0-1-1,0 1 1,0 0 0,-1-1-1,1 0 1,-1 0-1,1 0 1,-1 0 0,0-1-1,6-4 1,-1-1 31,0-1 1,-1 0-1,0-1 1,0 0-1,-1 0 1,0 0-1,-1-1 0,0 1 1,0-1-1,-2-1 1,1 1-1,-1 0 1,-1-1-1,0 0 1,-1 1-1,0-1 1,-1-21-1,0 33-63,0-1 0,0 1 0,0-1 1,0 1-1,0-1 0,0 1 0,0-1 0,0 1 0,0-1 0,0 1 0,0-1 0,-1 1 0,1-1 0,0 1 1,0-1-1,-1 1 0,1 0 0,0-1 0,0 1 0,-1-1 0,1 1 0,0 0 0,-1-1 0,1 1 0,-1 0 1,1-1-1,0 1 0,-1 0 0,1 0 0,-1-1 0,1 1 0,-1 0 0,1 0 0,-1 0 0,1 0 1,-1 0-1,0 0 0,-19 11-37,-11 25 166,24-27-41,1 1 0,1 0 0,0 0 0,0 0-1,1 1 1,0 0 0,1-1 0,0 2 0,1-1 0,-2 17-1,4-27-79,0 1-1,1-1 0,-1 0 1,0 0-1,0 0 0,0 0 1,1 1-1,-1-1 0,1 0 0,-1 0 1,1 0-1,-1 0 0,1 0 1,0 0-1,-1 0 0,1 0 1,0-1-1,0 1 0,-1 0 1,1 0-1,0 0 0,0-1 0,0 1 1,0-1-1,0 1 0,2 0 1,1 0-3,0 1 0,0-1 0,0 0 0,0 0 0,0-1 0,1 0 0,6 1 0,6-2-34,0-1-1,30-7 1,48-18-1197,35-8 418,-131 32 929,-1 0 0,0 0 0,-1 0 0,1 0 0,0 1 0,-1-1 0,1 1 0,-1-1 0,0 1 0,0 0 0,-5-3 0,-26-24 525,10-6-646,23 34 0,0-1 0,0 0 0,0 1 0,0-1 0,1 0 0,-1 1 0,0-1 0,1 0 0,-1 0 0,1 0 0,0 1 0,0-1 0,0 0 0,0 0 0,0 0 0,0 0 0,0 1 0,0-1 0,2-3 0,-1 4-2,0 0 0,0 0 0,1 0 0,-1 0 1,0 1-1,1-1 0,-1 1 0,1-1 0,-1 1 0,1-1 0,-1 1 0,0 0 0,1-1 0,0 1 1,-1 0-1,1 0 0,-1 0 0,1 1 0,-1-1 0,3 1 0,5-1-364,88 0-7833,-37 0 1429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7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15 11819,'0'0'19501,"-9"1"-19127,3 0-423,1 0-1,-1 1 1,0 0-1,1 0 1,0 1-1,-1-1 1,1 1 0,0 0-1,0 1 1,1-1-1,-1 1 1,1 0-1,0 0 1,0 0 0,0 1-1,0-1 1,1 1-1,-1 0 1,1 0-1,1 0 1,-1 1 0,1-1-1,0 1 1,0-1-1,0 1 1,0 6-1,2-11 34,0 0 0,0-1 0,1 1-1,-1 0 1,0 0 0,0-1 0,1 1 0,-1 0-1,1-1 1,-1 1 0,0 0 0,1-1-1,0 1 1,-1-1 0,1 1 0,-1 0 0,1-1-1,0 0 1,-1 1 0,1-1 0,0 1-1,-1-1 1,1 0 0,0 1 0,0-1-1,-1 0 1,1 0 0,0 0 0,0 1 0,-1-1-1,1 0 1,0 0 0,0 0 0,0 0-1,0-1 1,42 1 84,-30-1-75,11 1 11,-13-1-16,0 1 0,0 0-1,0 1 1,-1 0-1,20 5 1,-27-5 9,0 0 0,0 1 0,0-1 0,0 1 0,0 0 1,-1-1-1,1 1 0,0 1 0,-1-1 0,1 0 0,-1 1 1,0-1-1,0 1 0,0-1 0,0 1 0,-1 0 0,1 0 0,-1 0 1,1 0-1,-1 0 0,0 0 0,0 1 0,0 4 0,1 3 110,-1 1 0,0 0-1,-1-1 1,0 1-1,-1-1 1,-1 1 0,1-1-1,-2 1 1,0-1 0,-6 17-1,6-20 3,0-1-1,0 1 1,-1-1-1,0 0 0,0 0 1,0-1-1,-1 1 1,0-1-1,0 0 1,-1 0-1,0-1 0,0 0 1,0 0-1,0 0 1,-1-1-1,-9 5 1,15-8-108,-1 0 0,1-1 0,-1 1 0,1-1 0,-1 1 0,0-1 1,1 1-1,-1-1 0,1 0 0,-1 0 0,1 0 0,-1 0 0,0 0 0,1 0 1,-1-1-1,1 1 0,-1-1 0,1 1 0,-1-1 0,1 1 0,-1-1 1,1 0-1,-1 1 0,1-1 0,-2-1 0,1 0 4,0-1-1,1 1 1,-1-1-1,0 1 1,1-1-1,-1 1 1,1-1-1,0 0 1,0 0 0,0 0-1,0 1 1,0-6-1,0-3-122,0 1 0,0-1 1,1 0-1,0 1 0,1-1 0,4-19 0,-1 19-24,0 1 0,1-1 0,0 1 0,1 0 1,0 1-1,1-1 0,0 1 0,0 1 0,1-1 0,0 1 0,16-12 1,-7 7 47,1 0 1,0 1-1,0 1 0,1 1 1,27-11-1,-43 20 36,1-1 0,0 1 0,-1 0 0,1 0 0,0 0 0,0 0 0,-1 1 0,1-1 0,0 1 0,0 0 0,5 1 0,-8-1 33,0 1 0,-1-1 0,1 0 0,0 0 1,-1 1-1,1-1 0,-1 1 0,1-1 1,0 1-1,-1-1 0,1 1 0,-1-1 0,1 1 1,-1-1-1,1 1 0,-1-1 0,0 1 0,1 0 1,-1-1-1,0 1 0,0 0 0,1 1 1,-4 26 25,0-18 160,-1 1 1,-1-2-1,0 1 0,-8 12 0,7-14-16,1 1 0,0 0 0,1 0 0,0 0 0,-3 11 1,7-20-137,0 0 0,0 0 0,0 0 0,0 1 0,0-1 1,0 0-1,0 0 0,0 0 0,1 0 0,-1 1 1,0-1-1,0 0 0,0 0 0,0 0 0,0 0 1,0 0-1,1 0 0,-1 1 0,0-1 0,0 0 0,0 0 1,0 0-1,1 0 0,-1 0 0,0 0 0,0 0 1,0 0-1,1 0 0,-1 0 0,0 0 0,0 0 1,0 0-1,1 0 0,-1 0 0,0 0 0,0 0 1,0 0-1,0 0 0,1 0 0,-1 0 0,0 0 0,0 0 1,0-1-1,0 1 0,1 0 0,-1 0 0,0 0 1,0 0-1,0 0 0,0 0 0,0-1 0,1 1 1,-1 0-1,0 0 0,0 0 0,0 0 0,0 0 0,0-1 1,0 1-1,0 0 0,12-10 107,0 0-1,0-1 1,-1 0 0,-1-1-1,0 0 1,-1-1 0,0 0-1,-1 0 1,0-1 0,-2 0-1,1-1 1,-1 1 0,-1-1-1,-1 0 1,0 0 0,-1-1-1,2-24 1,-5 39-116,0 1 1,0-1-1,0 1 1,0-1-1,0 1 1,0 0-1,1-1 0,-2 1 1,1-1-1,0 1 1,0-1-1,0 1 0,0-1 1,0 1-1,0-1 1,0 1-1,0-1 1,-1 1-1,1 0 0,0-1 1,0 1-1,-1-1 1,1 1-1,0 0 1,-1-1-1,1 1 0,0 0 1,-1-1-1,1 1 1,-1 0-1,1-1 1,0 1-1,-1 0 0,1 0 1,-1 0-1,1-1 1,-1 1-1,1 0 0,-1 0 1,1 0-1,0 0 1,-1 0-1,1 0 1,-1 0-1,1 0 0,-1 0 1,1 0-1,-1 0 1,1 0-1,-1 0 1,1 1-1,-1-1 0,1 0 1,-1 0-1,1 0 1,0 1-1,-1-1 0,1 0 1,-1 1-1,-1 0-9,1 0 0,-1 0 0,0 1 0,1-1 0,0 0 0,-1 1 0,1-1 0,0 1 0,0 0 0,-1-1 0,1 1 0,1 0 0,-3 3 0,3-3-107,-1 0 0,1 0 1,-1-1-1,1 1 1,-1 0-1,1 0 1,0 0-1,0 0 1,0-1-1,0 1 1,1 0-1,-1 0 0,0 0 1,1-1-1,-1 1 1,1 0-1,-1 0 1,1-1-1,0 1 1,0 0-1,0-1 0,0 1 1,0-1-1,0 1 1,0-1-1,1 0 1,-1 1-1,0-1 1,1 0-1,-1 0 0,1 0 1,0 0-1,-1 0 1,1 0-1,0 0 1,2 0-1,4 1-665,0-1 1,1 0-1,-1-1 0,0 0 0,0 0 0,0 0 0,14-4 1,12-5-3427,1-6-2423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8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121 222 10154,'0'0'6582,"-11"6"-2573,0 0-3313,1 0 0,-1 1-1,1 0 1,0 1 0,-10 11 0,16-16-488,1 0 0,0 0 0,0 1 0,0 0 0,0-1 0,1 1-1,-1 0 1,1 0 0,0 1 0,0-1 0,1 0 0,-1 1 0,1-1 0,0 0 0,0 1 0,0 0 0,1-1 0,0 1 0,0 0-1,1 7 1,-1-11-201,1 0-1,-1 0 0,1 0 0,0 0 0,-1 0 1,1-1-1,0 1 0,0 0 0,0 0 0,0-1 1,0 1-1,-1 0 0,1-1 0,0 1 0,0-1 1,1 0-1,-1 1 0,0-1 0,0 0 0,0 1 1,0-1-1,0 0 0,0 0 0,0 0 0,0 0 1,1 0-1,-1 0 0,0 0 0,0-1 0,0 1 1,0 0-1,0-1 0,2 0 0,37-13 93,-29 6-162,-1-1 1,0 0-1,0 0 1,-1-1-1,0 0 0,-1 0 1,0-1-1,-1 0 1,0-1-1,10-22 0,-22 46-170,0 1-1,1-1 0,0 1 1,1 0-1,0 1 0,1-1 0,1 0 1,0 15-1,1-27 158,1 0 0,-1 0 1,1 0-1,-1-1 0,1 1 0,0 0 0,-1-1 1,1 1-1,0 0 0,-1-1 0,1 1 0,0-1 1,0 1-1,-1-1 0,1 0 0,0 1 0,0-1 1,0 0-1,0 1 0,-1-1 0,1 0 0,0 0 1,0 0-1,0 0 0,0 0 0,0 0 0,0 0 1,1 0-1,29-5-1927,-18 1 1637,0-1 0,-1-1 0,0-1 1,-1 1-1,1-2 0,-1 0 0,0 0 0,16-18 1,-11 11-1346,-1-2 0,-1 0 0,0 0 1,18-33-1,-28 44 1631,-1 0 0,1-1 0,-1 0 0,0 0-1,-1 0 1,1 0 0,-1 0 0,-1-1 0,1 1 0,-1 0 0,0-9 0,-1 15 224,-1 0 0,1 1 0,0-1 0,0 0 0,0 0 0,-1 1-1,1-1 1,0 0 0,-1 0 0,1 1 0,-1-1 0,1 0 0,-1 1 0,1-1 0,-1 0 0,1 1 0,-1-1 0,0 1 0,1-1 0,-1 1-1,0 0 1,1-1 0,-1 1 0,0-1 0,0 1 0,1 0 0,-1 0 0,0-1 0,0 1 0,0 0 0,1 0 0,-1 0 0,0 0 0,0 0-1,0 0 1,1 0 0,-1 0 0,0 1 0,0-1 0,0 0 0,1 0 0,-1 1 0,0-1 0,0 0 0,1 1 0,-1-1 0,0 0 0,-1 2 0,-2 0 559,-1 0 1,0 1 0,1 0 0,0-1 0,-1 2-1,-6 5 1,2 1-139,0 0 0,1 0 0,0 1 0,1 0 0,0 0 0,1 1 0,0 0 0,1 0 0,0 0 0,1 1 0,-5 22 0,9-34-553,0 0-1,0 0 1,-1-1 0,1 1 0,0 0-1,0 0 1,1 0 0,-1 0-1,0 0 1,0-1 0,0 1 0,1 0-1,-1 0 1,0 0 0,1 0-1,-1-1 1,0 1 0,1 0 0,-1 0-1,1-1 1,0 1 0,-1-1-1,1 1 1,-1 0 0,1-1 0,0 1-1,-1-1 1,1 1 0,0-1 0,0 1-1,0-1 1,0 1 0,2-1-1,0 0 1,0 1-1,0-1 1,0 0-1,-1 0 1,1-1-1,0 1 0,0-1 1,0 1-1,3-2 1,5-2-38,0 0 0,0-1 1,0-1-1,12-7 0,-1-5 69,0-2-1,-1 0 0,-1-1 0,-1-1 0,-1 0 0,-1-2 1,-1 0-1,-2-1 0,15-31 0,-55 105 554,-37 83 260,57-117-661,0 1-1,1 0 1,1 0-1,1 0 1,0 1-1,0 25 0,2-41-190,1 0 0,0 0-1,0 0 1,0 0-1,0 0 1,1 1-1,-1-1 1,0 0 0,0 0-1,1 0 1,-1 0-1,0 0 1,1 0-1,-1 0 1,1 0 0,-1 0-1,1-1 1,0 1-1,-1 0 1,1 0-1,0 0 1,0-1 0,0 1-1,-1 0 1,1-1-1,0 1 1,0 0-1,2 0 1,-1-1 10,1 1 0,-1-1 0,1 0 1,-1 0-1,1 0 0,-1 0 0,1 0 0,-1 0 0,1-1 0,-1 1 1,1-1-1,1-1 0,5-1 27,-1 0 0,1-1 1,-1 0-1,0-1 0,-1 0 1,10-8-1,0-3-268,-1 0 0,-1-1 0,-1-1 0,-1-1 1,20-36-1,-44 77 456,1 0 1,1 0-1,1 1 1,1 0-1,-7 42 1,14-64-230,0 0 0,-1 0 0,1-1 0,0 1 0,0 0 0,0 0 0,0 0 0,0 0 0,0 0 0,0 0 0,0 0 0,1 0 0,-1-1 0,0 1 0,0 0 0,1 0 0,-1 0 0,1 0 0,-1-1 0,1 1 0,-1 0 0,1 0 0,-1-1 0,1 1 0,0-1 0,-1 1 0,1 0 0,0-1 0,-1 1 0,1-1 0,0 1 0,0-1 0,0 0 0,-1 1 0,1-1 0,0 0 0,0 1 0,0-1 0,0 0 0,0 0 0,0 0 0,-1 0 0,1 0 0,0 0 0,0 0 0,0 0 0,0 0 0,0-1 0,0 1 0,0 0 0,-1 0 0,1-1 0,0 1 0,0-1 0,0 1 0,-1-1 0,1 1 0,0-1 0,0 0 0,8-3 0,-1-1 0,0 0 0,-1 0 0,12-10 0,16-20-32,31-39 0,-8 6-53,-68 101-246,-16 20 422,17-39-52,1 1 0,0 0 0,2 0 0,-1 1 0,2-1-1,0 2 1,1-1 0,1 0 0,-2 19 0,5-35-56,0 1 1,0-1-1,0 1 0,0-1 0,0 1 1,0 0-1,0-1 0,0 1 0,0-1 1,0 1-1,0-1 0,1 1 0,-1-1 1,0 1-1,0-1 0,0 1 0,1-1 1,-1 1-1,0-1 0,1 1 0,-1-1 1,0 1-1,1-1 0,-1 0 0,1 1 1,-1-1-1,1 1 0,-1-1 0,0 0 1,1 0-1,-1 1 0,1-1 0,-1 0 1,1 0-1,0 0 0,-1 1 1,1-1-1,-1 0 0,1 0 0,-1 0 1,1 0-1,-1 0 0,1 0 0,0 0 1,-1 0-1,1 0 0,-1-1 0,1 1 1,-1 0-1,1 0 0,-1 0 0,1-1 1,-1 1-1,1-1 0,28-19-3002,18-50-12638,-19 26 6459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9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201 323 9673,'-2'-3'9577,"-5"2"-4089,-21 1-1293,22 0-2849,-1 0-1302,0 1 0,0 0 0,1 0 0,-1 0 0,0 1-1,0 0 1,1 0 0,-1 1 0,1 0 0,0 0 0,0 0-1,0 1 1,0 0 0,1 0 0,-1 0 0,1 1 0,0 0-1,0 0 1,1 0 0,-1 0 0,1 1 0,1 0 0,-1 0-1,1 0 1,0 0 0,0 1 0,1-1 0,-1 1 0,1-1 0,1 1-1,0 0 1,-1 11 0,2-16-47,0-1 0,0 0 0,0 0 0,1 0 0,-1 0 1,0 0-1,1 0 0,-1 0 0,1 0 0,-1 0 0,1 0 0,0 0 0,-1 0 0,1-1 0,0 1 0,-1 0 1,1 0-1,0 0 0,0-1 0,0 1 0,0-1 0,0 1 0,0-1 0,0 1 0,0-1 0,0 1 0,0-1 1,0 0-1,0 1 0,0-1 0,0 0 0,0 0 0,0 0 0,1 0 0,-1 0 0,0 0 0,2-1 0,2 1 21,1 0-1,-1-1 0,1 0 0,-1 0 0,0-1 0,1 1 1,5-3-1,3-5 15,0 1-1,0-2 1,0 0 0,-1 0 0,-1-1 0,0-1 0,16-18 0,66-99-218,-46 53 223,49-101 1,-112 214 107,2 1 0,2 1 0,1 0 0,2 1 0,-4 66 0,12-104-157,0-1 0,0 1-1,0 0 1,0 0 0,0-1 0,0 1 0,0 0 0,1-1-1,-1 1 1,1 0 0,0-1 0,-1 1 0,1 0-1,0-1 1,0 1 0,0-1 0,0 1 0,0-1-1,0 0 1,0 0 0,1 1 0,-1-1 0,0 0 0,1 0-1,-1 0 1,1 0 0,-1 0 0,1 0 0,-1-1-1,1 1 1,0-1 0,-1 1 0,1-1 0,0 1 0,0-1-1,-1 0 1,1 0 0,0 0 0,0 0 0,-1 0-1,1 0 1,0 0 0,0-1 0,-1 1 0,4-2-1,-2 2-11,0-1-1,0 0 0,1 0 1,-1 0-1,0-1 0,0 1 1,0-1-1,-1 1 0,1-1 1,0 0-1,-1 0 0,1 0 1,-1-1-1,1 1 0,-1-1 0,0 1 1,0-1-1,0 0 0,-1 0 1,1 0-1,0 0 0,-1 0 1,2-4-1,-5 6 30,1 0 0,0 0 0,-1 0-1,1 1 1,-1-1 0,1 0 0,-1 1 0,1-1 0,-1 1 0,1 0 0,-1-1-1,1 1 1,-1 0 0,0 0 0,1 0 0,-1 0 0,1 0 0,-1 0 0,0 1-1,-1-1 1,-1 1-6,-12-1 25,-5 0-26,1 0 0,-31-6-1,46 6-62,0-1 0,0-1 0,0 1 0,0-1 0,0 0 0,0 0-1,1 0 1,-1-1 0,1 1 0,0-1 0,-1 0 0,1 0 0,0-1 0,1 1-1,-5-5 1,8 7 90,0 1-1,0 0 0,0 0 0,0 0 0,0-1 0,0 1 1,0 0-1,0 0 0,0 0 0,0-1 0,0 1 0,0 0 1,0 0-1,0 0 0,0-1 0,0 1 0,0 0 1,0 0-1,0 0 0,0 0 0,0-1 0,0 1 0,1 0 1,-1 0-1,0 0 0,0 0 0,0-1 0,0 1 0,0 0 1,1 0-1,-1 0 0,0 0 0,0 0 0,0 0 0,0-1 1,0 1-1,1 0 0,-1 0 0,0 0 0,0 0 1,0 0-1,1 0 0,-1 0 0,0 0 0,0 0 0,0 0 1,1 0-1,-1 0 0,0 0 0,0 0 0,1 0 0,20-2 497,24 4-254,49 20-211,-75-16-91,1-1-1,-1 0 0,1-2 0,0 0 1,0-1-1,0-1 0,29-3 0,-44 1 59,-1-1 0,0 0 1,0 0-1,0 0 0,0 0 0,-1-1 0,1 0 0,-1 0 0,1 0 0,-1 0 0,0 0 0,0-1 0,0 1 0,4-8 0,-5 7-83,1 0-1,0 0 1,0 0 0,1 0 0,-1 1-1,1-1 1,0 1 0,0 0 0,0 0-1,0 0 1,1 1 0,5-3 0,-10 5 29,0 0 1,1 1-1,-1-1 0,0 0 1,1 0-1,-1 1 1,0-1-1,0 0 1,0 1-1,1-1 1,-1 0-1,0 1 0,0-1 1,0 1-1,0-1 1,0 0-1,0 1 1,0-1-1,1 0 1,-1 1-1,0-1 0,0 1 1,-1-1-1,1 0 1,0 1-1,0-1 1,0 1-1,0-1 1,0 0-1,0 1 0,0-1 1,-1 0-1,1 1 1,0-1-1,0 0 1,0 1-1,-1-1 1,1 1-1,-7 17-48,-26 24 576,27-37-399,1 0 1,1 0-1,-1 0 0,1 1 0,0 0 0,0-1 0,0 2 1,1-1-1,0 0 0,0 1 0,1-1 0,0 1 1,0 0-1,-1 6 0,4-12-95,-1 0 0,1 0 1,0 0-1,0 0 0,-1 0 0,1-1 1,0 1-1,0 0 0,0-1 0,0 1 0,0-1 1,0 1-1,0-1 0,0 1 0,0-1 0,0 0 1,1 1-1,-1-1 0,0 0 0,0 0 1,0 0-1,0 0 0,0 0 0,1 0 0,-1 0 1,2-1-1,35-1-821,-32 0-241,-1 1 0,1-1 0,-1 0 0,0 0 0,0-1 0,0 0 0,0 0 0,0 0 0,-1 0 0,7-7 0,24-22-7637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9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16 137 8008,'-1'2'611,"-1"0"0,1 0 0,-1 0 1,1 0-1,-1 0 0,1 0 1,0 0-1,0 1 0,0-1 1,1 0-1,-1 1 0,0-1 0,1 1 1,-1-1-1,1 1 0,0-1 1,0 0-1,0 1 0,0-1 1,1 1-1,0 4 0,0-5-329,1 0 1,-1 0-1,1 0 0,-1 0 0,1 0 0,0 0 1,0-1-1,0 1 0,0-1 0,0 1 0,0-1 1,0 0-1,0 0 0,1 0 0,-1 0 0,0 0 1,5 1-1,5 1-36,0-1 1,0-1-1,0 0 0,1 0 1,-1-1-1,0-1 1,23-4-1,-20 1-205,0-1-1,0 0 1,-1-1 0,1-1 0,-2-1-1,1 0 1,-1 0 0,0-2-1,-1 1 1,0-2 0,0 0-1,-1 0 1,-1-1 0,0 0 0,14-22-1,-23 32-20,1 0 1,-1 0-1,0 0 0,0 0 0,-1-1 1,1 1-1,0 0 0,-1 0 0,1-1 0,-1 1 1,0 0-1,0-1 0,0 1 0,0 0 1,0-1-1,-1-3 0,0 5-4,0-1 0,1 1-1,-1 0 1,0 0 0,0 0 0,0 0 0,0 0-1,0 0 1,0 0 0,0 0 0,0 1 0,0-1 0,0 0-1,0 1 1,0-1 0,-1 0 0,1 1 0,0 0-1,0-1 1,-1 1 0,-1-1 0,-4 1 2,0-1 0,0 1-1,-1 1 1,1-1 0,0 1 0,0 0 0,0 1 0,0-1 0,-9 5-1,-1 1-22,2 1-1,-1 1 1,1 0-1,0 1 1,1 0-1,0 1 1,1 1-1,0 0 0,1 1 1,-11 15-1,13-15 31,0 0 0,0 1 0,2 0 0,0 1 0,0 0 0,2 0 0,-1 1 0,2 0 0,0 0 0,-4 29 0,9-42-12,-1 0-1,1 0 1,0-1-1,0 1 1,0 0-1,0 0 1,0 0 0,1 0-1,-1 0 1,1-1-1,0 1 1,0 0 0,0 0-1,0-1 1,0 1-1,1-1 1,-1 1-1,1-1 1,0 1 0,-1-1-1,1 0 1,0 0-1,3 2 1,-1-2-51,0 0 0,0 0 0,0 0 1,0 0-1,1-1 0,-1 0 0,1 0 0,-1 0 0,1-1 1,-1 1-1,1-1 0,-1 0 0,7-1 0,7-1-709,-1-1-1,1 0 0,0-2 1,-1 0-1,0-1 0,22-11 1,32-24-5099,-5-4-3256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17649,'0'0'2082,"-66"21"32,28 7 544,0 9-928,6 3-929,9 5-161,10-1-416,13-6-192,2-8-64,24-11 0,11-9-64,11-10-640,5-1-578,3-18-95,-1-4-1089,-6-5-2083,-7-1-3779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19 16592,'0'0'10137,"-5"8"-8829,-12 27-769,17-35-531,0 0-1,0 1 0,0-1 0,0 0 0,0 1 1,-1-1-1,1 0 0,0 1 0,0-1 1,0 1-1,0-1 0,0 0 0,0 1 0,0-1 1,1 0-1,-1 1 0,0-1 0,0 0 1,0 1-1,0-1 0,0 0 0,0 1 0,1-1 1,-1 0-1,0 1 0,0-1 0,1 0 1,-1 0-1,0 1 0,0-1 0,1 0 0,-1 0 1,0 1-1,1-1 0,-1 0 0,0 0 1,1 0-1,-1 0 0,0 0 0,1 1 0,-1-1 1,1 0-1,17 0 63,-14 0-45,28-2-307,-1-1 0,0-1-1,50-15 1,-26 6 450,-51 12-150,0 0 0,0 0-1,0 0 1,0 0 0,0 1-1,0-1 1,0 1 0,0 0-1,0 1 1,1-1 0,-1 1-1,0-1 1,0 1 0,0 0-1,-1 1 1,1-1 0,0 1-1,0-1 1,-1 1 0,1 1-1,-1-1 1,1 0 0,-1 1-1,0-1 1,0 1 0,0 0-1,-1 0 1,4 4 0,-2-3-19,-1-1 1,1 0-1,0 0 1,0 0-1,1-1 1,-1 0 0,1 1-1,-1-1 1,1-1-1,0 1 1,-1-1-1,1 0 1,0 0 0,0 0-1,0 0 1,0-1-1,0 0 1,0 0-1,0 0 1,0-1 0,0 0-1,8-2 1,8-4-1063,0 0 0,-1-2 0,0 0 1,18-12-1,9-4-5283,-8 9-1550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1 230 6951,'0'0'13495,"0"9"-11755,1 24-442,-1-33-1262,0 0 0,0 1 0,0-1 0,0 0 0,0 1 0,0-1 0,0 0 0,1 1 0,-1-1 0,0 0 0,0 0 0,0 1 0,1-1 0,-1 0 1,0 0-1,0 1 0,1-1 0,-1 0 0,0 0 0,0 0 0,1 1 0,-1-1 0,0 0 0,1 0 0,-1 0 0,0 0 0,1 0 0,-1 0 1,0 0-1,1 0 0,-1 0 0,0 0 0,1 0 0,-1 0 0,0 0 0,1 0 0,-1 0 0,0 0 0,1 0 0,-1 0 0,0 0 0,0 0 0,1 0 1,-1-1-1,0 1 0,1 0 0,-1 0 0,0 0 0,0-1 0,1 1 0,-1 0 0,0 0 0,0-1 0,1 1 0,-1 0 0,0 0 0,0-1 0,0 1 1,0 0-1,0-1 0,1 1 0,-1 0 0,0-1 0,14-15 709,-2 0-514,21-30-8,-32 45-234,0-1-1,1 0 0,-1 1 0,1-1 1,-1 1-1,1-1 0,0 1 0,-1 0 0,1 0 1,0 0-1,0 0 0,0 0 0,0 0 1,0 0-1,0 1 0,0-1 0,0 1 1,0-1-1,3 1 0,-4 0 17,1 1 1,-1 0-1,0 0 1,0 0-1,1 0 1,-1 0-1,0 0 1,0 0-1,0 0 1,0 0-1,0 1 1,-1-1-1,1 0 1,0 1-1,-1-1 1,1 0-1,0 1 1,-1-1-1,0 1 1,1 1-1,9 38 869,-8-30-694,-2-9-112,0 0-1,0 0 1,1 0 0,-1 0 0,0 0-1,1-1 1,0 1 0,-1 0-1,1 0 1,0-1 0,0 1-1,0 0 1,0-1 0,0 1-1,0-1 1,1 0 0,-1 1-1,0-1 1,1 0 0,-1 0 0,1 0-1,-1 0 1,1 0 0,0 0-1,0 0 1,-1 0 0,1-1-1,0 1 1,0 0 0,-1-1-1,1 0 1,0 1 0,0-1-1,0 0 1,0 0 0,0 0 0,0 0-1,0-1 1,-1 1 0,1 0-1,0-1 1,0 1 0,0-1-1,-1 0 1,1 0 0,0 1-1,-1-1 1,1 0 0,0-1-1,-1 1 1,0 0 0,3-2-1,67-57 336,-56 46-632,1 0 0,0 0 1,32-18-1,-47 31 224,-1 1 1,1 0-1,-1-1 0,1 1 0,-1 0 1,0 0-1,1-1 0,-1 1 1,1 0-1,-1 0 0,1 0 0,-1 0 1,1 0-1,-1-1 0,1 1 0,0 0 1,-1 0-1,1 0 0,-1 1 1,1-1-1,-1 0 0,1 0 0,-1 0 1,1 0-1,-1 0 0,1 1 1,-1-1-1,1 0 0,-1 0 0,0 1 1,1-1-1,-1 0 0,1 1 1,-1-1-1,0 0 0,1 1 0,0 0 1,3 24 259,-13 39 456,8-59-687,-2 7 98,1-5-41,0 0 0,1 0 1,0 0-1,0 1 0,0-1 0,1 0 1,0 1-1,1-1 0,1 11 1,-1-17-85,-1 0-1,1-1 1,-1 1 0,1 0 0,0-1 0,-1 1 0,1-1 0,0 1 0,-1-1-1,1 1 1,0-1 0,-1 0 0,1 1 0,0-1 0,0 0 0,0 0-1,-1 1 1,1-1 0,0 0 0,0 0 0,0 0 0,-1 0 0,1 0 0,0 0-1,0 0 1,0 0 0,-1-1 0,1 1 0,0 0 0,0 0 0,0-1 0,-1 1-1,1 0 1,0-1 0,0 1 0,-1-1 0,1 1 0,-1-1 0,1 1 0,1-2-1,25-22-1405,-21 17 116,-1-1 1,0 0-1,-1 0 0,0 0 0,4-11 1,2-18-6785</inkml:trace>
  <inkml:trace contextRef="#ctx0" brushRef="#br0" timeOffset="1">421 1 10858,'0'0'20916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6 21332,'0'0'8168,"-79"-6"-7720,43 22-352,-4 10 65,-2 3-161,9 6 32,3 4-32,11-1-32,11-4 0,8-5-193,23-12-255,23-10-65,20-7-95,9-10-1218,14-16-1729,2-8-5510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2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11147,'0'0'8084,"-5"7"-6260,-57 113 3751,43-77-4244,1 1-1,-16 65 0,33-104-1240,-5 38 697,6-42-773,0 0 1,0 0-1,0 0 1,0 0-1,0 0 1,1 0-1,-1 0 1,0 0-1,1-1 1,-1 1-1,0 0 1,1 0-1,-1 0 1,1 0-1,0 0 1,-1-1-1,1 1 1,0 0-1,-1 0 1,1-1-1,0 1 1,0-1-1,0 1 1,-1-1-1,1 1 1,0-1-1,0 1 1,0-1-1,0 0 1,0 1-1,0-1 1,0 0-1,0 0 1,0 0-1,1 0 1,16 1-209,-1-1 0,0-1 0,0-1 1,1-1-1,-1 0 0,23-8 1,51-23-9876,-56 18 1165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3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22197,'0'0'7725,"9"2"-7522,5 2-282,1-2 0,0 0 0,0-1 1,-1-1-1,24-1 0,-34 0 62,0 1 0,0-1 0,0 0 0,0 0-1,0 0 1,-1 0 0,1-1 0,0 0 0,-1 1 0,1-1-1,-1-1 1,6-3 0,-8 4 82,1 0-1,-1 1 1,0-1-1,0 0 1,0 0-1,0 0 1,0 0-1,0 0 1,0-1-1,-1 1 1,1 0 0,-1 0-1,0 0 1,1-1-1,-1 1 1,0 0-1,0 0 1,-1-1-1,1 1 1,0 0 0,-1 0-1,1-1 1,-1 1-1,-2-4 1,3 5-10,-1-1 1,0 1-1,0 0 1,0 0-1,0-1 1,-1 1-1,1 0 1,0 0-1,0 0 1,-1 0-1,1 0 1,-1 0-1,1 1 1,-1-1-1,1 0 1,-1 1-1,1-1 1,-1 1-1,0-1 1,1 1-1,-1 0 1,1 0-1,-1 0 1,0 0-1,1 0 1,-1 0-1,0 0 1,1 1-1,-1-1 1,-3 1-1,0 0-68,-1 1 1,1-1-1,-1 1 0,1 0 0,0 0 0,-1 0 0,-8 7 0,8-3 17,-1 0 1,1 0-1,0 1 0,1 0 0,0 0 0,0 1 0,0-1 0,1 1 1,0 0-1,1 0 0,-4 10 0,6-15-57,1-1 1,-1 0-1,0 1 1,1-1-1,0 0 0,-1 1 1,1-1-1,0 0 1,0 1-1,0-1 0,0 1 1,1-1-1,-1 0 0,1 1 1,-1-1-1,1 0 1,0 0-1,0 1 0,0-1 1,0 0-1,0 0 1,0 0-1,1 0 0,-1 0 1,1 0-1,-1-1 1,1 1-1,0 0 0,0-1 1,0 1-1,0-1 0,0 0 1,0 0-1,0 0 1,0 0-1,0 0 0,1 0 1,-1 0-1,0-1 1,0 1-1,1-1 0,-1 1 1,1-1-1,-1 0 1,3 0-1,6 1-1079,1-1 1,-1 0-1,0 0 1,14-3-1,21-11-7853,-5-8-6470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3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1 20820,'0'0'2098,"-12"4"347,-98 43 1621,92-39-3622,1 0 1,1 2-1,-1 0 0,2 1 0,-17 15 0,31-26-448,0 1-1,0 0 0,0 0 1,0-1-1,0 1 0,0 0 0,0 0 1,0 0-1,0 0 0,1 0 1,-1 0-1,0 0 0,1 0 0,-1 0 1,0 1-1,1-1 0,0 0 1,-1 0-1,1 0 0,0 1 0,-1-1 1,1 0-1,0 1 0,0-1 1,0 0-1,0 0 0,0 1 0,0-1 1,1 0-1,-1 1 0,1 1 1,1-2-23,0 1 1,0-1 0,0 0 0,0 1 0,0-1 0,1 0 0,-1 0 0,0-1 0,1 1 0,-1 0 0,0-1 0,1 1 0,-1-1 0,5 0 0,16 1-353,-1-2 1,32-3 0,-36 1-908,0-1-1,1-1 1,21-9-1,21-12-7740,-13 3-6513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22806,'0'0'4793,"-4"13"-3346,-18 51-827,2 0 0,4 1 1,2 1-1,4 1 0,-3 81 0,12-148-620,1 0 0,0 1 0,0-1 0,0 0 0,0 1 0,0-1 0,0 0 0,1 0 0,-1 1 0,0-1 0,0 0 0,0 1 0,0-1 0,0 0 0,0 0 0,0 1 0,1-1 0,-1 0 0,0 1 0,0-1 0,0 0 0,1 0 0,-1 0 0,0 1 0,0-1 0,1 0 0,-1 0 0,0 0 0,0 0 0,1 1 0,-1-1 0,0 0 0,1 0 0,-1 0 0,0 0 0,0 0 0,1 0 0,-1 0 0,0 0 0,1 0 0,-1 0 0,0 0 0,1 0 0,-1 0 0,0 0 0,0 0 0,1 0 0,-1 0 0,0 0 0,1-1 0,-1 1 0,0 0 0,0 0 0,1 0 0,-1 0 0,0-1 0,0 1 0,1 0 0,-1 0 0,0 0 0,1-1 0,16-14 0,1-5 0,-1-1 0,17-27 0,-17 23 0,30-35 0,-47 60 0,0 0-1,0 0 1,0 0-1,1-1 1,-1 1-1,0 0 1,0 0-1,1 0 1,-1 0-1,0-1 1,0 1-1,1 0 1,-1 0-1,0 0 1,0 0-1,1 0 1,-1 0 0,0 0-1,1 0 1,-1 0-1,0 0 1,0 0-1,1 0 1,-1 0-1,0 0 1,1 0-1,-1 0 1,0 0-1,0 0 1,1 0-1,-1 0 1,0 1-1,0-1 1,1 0 0,-1 0-1,0 0 1,0 0-1,1 1 1,-1-1-1,0 0 1,0 0-1,0 0 1,0 1-1,1-1 1,-1 0-1,0 0 1,0 1-1,0-1 1,0 0-1,0 0 1,0 1 0,0-1-1,1 0 1,-1 1-1,0-1 1,0 0-1,0 0 1,0 1-1,0-1 1,0 0-1,-1 1 1,1-1-1,0 0 1,0 0-1,0 1 1,3 36-91,3 3-102,-6-39 159,0 0 1,1 0-1,-1 0 0,1 0 1,-1 0-1,1 0 0,0-1 1,-1 1-1,1 0 0,0 0 1,0-1-1,-1 1 0,1 0 1,0-1-1,0 1 0,0-1 1,0 1-1,0-1 0,0 0 1,0 1-1,0-1 0,0 0 1,0 0-1,0 1 1,0-1-1,0 0 0,1 0 1,0-1-7,0 0 0,0 1 1,0-1-1,0 0 1,0 0-1,-1 0 1,1 0-1,0 0 0,0-1 1,-1 1-1,1 0 1,1-4-1,4-2-28,-1-1-1,0-1 1,-1 1-1,6-13 1,4-23 308,-15 43 139,0 3-335,1 0-1,-1-1 0,0 1 1,1 0-1,-1-1 0,1 1 1,-1-1-1,1 1 1,0-1-1,-1 1 0,1-1 1,0 1-1,0-1 0,0 0 1,3 3-1,-2-3-31,0 1 0,1-1-1,-1 0 1,1 0 0,-1 0-1,1 0 1,-1 0-1,1 0 1,0-1 0,-1 1-1,1-1 1,0 0 0,-1 0-1,1 0 1,0 0 0,0-1-1,-1 1 1,1-1 0,0 1-1,-1-1 1,1 0 0,-1 0-1,1 0 1,-1 0 0,1-1-1,-1 1 1,4-4 0,3-3 54,0 0 1,-1-1-1,0 0 1,0 0-1,6-12 1,9-10 8,-23 31-75,0 0-1,0 0 1,0 0-1,0 0 1,0 0 0,1 0-1,-1 0 1,0 0 0,0 0-1,0 0 1,0 0-1,0-1 1,0 1 0,1 0-1,-1 0 1,0 0 0,0 0-1,0 0 1,0 0-1,0 0 1,0 0 0,1 0-1,-1 0 1,0 0 0,0 0-1,0 0 1,0 0-1,0 1 1,0-1 0,1 0-1,-1 0 1,0 0 0,0 0-1,0 0 1,0 0-1,0 0 1,0 0 0,0 0-1,0 0 1,1 0 0,-1 1-1,0-1 1,0 0-1,0 0 1,0 0 0,0 0-1,0 0 1,0 0 0,0 0-1,0 1 1,0-1-1,0 0 1,0 0 0,0 0-1,0 0 1,0 0 0,0 0-1,0 1 1,0-1-1,0 0 1,0 0 0,3 18-52,-2 22-24,-1-36 78,-1 0 6,1 1 0,0 0 0,0-1 1,1 1-1,0 0 0,-1-1 0,1 1 1,1 0-1,2 5 0,-3-9-6,0 0 1,0 1-1,0-1 0,0 0 0,1 0 0,-1 0 0,1 0 0,-1-1 1,1 1-1,-1 0 0,1-1 0,-1 1 0,1-1 0,-1 1 1,1-1-1,0 0 0,-1 1 0,1-1 0,0 0 0,-1 0 0,1 0 1,0-1-1,-1 1 0,1 0 0,-1-1 0,1 1 0,0-1 1,-1 1-1,1-1 0,2-1 0,10-5-2,-1-1 0,0 0 0,0-1 0,0 0 0,-1-1 0,-1 0 0,0-1 0,15-19 0,2 0 0,-11 12 0,-12 12 0,0 1 0,0-1 0,0 1 0,1 0 0,11-8 0,-17 13 0,1 1 0,-1-1 0,0 0 0,1 0 0,-1 0 0,0 0 0,1 0 0,-1 1 0,0-1 0,0 0 0,1 0 0,-1 0 0,0 1 0,0-1 0,0 0 0,1 0 0,-1 1 0,0-1 0,0 0 0,0 1 0,0-1 0,1 0 0,-1 1 0,0-1 0,0 0 0,0 0 0,0 1 0,0-1 0,0 0 0,0 1 0,0-1 0,0 0 0,0 1 0,0-1 0,0 0 0,0 1 0,0-1 0,0 0 0,-1 1 0,1-1 0,0 0 0,0 1 0,-3 18 0,-26 53 0,22-59 0,1 0 0,1 0 0,0 0 0,1 0 0,0 1 0,-2 17 0,6-31-30,0 1-1,0 0 1,0-1 0,0 1 0,0 0-1,0 0 1,0-1 0,0 1-1,0 0 1,0 0 0,0-1 0,0 1-1,0 0 1,1-1 0,-1 1-1,0 0 1,1-1 0,-1 1 0,0 0-1,1-1 1,-1 1 0,1-1 0,-1 1-1,1-1 1,-1 1 0,1-1-1,-1 1 1,1-1 0,0 1 0,-1-1-1,1 0 1,-1 1 0,1-1-1,0 0 1,0 0 0,-1 1 0,1-1-1,0 0 1,-1 0 0,1 0-1,0 0 1,0 0 0,-1 0 0,1 0-1,0 0 1,0 0 0,-1 0-1,1 0 1,0-1 0,-1 1 0,1 0-1,0 0 1,-1-1 0,1 1-1,0-1 1,-1 1 0,1-1 0,40-22-4513,20-37-10554,-28 20 12598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5605,'0'0'321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45 16752,'0'0'6491,"10"-7"-3389,48-31-748,-105 53-688,25-4-1638,6-4 175,0 1 1,1 0-1,0 1 1,0 1-1,1 1 0,-18 16 1,24-9-114,17-10-67,34-7-219,-30-2 17,82-5-1653,-63 3 837,60 1 0,-91 1 1011,0 1 1,0 0 0,-1 0-1,1 0 1,0 0-1,0 0 1,-1 0-1,1 0 1,0 0 0,0 1-1,-1-1 1,1 0-1,0 0 1,-1 1-1,1-1 1,0 0 0,-1 1-1,1-1 1,0 0-1,-1 1 1,1-1-1,-1 1 1,1-1-1,-1 1 1,1 0 0,-1-1-1,1 1 1,-1-1-1,0 1 1,1 0-1,-1-1 1,0 1 0,1 0-1,-1 0 1,0-1-1,0 1 1,0 0-1,0-1 1,0 1-1,0 0 1,0 0 0,0-1-1,0 1 1,0 0-1,0 0 1,0-1-1,0 1 1,-1 0 0,1-1-1,0 1 1,0 0-1,-1-1 1,0 2-1,-1 2 286,0 0 0,-1 0 0,1 0 0,-1-1 0,0 1 0,0-1 0,-6 5 0,-13 8 61,0-2 1,-39 21-1,48-29-272,1-1-1,-1 0 1,0 0-1,-1-2 1,1 1-1,-26 2 1,14-9-2396,25 2 1972,-1 0 1,0 0-1,0 1 0,1-1 0,-1 0 0,1 0 0,-1 0 1,0 0-1,1 0 0,0 0 0,-1 0 0,1 0 0,0 0 1,-1 0-1,1 0 0,0 0 0,0 0 0,0 0 1,0 0-1,0-2 0,0-23-11033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5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13100,'0'0'19667,"79"-30"-19859,-42 12-11147</inkml:trace>
  <inkml:trace contextRef="#ctx0" brushRef="#br0" timeOffset="1">337 130 14798,'0'0'17969,"64"-70"-21428,-48 41-9962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5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21428,'0'0'7367,"-10"59"-6630,6-13-96,-3 8 287,5 7-415,2 0-417,0-3 0,0-5-32,3-12-32,10-9-897,4-14-1345,-1-11-2722,2-7-4421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379 139 16720,'0'0'2039,"7"-11"-576,-1 1-955,26-45 2301,-30 50-2137,0 1 0,0-1-1,-1 0 1,0 0 0,0 0-1,0 0 1,0-6 0,-2 10-565,1 0 1,-1 0 0,0 0 0,0 0-1,1 0 1,-1 0 0,0 0-1,0 0 1,0 0 0,0 0 0,0 0-1,-1 0 1,1 1 0,0-1-1,0 1 1,0-1 0,-1 1 0,1-1-1,0 1 1,0 0 0,-1-1-1,1 1 1,0 0 0,-1 0 0,1 0-1,0 0 1,-1 0 0,1 0-1,-3 1 1,-45 2 440,31 1-536,-1 0 0,1 1-1,1 1 1,-1 1 0,1 1-1,0 0 1,-20 14 0,14-8-16,1 2 0,1 1 0,0 0 1,-26 30-1,42-41 4,1-1 0,0 1 0,0-1 0,0 1 0,1 1 0,-4 7 0,6-12 0,1-1 0,-1 0 0,1 0 0,-1 0 0,1 1 0,0-1 0,0 0 0,-1 0 0,1 1 0,0-1 0,0 0 0,0 0 0,0 1 0,0-1 0,1 0 0,-1 0 0,0 1 0,1-1 0,-1 0 0,1 0 0,-1 0 0,1 1 0,-1-1 0,1 0 0,0 0 0,-1 0 0,1 0 0,0 0 0,0 0 0,0 0 0,0-1 0,0 1 0,0 0 0,0 0 0,0-1 0,0 1 0,0-1 0,1 1 0,-1-1 0,2 1 0,24 5 0,0-2 0,0-1 0,1-2 0,-1 0 0,36-4 0,-22 1 0,-187 58 0,142-54 0,-73 35 0,73-35 0,-1 1 0,1 0 0,0 0 0,0 0 0,0 0 0,0 1 0,0-1 0,1 1 0,0 0 0,-1 0 0,2 1 0,-1-1 0,-4 8 0,7-11 0,0 0 0,0 0 0,0 0 0,0 0 0,0 0 0,0-1 0,0 1 0,0 0 0,0 0 0,0 0 0,0 0 0,1 0 0,-1-1 0,0 1 0,1 0 0,-1 0 0,1 0 0,-1-1 0,0 1 0,1 0 0,0-1 0,-1 1 0,1 0 0,-1-1 0,1 1 0,0-1 0,-1 1 0,1-1 0,0 1 0,0-1 0,-1 1 0,1-1 0,0 0 0,0 0 0,0 1 0,0-1 0,-1 0 0,1 0 0,2 0 0,39 5 0,-39-5 0,41 1-976,0-3 0,51-8 1,-37 0-2918,-1-2 0,98-36 0,-118 33-10392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6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25368,'0'0'6470,"-17"60"-5541,14-13-929,1 13 0,2 9 0,0 7 0,0-1 0,15-5 0,2-7 0,1-11-9225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28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1302 211 6822,'1'-1'391,"1"0"0,-1 0 0,0-1-1,1 1 1,-1 0 0,0 0-1,0-1 1,0 1 0,1-1-1,-1 1 1,-1-1 0,1 1-1,0-1 1,0 0 0,-1 1-1,1-1 1,-1 0 0,1 1-1,-1-1 1,0 0 0,1 0-1,-1 0 1,0-1 0,-1 0-116,0 1 0,0 0 0,0 0 1,0 0-1,0 0 0,0 0 0,-1 0 0,1 0 1,-1 1-1,1-1 0,-1 0 0,0 1 0,1-1 0,-1 1 1,-3-2-1,-9-5 90,0 1 1,-1 0-1,1 1 1,-18-5-1,27 10-250,-84-28 510,-169-30 1,212 53-446,-1 2 0,1 1 1,-1 3-1,1 2 0,-78 12 1,83-7-45,1 2 0,0 2 0,1 1 0,0 2 1,-72 37-1,97-43-93,1 1 0,0 0 0,0 0 0,1 2 0,0-1 0,1 2 0,0-1 0,1 1 0,0 1 0,1 0 0,1 1 0,0-1-1,1 1 1,0 1 0,1-1 0,1 1 0,0 0 0,-4 24 0,7-27-55,0 1-1,1-1 1,0 0-1,1 0 1,0 0-1,4 23 0,-3-30 9,1 1-1,0 0 1,0 0-1,0-1 1,1 1-1,-1-1 1,1 0-1,1 0 1,-1 0-1,1 0 1,0-1-1,0 1 1,0-1-1,0 0 1,10 6-1,4 1 40,1 0 0,0-1 0,1-2 0,0 0 0,0-1 0,1 0 0,39 5 0,154 9 183,-202-21-214,78 4 115,1-4 1,-1-4-1,159-28 0,-202 23 84,0-3 1,-2-1-1,1-3 0,-2-1 0,0-3 1,-1-1-1,-2-2 0,75-55 0,-109 73-101,-1-1 0,0 1 0,0-1 0,-1 0 0,1 0 0,-1-1 0,-1 0 0,1 0 0,-1 0 0,0 0 0,-1 0 0,4-12 0,-6 15-70,0 0 0,-1-1 1,1 1-1,-1 0 0,0 0 0,0 0 0,-1 0 0,1 0 0,-1 0 1,0-1-1,0 1 0,0 1 0,-1-1 0,1 0 0,-1 0 1,0 0-1,0 1 0,0-1 0,-1 1 0,1 0 0,-1-1 1,0 1-1,0 0 0,0 1 0,0-1 0,-5-2 0,-13-10-30,0 2-1,-2 0 1,1 1-1,-2 2 1,0 0-1,0 2 1,-43-10-1,12 7-14,0 2 0,-83-2 1,33 10-2714,73 1-2759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30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1 270 18385,'0'0'8745,"97"30"-7272,-5-56-768,19-9-609,12-8-32,-2-2-96,-3 3-513,-14 5-1152,-23 7-930,-23 9-480,-23 8-288,-19 6-1217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30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374 90 21268,'0'0'1441,"1"-9"-138,4-10-674,7-42 1497,-16 61-2038,0 0 0,1 1 0,-1 0 0,0-1 0,1 2 0,-1-1 0,-5 3 0,-41 19 461,0 2 0,2 3 0,1 2-1,-59 48 1,100-73-465,0 1 0,0 0 0,1 0 0,-1 0 0,1 1 0,1-1 0,-1 1 0,-4 11 0,8-16-75,1-1 0,-1 0 0,1 1-1,0-1 1,-1 1 0,1-1-1,0 1 1,0-1 0,0 1 0,0-1-1,0 1 1,0-1 0,0 1 0,1-1-1,-1 1 1,0-1 0,1 1-1,-1-1 1,1 0 0,1 3 0,-1-3-7,1 1 0,0 0 0,0-1 0,0 1 0,0-1 0,0 0 0,0 0 0,0 0 0,0 0 0,1 0 1,-1 0-1,0 0 0,1-1 0,-1 1 0,0-1 0,1 0 0,2 1 0,17 1 37,0-1 0,1-1 0,-1 0 0,0-2 0,0-1 0,0 0 0,0-2 0,-1 0 0,40-17 0,-90 35 109,0 1 0,1 1 0,0 2 0,1 1 1,1 1-1,1 1 0,-37 38 0,60-57-148,0 1 0,1 0 0,-1-1 0,1 1 0,0 0 0,0 0 0,-1 0 0,1 0 0,0 0 0,1 0 0,-1 0 0,0 0 0,1 1 0,-1-1 0,1 0 0,-1 0 0,1 1 0,0-1 0,0 0 0,1 5 0,0-5 0,0 0 0,0-1 0,0 1 0,0 0 0,1 0 0,-1 0 0,0-1 0,1 1 0,-1-1 0,1 1 0,0-1 0,0 0 0,-1 0 0,1 0 0,0 0 0,0 0 0,4 1 0,10 3 0,0 0 0,0-1 0,1-2 0,23 3 0,-33-5 0,35 4-566,1-2 0,0-2-1,56-7 1,-75 3-405,0 0 1,-1-2-1,1-1 0,-1-1 0,-1 0 1,0-2-1,29-17 0,25-23-14526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45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11082,'-25'0'5199,"43"0"2054,22 0 137,-21 0-5547,27 1-1843,66 7 0,-99-6 0,-1 0 0,1 1 0,0 0 0,-1 1 0,0 0 0,0 1 0,0 1 0,-1-1 0,1 2 0,10 8 0,-21-15 0,0 1 0,0 0 0,0 0 0,0 0 0,0 0 0,0 0 0,0 0 0,-1 0 0,1 0 0,0 0 0,-1 0 0,1 0 0,-1 0 0,1 0 0,-1 1 0,1-1 0,-1 0 0,0 0 0,0 1 0,1-1 0,-1 0 0,0 0 0,0 1 0,0-1 0,-1 0 0,1 1 0,0-1 0,0 0 0,-1 0 0,1 0 0,-1 1 0,1-1 0,-1 0 0,1 0 0,-1 0 0,0 0 0,1 0 0,-1 0 0,0 0 0,0 0 0,0 0 0,0 0 0,0 0 0,0 0 0,0-1 0,0 1 0,0 0 0,0-1 0,-2 1 0,-8 6 0,-1 0 0,0-1 0,-22 8 0,24-10 0,-28 11 0,1 1 0,1 2 0,0 2 0,2 1 0,-38 29 0,65-40 21,12-6-1,20-11-226,21-24-6297,-23 9-1115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45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75 21140,'0'0'10292,"-10"-1"-9646,2-1-565,5 1-71,0 0 0,-1 0 0,1 1 0,0-1 0,0 1-1,-1 0 1,1 0 0,0 0 0,-1 0 0,1 0-1,0 1 1,0 0 0,-1-1 0,1 1 0,0 0 0,0 1-1,0-1 1,0 0 0,-4 4 0,-2 2 17,0 2 0,1-1 1,0 1-1,0 0 0,0 1 0,1 0 0,-6 13 0,10-18-16,0 0 0,0 0 0,1 1-1,0-1 1,0 1 0,0-1 0,1 1-1,-1 0 1,2-1 0,-1 1 0,0 0 0,1 0-1,0 0 1,1 0 0,-1-1 0,1 1-1,2 7 1,-1-10-11,0-1 0,0 1 0,0-1 0,0 0 0,0 0 0,0 0 0,1 0 0,-1 0 0,1 0 0,-1-1 0,1 1 0,-1-1 0,1 0 0,0 0 0,0 0 0,0 0 0,0 0 0,0 0 0,0-1 0,0 0 0,0 1 0,0-1 0,0-1 0,0 1 0,0 0 0,0 0 0,3-2 0,7 1 0,0-1 0,0-1 0,0 0 0,-1-1 0,15-6 0,-6 0 0,-1-1 0,0 0 0,-1-2 0,0-1 0,21-19 0,-34 27 0,1 0 0,-1 0 0,1-1 0,-2 0 0,1 0 0,-1 0 0,0-1 0,-1 0 0,0 0 0,0 0 0,0 0 0,-1-1 0,-1 1 0,1-1 0,-1 0 0,1-12 0,-3 19 1,0 1 1,0-1-1,-1 0 1,1 0-1,0 1 1,-1-1-1,1 0 1,-1 1-1,1-1 0,-1 1 1,0-1-1,1 0 1,-1 1-1,0 0 1,0-1-1,0 1 1,0-1-1,-1 1 0,1 0 1,0 0-1,-1 0 1,1 0-1,-3-2 1,0 1-19,0 1 0,0-1 0,0 1 0,0 0 0,-1 0 0,1 0 0,0 1 0,0-1 0,-7 1 0,-3 1-415,0 0 0,1 1 0,0 0-1,-1 1 1,-18 7 0,5 2-6673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5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8808,'0'0'5050,"9"-1"-4131,436-49 3340,243 18-2764,30 53-790,-650-14-607,118-5 0,-152-5 248,-1-1 0,0-2 1,0-1-1,-1-1 1,47-19-1,-48 13-129,-21 9-130,0 0 0,-1 1 0,1 0 0,1 1 0,-1 0 0,0 1 0,16-2 0,-40 20-1875,11-14 1017,-1-1-1,1 0 1,-1 0 0,0 0 0,0-1 0,1 1 0,-1-1 0,0 0-1,0 0 1,-4-1 0,-18-2-11107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2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32 2947,'-10'0'256,"4"-2"-160,3-2 160,-3-3 97,3 2 223,1 1 97,-2-1-129,-2 3-191,-1-1-161,-1 3-96,-2 0-96,0 0 0,2 0-801,3 0-736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3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18 4132,'0'0'1324,"-8"2"-96,3-1-818,-69 17 736,44-9 1286,28-6-28,12-2 1069,445 11-323,-197-21-2566,93 2 802,-324 10-1344,1 1 1,39 10-1,-43-7 44,0-2-1,0-1 1,39 2-1,-63-6-73,1 0 0,-1 0-1,0 0 1,1 0 0,-1 0-1,0 0 1,0 0 0,1 0-1,-1 0 1,0 0 0,1 0-1,-1 0 1,0 0 0,1 0-1,-1 0 1,0 0 0,0 0-1,1 0 1,-1-1 0,0 1-1,0 0 1,1 0 0,-1 0-1,0-1 1,0 1 0,0 0-1,1 0 1,-1-1 0,0 1-1,0 0 1,0 0 0,0-1-1,1 1 1,-1 0-1,0 0 1,0-1 0,0 1-1,0 0 1,0-1 0,0 1-1,0 0 1,0 0 0,0-1-1,0 1 1,0 0 0,0-1-1,0 1 1,0 0 0,0-1-1,0 1 1,-1 0 0,1 0-1,0-1 1,0 1 0,0 0-1,0 0 1,0-1 0,-1 1-1,1 0 1,0-1 0,-1 0-11,0 0 0,0 0-1,1 0 1,-1 0 0,0 0 0,0 0 0,0 1 0,0-1 0,0 0 0,0 0 0,0 1 0,0-1 0,-1 1-1,1-1 1,-2 0 0,-50-4-11,0 2 1,-67 6-1,21-1 7,-517-18 25,1594-20-546,-757 25 450,-233 12 11,1 1 0,0 0 0,0 0 0,-15 6 0,-21 4 111,-340 30 32,68-10-96,239-24-2872,60-11-2168,13-15-4985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17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1436 176 7655,'-4'-9'4234,"-1"0"-3896,1 0 1,-2 1 0,1-1 0,-1 1 0,0 1-1,-1-1 1,0 1 0,0 0 0,0 1 0,-1 0-1,0 0 1,0 0 0,-1 1 0,-14-7 0,-9 1-205,0 1 0,-1 1 0,0 2 0,0 1 1,-56-2-1,20 6 219,-121 12-1,123-1-299,0 3-1,0 2 0,2 4 0,0 2 0,1 3 1,1 3-1,2 2 0,-88 56 0,135-74-37,0 0 0,0 1-1,1 1 1,1 0 0,0 1-1,-19 26 1,28-35 19,0 0 0,0 1 0,1-1 0,-1 1 1,1 0-1,0 0 0,0-1 0,1 1 0,-1 1 0,1-1 0,0 0 0,0 0 0,1 0 0,0 1 0,0-1 0,0 0 0,0 0 1,1 0-1,0 1 0,0-1 0,1 0 0,-1 0 0,1 0 0,0 0 0,0-1 0,1 1 0,3 6 0,1-3 93,1 1-1,0-1 0,0-1 1,1 1-1,0-2 0,0 1 1,1-1-1,16 8 0,92 34 751,-112-45-835,129 43 730,198 41 0,-248-71-504,-1-4 0,2-4-1,145-4 1,-199-6-60,-1-2-1,1-1 1,-1-2-1,0-1 0,-1-2 1,0 0-1,-1-2 1,55-31-1,-69 34-169,0 0-1,-1-1 0,0 0 1,0-2-1,-1 1 1,-1-2-1,0 1 1,-1-2-1,0 1 1,-1-2-1,-1 1 1,0-1-1,-1-1 1,0 0-1,-2 0 0,0 0 1,7-30-1,-12 40-34,0-1 0,0 0-1,0 1 1,-1-1 0,0 0-1,-1 1 1,0-1-1,0 1 1,0-1 0,-1 1-1,-2-10 1,2 13-26,0-1 0,-1 0 1,1 1-1,0-1 0,-1 1 1,0-1-1,0 1 0,0 0 0,0 1 1,-1-1-1,1 0 0,-1 1 0,1 0 1,-1 0-1,0 0 0,0 0 1,0 0-1,-6-1 0,-12-2-374,-1 0 0,1 2-1,-1 1 1,0 0 0,0 2 0,-34 3-1,-135 28-5704,99-12-272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19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1626 213 9513,'1'-11'2119,"0"6"-1900,-1 0-1,0 0 0,0-1 0,0 1 1,0 0-1,-1 0 0,0 0 0,0 0 1,0 0-1,-1 0 0,0 0 0,0 0 1,0 0-1,0 1 0,-1-1 0,1 1 1,-1 0-1,-1 0 0,1 0 0,0 0 1,-1 0-1,0 1 0,0-1 1,0 1-1,-6-4 0,-10-4-90,-1 1 1,1 0-1,-2 2 0,1 0 0,-1 1 1,0 2-1,-1 0 0,-24-2 1,-186-3-153,205 11 73,-63 0 25,1 4 0,-1 5 0,-124 29 0,162-26 66,1 2 0,0 3 0,2 1-1,0 3 1,1 3 0,1 1 0,-45 34 0,77-48-15,0 1 0,1 0 0,1 1 0,0 0 0,1 2 0,1-1 0,-20 34 0,28-43-97,1 0 0,0 1 0,0-1 0,1 1 0,0-1 0,0 1 0,0 0 0,1 0 0,0 0 0,0 0 0,1-1 0,0 1 0,0 0 0,1 0 0,-1 0 0,2 0 0,-1 0 0,1 0 0,0 0 0,0-1 0,1 1 0,0-1 0,0 0 0,0 0 0,1 0 0,4 6 0,3 0 24,-1-1 0,2 0-1,-1-1 1,2 0 0,-1-1 0,1 0 0,1-1 0,-1 0-1,20 7 1,14 3 215,80 19-1,-14-11 328,2-6-1,162 9 0,237-33 927,-429-2-1016,148-30 0,-196 27-380,-1-1 1,0-2-1,-1-1 0,-1-2 1,0-1-1,45-29 1,-65 35-82,0-1 0,-1-1 0,-1 0 1,0-1-1,0 0 0,-1-1 0,-1 0 1,0 0-1,-1-1 0,-1-1 0,0 1 1,-1-1-1,8-30 0,-12 37-48,-1 0 0,0 0 1,-1 0-1,1 0 0,-2 0 0,1 0 0,-2 0 0,1-1 1,-1 1-1,0 0 0,-1 0 0,0 0 0,-1 0 0,0 1 0,0-1 1,-1 1-1,0-1 0,0 1 0,-1 0 0,0 1 0,0-1 1,-1 1-1,0 0 0,0 0 0,-1 1 0,1 0 0,-11-7 0,-4 1-250,0 0 0,-1 2-1,0 0 1,-1 2 0,1 0-1,-2 2 1,1 0 0,-1 2-1,1 0 1,-30 0 0,-26 2-3202,-137 14 1,110 1-2112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0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1282 11627,'-221'-7'1309,"184"3"-1131,0-1-1,0-1 0,-68-22 0,96 24-167,0 0-1,1 0 1,-1 0 0,1-1-1,0 0 1,1-1-1,-1 0 1,-8-9 0,12 12 222,1-1 0,-1 0 1,1 0-1,0-1 0,1 1 1,-1 0-1,1-1 0,0 0 0,0 0 1,0 1-1,0-1 0,1 0 1,0 0-1,0-1 0,1 1 0,-1-8 1,1 12-198,1-1 1,-1 1 0,0-1-1,1 1 1,-1-1-1,1 1 1,0-1 0,-1 1-1,1 0 1,0 0 0,0-1-1,0 1 1,0 0-1,0 0 1,0 0 0,0 0-1,0 0 1,1 0 0,-1 0-1,0 0 1,2 0-1,35-16-47,-26 13 52,271-99 175,319-72 0,308-7-533,804-141-915,-616 138 5484,10 109-3030,-542 93-1220,-488-9-2,0 4 0,-1 2 0,-1 4 0,-1 4 0,85 36 0,-135-48 181,-1 1-1,-1 1 1,0 2 0,-1 0 0,0 1 0,-2 2 0,1 0 0,-2 1 0,24 28 0,-42-45-148,0 1 1,0-1 0,0 0 0,0 1 0,0-1 0,0 0-1,1 0 1,-1 0 0,0 1 0,1-1 0,-1-1-1,1 1 1,0 0 0,-1 0 0,1-1 0,-1 1-1,1-1 1,0 1 0,0-1 0,-1 1 0,1-1 0,0 0-1,0 0 1,-1 0 0,1 0 0,0 0 0,2-1-1,14-13-1642,-7-12-3405,-2-20-10904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0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0 217 14061,'0'0'5285,"54"-36"-4452,-12 20 0,15-9 0,13-2-321,10 0-416,4-1-96,-1 1-1697,-13-3-3781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1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1324 137 10826,'-7'-8'1805,"-2"-1"-1428,0 1 0,-1 0 0,0 0 1,0 1-1,-1 1 0,1-1 0,-2 2 1,1 0-1,-1 0 0,1 1 0,-24-5 1,-61-9-121,0 4 0,0 4 0,-1 5 1,-171 12-1,233-5-225,0 2 1,0 2-1,1 1 0,0 1 1,0 2-1,1 2 0,-60 29 1,80-34 25,1 0 1,0 0-1,0 2 1,1-1 0,0 2-1,1-1 1,0 1 0,0 1-1,1 0 1,0 0-1,1 1 1,1 0 0,0 0-1,0 1 1,1 0 0,1 0-1,0 1 1,1-1-1,0 1 1,1 0 0,-2 28-1,4-31-44,1 1 0,1 0 1,0-1-1,0 1 0,1-1 0,0 1 0,1-1 0,1 0 0,0 0 0,0 0 1,1 0-1,0-1 0,9 13 0,-4-10 4,1 0 0,0 0 1,1-1-1,0-1 0,1 0 0,0-1 1,0 0-1,23 12 0,-4-6 27,1-1-1,1-2 1,0-1 0,0-1-1,1-3 1,0 0-1,1-2 1,37 1 0,-12-5 393,-1-2 0,1-2 1,-1-3-1,106-23 0,-140 22-258,0-1-1,-1-1 1,0-2-1,0 0 0,-1-2 1,0 0-1,-1-2 0,0-1 1,-1 0-1,-1-2 1,-1 0-1,0-1 0,21-26 1,-32 32-64,-1 0 1,0-1-1,-1 0 1,0 0-1,-1-1 1,0 1-1,-1-1 1,-1-1-1,0 1 1,-1-1-1,-1 0 1,0 1-1,-1-1 1,-1-17-1,0 23-102,-1-1-1,0 1 1,-1 0-1,0 0 1,0 0-1,-1 0 1,0 1-1,-1-1 1,0 1-1,0-1 1,-1 1-1,0 1 1,-1-1-1,1 1 1,-1 0-1,-1 0 1,1 0-1,-1 1 1,0 0-1,-1 0 1,1 1-1,-1 0 1,-12-5-1,1 2-87,0 0-1,-1 2 1,0 1-1,0 0 0,0 1 1,-1 1-1,1 1 1,-34 2-1,28 1-959,-1 1 0,1 1-1,0 2 1,0 1-1,0 0 1,-27 12 0,12 1-6317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2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1180 116 17104,'-31'-18'182,"-2"2"-1,1 1 0,-2 1 1,0 3-1,0 0 0,-1 2 1,0 2-1,-1 1 1,0 2-1,0 1 0,0 2 1,-41 4-1,21 1-125,1 3 1,0 3-1,0 1 0,1 4 0,1 1 1,1 3-1,-59 29 0,93-38 126,0 0 0,0 1 0,0 0 0,2 2 0,-1 0 0,2 0 0,-19 22 0,29-30-134,0 1 1,1 0-1,0 0 0,0 1 1,0-1-1,1 1 0,0 0 1,0 0-1,0 0 0,1 1 1,0-1-1,1 0 0,0 1 1,0-1-1,0 1 0,1-1 1,0 1-1,1-1 0,0 1 1,0-1-1,0 1 0,1-1 1,3 10-1,0-6-34,1-1 0,0 1 0,1-1 1,0 0-1,1 0 0,0-1 0,0 0 0,1-1 0,0 0 0,0 0 0,1-1 1,0 0-1,0-1 0,20 10 0,3-1 28,0-1 0,2-2-1,62 14 1,-11-11 151,1-4 1,0-4-1,1-4 0,164-15 0,-205 8 254,-1-3 1,80-23-1,-107 24-310,0 0 0,0-2-1,0 0 1,-1-1 0,-1-1 0,0-1 0,0 0 0,28-26-1,-40 32-67,1-1 0,-1 0 0,0 0 0,-1-1-1,1 0 1,-1 1 0,-1-1 0,1-1 0,-1 1-1,0 0 1,-1-1 0,0 0 0,0 1 0,0-1-1,-1-9 1,0 10-37,-2 1-1,1 0 1,-1 0-1,0 0 0,0 0 1,-1 0-1,1 0 1,-1 0-1,-1 1 1,1-1-1,-1 1 0,0-1 1,0 1-1,-1 0 1,0 0-1,1 0 1,-2 1-1,1-1 1,-10-7-1,-3 0-98,-1 0 0,-1 2 1,0 0-1,0 0 0,-1 2 0,0 1 1,0 0-1,-1 1 0,-37-4 1,-10 1-1354,-118 3 0,114 7-294,1 3 0,0 3 1,0 3-1,-98 28 1,43 3-3562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3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3381 1 16335,'0'0'1559,"-13"7"-1623,-34 18 258,0-2-1,-2-2 1,-71 20-1,18-19 246,-133 11-1,-107-10-495,158-13 182,-54 7 395,2 10-1,-420 105 1,400-56-466,-307 73 57,501-140 3,0-2 0,-73-3 0,112-6 478,23 2-573,0 0 0,-1 0-1,1 0 1,0 0-1,-1 1 1,1-1 0,0 0-1,-1 0 1,1 0-1,0 0 1,-1 0 0,1 0-1,0-1 1,0 1-1,-1 0 1,1 0 0,0 0-1,-1 0 1,1 0-1,0 0 1,-1 0 0,1-1-1,0 1 1,0 0-1,-1 0 1,1 0 0,0-1-1,0 1 1,0 0-1,-1 0 1,1-1 0,0 1-1,0 0 1,0 0-1,0-1 1,-1 1 0,1 0-1,0-1 1,0 1-1,0 0 1,0-1 0,0 1-1,0 0 1,0-1-1,0 1 1,0 0 0,0-1-1,0 1 1,0 0-1,0-1 1,0 1 0,0 0-1,0 0 1,0-1-1,1 1 1,-1 0-1,0-1 1,5-1-108,-1 1 1,1-1-1,0 1 1,0 0-1,-1 0 1,1 0-1,0 1 0,0-1 1,0 1-1,0 1 1,8 0-1,7 0-807,35-6-2147,9-4-1788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3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2736 35 12556,'15'-5'-96,"4"-2"96,1 1 0,0 1 1,0 1-1,35-3 0,-50 6 47,-1 1 0,1 0-1,-1 1 1,1-1-1,0 1 1,-1 0-1,1 0 1,-1 0 0,1 1-1,-1-1 1,0 1-1,0 0 1,6 4-1,-8-4 35,1 0 0,-1 1 0,0-1 0,0 1 0,0 0 0,-1-1 0,1 1 0,-1 0 0,1 0-1,-1 0 1,0 0 0,0 0 0,0 0 0,-1 1 0,1-1 0,-1 0 0,0 0 0,1 0 0,-1 1-1,-1-1 1,1 0 0,-1 4 0,-2 7 306,0 0-1,0-1 1,-1 0-1,-1 0 1,0 0 0,-1-1-1,-1 1 1,0-1-1,-10 13 1,-88 103 1085,72-91-1076,-117 124 478,-247 207 1,-203 106 404,553-438-1003,-162 126 439,7 9 1,-333 366-1,-3 137-1185,519-649-32,13-16-269,0 1 0,-1-2 0,0 1 0,-1-1 0,1 0 0,-12 8 0,-1-11-6846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479 228 12748,'0'0'3523,"-11"-12"-186,-9-8-1688,-34-28 1,46 41-1428,0 1-1,-1 0 1,0 1-1,-1 0 1,1 0-1,-1 1 1,0 0-1,0 1 1,-14-4-1,15 6-206,0 0-1,0 1 1,0 0-1,0 0 1,0 1-1,0 0 1,0 1-1,0 0 1,1 0-1,-1 1 1,1 0-1,-1 0 1,1 1-1,0 0 1,0 0-1,1 1 1,-10 7-1,6-2 44,0 0 1,1 1-1,0 0 0,1 1 1,0 0-1,1 0 0,0 1 0,1 0 1,-10 25-1,13-27-12,-1 0-1,2 0 1,0 1 0,0 0 0,1-1-1,0 1 1,1 0 0,0 0 0,2 17-1,0-25-38,-1 0-1,1 0 1,0 0-1,0 0 0,1 0 1,-1 0-1,1-1 1,0 1-1,0-1 1,0 1-1,0-1 0,1 0 1,-1 1-1,1-2 1,0 1-1,0 0 1,0 0-1,0-1 0,1 1 1,-1-1-1,1 0 1,-1 0-1,1-1 1,0 1-1,-1-1 0,1 1 1,0-1-1,0 0 1,0-1-1,6 1 1,5 0 94,-1 0 1,0-2 0,1 0 0,-1 0 0,0-1 0,0-1 0,0 0 0,0-1 0,-1-1 0,1 0 0,-1-1 0,0 0 0,-1-1 0,1 0 0,-1-1 0,-1-1 0,0 0 0,0 0 0,16-18 0,-17 17-3,-1-1-1,1-1 1,-2 1 0,0-1 0,0-1-1,-1 1 1,0-1 0,-1-1 0,-1 1-1,0-1 1,-1 0 0,0 0 0,-2 0-1,1-1 1,-2 1 0,1-1 0,-2 1-1,0-1 1,-3-19 0,1 28-92,1 0 1,-1 0-1,0 0 1,-1 0-1,1 0 0,-1 1 1,0-1-1,-1 1 1,0 0-1,1 0 0,-7-6 1,7 8-146,0 0 0,0 0-1,0 1 1,0 0 0,0-1 0,-1 1 0,1 1 0,-1-1 0,1 0-1,-1 1 1,0 0 0,0-1 0,1 1 0,-1 1 0,0-1 0,0 1 0,0-1-1,-7 2 1,11-1 58,-1-1 0,1 1 0,0 0 0,-1 0 0,1 0 0,0 0 0,-1 0 0,1 0 0,0 0 0,0 0 0,-1 0 0,1 1 0,0-1 0,-1 0-1,1 0 1,0 0 0,-1 0 0,1 0 0,0 0 0,0 1 0,-1-1 0,1 0 0,0 0 0,0 0 0,-1 1 0,1-1 0,0 0 0,0 0 0,0 1 0,0-1 0,-1 0 0,1 0 0,0 1-1,0-1 1,0 0 0,0 1 0,0-1 0,0 0 0,0 1 0,0-1 0,0 0 0,-1 0 0,2 1 0,-1-1 0,0 0 0,0 1 0,0-1 0,0 0 0,0 1 0,0-1 0,0 0 0,0 1 0,0-1-1,0 0 1,1 1 0,15 10-4661,11-9-875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16752,'0'0'4884,"-8"14"-3250,-24 43-231,3 1 0,-23 65-1,42-96-1278,1 1 0,1 0 0,2 0 0,1 1 0,1 0 0,1 0 0,2 46 0,1-72-108,0-1 0,-1 1 0,2-1 0,-1 1 0,0-1 0,0 0 0,1 1 0,0-1 0,-1 0 1,1 1-1,0-1 0,0 0 0,0 0 0,0 1 0,1-1 0,-1 0 0,0 0 0,1-1 0,0 1 0,-1 0 1,1 0-1,0-1 0,0 1 0,0-1 0,0 1 0,0-1 0,0 0 0,0 0 0,1 0 0,-1 0 0,0 0 1,0-1-1,1 1 0,-1-1 0,1 1 0,-1-1 0,1 0 0,-1 0 0,0 0 0,1 0 0,-1-1 0,1 1 1,4-2-1,5-1 207,0-1 1,0 0 0,-1-1 0,1-1 0,-1 0-1,0 0 1,11-10 0,87-70 692,104-108-1,-57 49-1214,-154 143-76,12-13-585,-12 8-1953,-11 3-3873,-17 4-2573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17777,'0'0'3043,"-4"82"-417,25-50-1537,22-2-448,15-5-257,15-5-192,11-10-1056,5-10-4261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5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1 668 12236,'0'0'6998,"14"-7"-5444,449-184 4426,29 33-5437,228-17-446,13 44-28,-718 125 106,-39 8-206,-12 8-698,-11 2-2573,15-8-2613,0-3-8429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6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19378,'0'0'5798,"-1"68"-5702,-10-18-64,0 5 32,0 5-769,1-5-672,6-8-993,3-9-929,-1-11-1538,-4-12-2049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26 160 11050,'-4'-14'3369,"2"8"-2808,-14-47 1154,15 50-1489,0-1 0,1 1-1,-1-1 1,1 1 0,0-1 0,0 1 0,0-1 0,0 0 0,1 1 0,-1-1-1,1 1 1,0-1 0,0 1 0,2-6 0,0 6-110,0 0 0,0 1-1,0-1 1,0 1 0,0 0 0,0 0 0,1 0-1,-1 0 1,1 1 0,-1-1 0,1 1 0,0 0-1,0 0 1,-1 0 0,1 1 0,0-1 0,4 1 0,74 0 235,-75 1-353,15 0-141,0 1-1,0 2 0,0 0 1,-1 1-1,0 1 0,0 1 0,0 1 1,-1 1-1,0 1 0,-1 0 1,28 21-1,-44-29 216,0 1-1,0-1 1,0 1-1,-1 0 1,1 0 0,-1 0-1,0 0 1,0 0-1,0 1 1,0-1 0,-1 1-1,0-1 1,1 1-1,-1-1 1,0 1 0,-1 0-1,1 0 1,-1-1-1,1 8 1,-2-5 251,0 1 0,-1-1 1,1 0-1,-1-1 0,0 1 0,-1 0 0,1 0 0,-1-1 1,0 0-1,-1 1 0,-4 4 0,-7 8 562,-1-1-1,0-1 1,-2 0 0,0-1-1,-26 16 1,23-17-549,1-2 1,-37 15-1,49-23-338,0-1 0,0-1 0,0 1 0,0-1 0,0-1 0,-1 0 0,1 0 0,-1-1 1,1 1-1,-17-3 0,23 1-78,1 1 0,-1 0 1,0-1-1,1 1 0,-1 0 1,1-1-1,-1 0 0,0 1 1,1-1-1,0 0 0,-1 0 1,1 0-1,-1 0 0,1 0 1,0 0-1,0-1 0,0 1 1,0 0-1,0 0 0,0-1 1,0 1-1,0-1 0,0 1 1,0-3-1,0 1-161,1 0-1,-1 0 1,1 0 0,0 0-1,0 0 1,0 0 0,1 0-1,-1 0 1,1 0-1,-1 0 1,1 0 0,2-4-1,1-3-931,0 1 0,1 0 0,0 0 0,0 0-1,1 1 1,1 0 0,7-8 0,28-20-8703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7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0 375 23606,'0'0'8750,"14"-3"-8670,-2-1-193,1 1 0,-1-2 0,-1 0 0,1 0 0,-1-1 0,13-9 0,-17 11 66,-2 0 0,1 0 0,0-1 0,-1 0 0,0 0 0,0 0 0,0 0 0,-1-1 0,0 0 0,0 0 0,0 0 0,-1-1 0,0 1 0,0-1 0,1-7 0,-3 13 53,-1 0 0,1 0 0,-1 0 0,0 1 1,0-1-1,1 0 0,-1 0 0,0 0 0,0 0 0,0 0 0,0 0 0,0 0 0,0 0 0,0 0 0,-1 0 0,1 0 0,0 1 0,0-1 0,-1 0 0,1 0 1,0 0-1,-1 0 0,1 0 0,-1 1 0,1-1 0,-2-1 0,1 2-7,0 0 0,0-1 0,0 1-1,0 0 1,0 0 0,0 0 0,-1 0 0,1 0 0,0 0 0,0 1-1,0-1 1,0 0 0,0 1 0,0-1 0,0 0 0,0 1 0,0-1 0,-1 2-1,-5 1-23,1 1-1,0 0 1,0 1 0,1-1-1,-9 10 1,5-3-1,1-1 0,0 2 1,1-1-1,1 1 1,0 0-1,0 1 1,1-1-1,1 1 1,0 0-1,0 0 1,2 0-1,-1 1 0,0 26 1,3-39 11,0 1 1,1-1-1,-1 1 1,0-1-1,0 1 1,1-1-1,-1 0 1,1 1-1,-1-1 1,1 1-1,0-1 1,-1 0-1,1 0 0,0 1 1,0-1-1,0 0 1,0 0-1,0 0 1,0 0-1,0 0 1,0 0-1,1 0 1,-1-1-1,0 1 1,0 0-1,1-1 1,-1 1-1,1 0 1,-1-1-1,0 0 0,1 1 1,-1-1-1,1 0 1,-1 0-1,1 0 1,-1 0-1,1 0 1,-1 0-1,2-1 1,4 1-81,-1-1 0,0 0-1,0-1 1,0 0 0,0 0 0,0 0 0,0 0 0,8-6 0,0-1-501,0-1 0,0-1 0,21-21 0,-20 15-962,0-1 0,-2 0 1,0 0-1,19-38 0,-21 35 136,-1-2-1,-2 1 0,0-1 0,-1-1 0,-2 1 0,0-1 0,-2 0 0,2-37 1,-5 61 1670,0-1 1,0 0-1,1 0 1,-1 0 0,0 0-1,0 0 1,0 0 0,0 0-1,0 0 1,-1 0 0,1 0-1,0 0 1,0 0-1,-1 0 1,1 0 0,0 1-1,-1-1 1,1 0 0,-1 0-1,1 0 1,-1 0 0,1 1-1,-1-1 1,0 0 0,1 1-1,-1-1 1,-1 0-1,1 1-48,0 0-1,0 0 0,-1 1 0,1-1 0,0 1 0,0-1 0,0 1 0,0-1 1,0 1-1,0 0 0,0-1 0,0 1 0,0 0 0,0 0 0,0 0 1,0-1-1,0 3 0,-37 50 2783,20-21-1898,0 2 1,2 0-1,-19 61 0,28-73-1475,2 0 0,-4 41 0,8-48-1315,1 0 0,0 0 0,1 0 0,6 30 0,-5-32-3076,-3-7 4410,-5-13 7634,2-15 3137,12 10-10799,171-78-12,-174 86 213,31-16-293,-35 20 484,-1 0 0,1-1 0,-1 1 0,1 0 0,-1-1 0,1 1 0,-1 0-1,1-1 1,0 1 0,-1 0 0,1 0 0,-1 0 0,1 0 0,0 0 0,-1 0 0,1 0 0,0 0 0,-1 0 0,1 0 0,0 0 0,-1 0 0,1 0-1,-1 0 1,1 1 0,0-1 0,-1 0 0,1 0 0,-1 1 0,1-1 0,-1 0 0,1 1 0,-1-1 0,1 1 0,-1-1 0,1 0 0,-1 1 0,1-1-1,-1 1 1,0-1 0,1 1 0,-1 0 0,0-1 0,0 1 0,1-1 0,-1 1 0,0 0 0,0-1 0,0 2 0,0 27 588,1 25 970,-1-52-1476,1 0 1,-1-1 0,0 1 0,1-1 0,-1 1-1,1-1 1,0 1 0,-1-1 0,1 1 0,0-1 0,0 0-1,0 1 1,0-1 0,0 0 0,0 0 0,0 0-1,1 0 1,-1 0 0,0 0 0,1 0 0,-1 0 0,0 0-1,1 0 1,-1-1 0,1 1 0,0-1 0,1 1-1,5 0 62,-1 0 0,1-1-1,-1 0 1,1 0-1,-1-1 1,0 1-1,1-2 1,-1 1-1,0-1 1,1 0-1,11-6 1,3-3-50,0-1 1,24-18-1,-28 17-322,1 1 0,36-17 0,-54 29 223,-1-1 1,0 1-1,1 0 0,-1 0 0,1-1 0,-1 1 0,0 0 1,1 0-1,-1 0 0,1 0 0,-1 0 0,0 0 0,1-1 1,-1 1-1,1 0 0,-1 0 0,1 0 0,-1 0 0,0 1 1,1-1-1,-1 0 0,1 0 0,-1 0 0,0 0 0,1 0 1,-1 0-1,1 1 0,-1-1 0,0 0 0,1 0 0,-1 1 1,0-1-1,1 0 0,-1 0 0,0 1 0,1-1 0,-1 0 1,0 1-1,0-1 0,1 0 0,-1 1 0,0-1 1,0 1-1,0-1 0,0 0 0,0 1 0,1 0 0,-6 29 155,-19 29 346,20-52-488,0 0 1,1 1-1,0-1 0,0 0 0,1 1 0,0 0 1,0-1-1,0 10 0,18-35-1474,16-30-3630,-3-3-3343,-6 7-2381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8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14542,'0'0'17488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31 271 6278,'0'0'22485,"-8"55"-21075,0-27-482,1 2-639,0-3-225,6-5-32,1-7-801,0-7-1153,2-8-1121,12-8-448,-1-18-1570,-1-12-7815</inkml:trace>
  <inkml:trace contextRef="#ctx0" brushRef="#br0" timeOffset="1">136 1 14478,'0'0'15054,"-22"50"-15086,16-36-2242,1-7-4036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9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16560,'0'0'11039,"-2"13"-10483,-26 115 683,12-66-1066,4 1 0,1-1 1,-1 73-1,17-91-364,-5-43 145,0 0 1,1 0-1,-1-1 0,0 1 1,0 0-1,0 0 0,1 0 0,-1-1 1,0 1-1,1 0 0,-1 0 1,0 0-1,1-1 0,-1 1 1,1 0-1,-1-1 0,1 1 1,0-1-1,-1 1 0,1 0 1,0-1-1,-1 1 0,1-1 1,0 0-1,0 1 0,-1-1 1,1 0-1,0 1 0,0-1 1,0 0-1,0 0 0,-1 0 0,1 1 1,0-1-1,0 0 0,0 0 1,0 0-1,0-1 0,-1 1 1,1 0-1,0 0 0,0 0 1,0-1-1,-1 1 0,1 0 1,1-1-1,-1 0-158,0-1-1,0 1 1,0 0 0,0 0-1,0-1 1,0 1 0,-1 0 0,1-1-1,-1 1 1,1-1 0,-1 1-1,1-1 1,-1 1 0,0-1-1,0 1 1,0-1 0,1 1 0,-2-1-1,1-2 1,-4-31-3472,1 23 2891,-1 1 0,0 0 0,-1 0 0,0 0 0,-10-14 0,-37-47 5383,55 84-750,-3-10-3845,0 0 1,0 0-1,1 0 0,-1 0 1,1 0-1,-1 0 0,1 0 1,0 0-1,0-1 0,0 1 1,0 0-1,2 2 0,1 0-46,1 0-1,-1 0 0,1 0 0,0-1 0,0 0 1,1 0-1,-1 0 0,1-1 0,-1 0 0,1 0 0,0 0 1,0 0-1,10 0 0,3 0-1794,-1-1 0,1-1 0,22-3 1,15-4-8328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9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0 20243,'-12'1'2456,"1"-1"-2107,0 1 0,0 0 0,0 1 1,0 1-1,0 0 0,0 0 0,1 1 1,0 0-1,0 1 0,0 0 0,-11 8 0,6-3-26,1 2 0,-20 20 0,31-29-308,0 0 0,0 1 0,1-1 0,-1 1 0,1-1 0,0 1 0,-1 0-1,2 0 1,-1 0 0,0 0 0,1 0 0,0 0 0,0 1 0,0-1 0,0 0 0,1 8 0,0-11-19,1-1 0,-1 1 0,1 0 0,-1 0 0,1-1 0,0 1 1,-1 0-1,1-1 0,0 1 0,0-1 0,0 1 0,-1-1 0,1 1 0,0-1 0,0 0 0,0 1 0,0-1 1,0 0-1,0 0 0,0 1 0,0-1 0,0 0 0,0 0 0,0 0 0,-1 0 0,1 0 0,0-1 1,0 1-1,0 0 0,0 0 0,0-1 0,0 1 0,0 0 0,1-2 0,36-10 146,-10-2-64,0-2 1,39-29-1,21-11-115,-86 54 30,0 0 1,1 1-1,-1 0 0,0 0 1,1-1-1,0 1 0,-1 0 1,1 1-1,-1-1 1,1 1-1,0-1 0,0 1 1,-1 0-1,1 0 0,0 0 1,0 0-1,3 1 1,-5 0 1,0 0 0,1 0 0,-1 0 0,0 1 0,0-1 1,1 1-1,-1-1 0,0 1 0,0-1 0,-1 1 0,1-1 0,0 1 1,0 0-1,-1 0 0,1-1 0,-1 1 0,0 0 0,1 0 1,-1 0-1,0-1 0,0 1 0,0 0 0,0 0 0,-1 2 1,-8 104 154,7-92-130,1-15-4,1 0 0,0-1 0,0 1 0,0 0 0,0-1 0,-1 1 0,1-1 0,0 1 0,0 0 0,0-1 0,0 1 0,1 0 0,-1-1 0,0 1 0,0 0 0,0-1 0,0 1-1,1-1 1,-1 1 0,0 0 0,1-1 0,-1 1 0,0-1 0,1 1 0,-1-1 0,1 1 0,-1-1 0,0 1 0,1-1 0,-1 0 0,1 1 0,0-1 0,22-5 297,28-30-62,-46 30-226,32-25 23,-23 18-425,0 0 1,1 0 0,0 1 0,1 1-1,0 1 1,0 0 0,31-11-1,-46 20 389,0 0 1,0-1-1,-1 1 0,1 0 0,0 0 0,0 0 1,0 0-1,0 0 0,-1 0 0,1 0 0,0 0 0,0 0 1,0 0-1,-1 0 0,1 0 0,0 1 0,0-1 0,-1 0 1,1 1-1,0-1 0,0 0 0,-1 1 0,1-1 0,0 1 1,-1-1-1,1 1 0,-1 0 0,1-1 0,-1 1 1,1 0-1,-1-1 0,1 1 0,-1 0 0,1-1 0,-1 1 1,0 0-1,0 0 0,1-1 0,-1 1 0,0 0 0,0 0 1,0 0-1,0-1 0,0 1 0,0 0 0,0 0 0,0 0 1,0-1-1,0 2 0,-12 60 2073,10-55-1937,0 1 0,0-1 0,1 0 0,0 1 0,0 8 0,2-15-110,-1 0 0,1 0 0,0 0 0,0 0 0,0 0 0,-1 0-1,1-1 1,0 1 0,0 0 0,0-1 0,0 1 0,0 0 0,0-1 0,0 1-1,0-1 1,0 0 0,1 1 0,-1-1 0,0 0 0,0 0 0,0 0 0,0 0-1,1 0 1,-1 0 0,0 0 0,0 0 0,0 0 0,0 0 0,0-1-1,2 0 1,38-9 107,4-20-2093,-20 5-2740,-13 3-1782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0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26745,'0'0'5189,"10"-49"-9257,19 34-4708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33 18449,'0'0'5301,"-10"-6"-2989,3 2-1973,5 1-274,-1 1-1,0 0 1,0 0 0,0 0 0,-1 0 0,1 0 0,0 1 0,-1 0 0,1-1 0,-1 1 0,1 1 0,-1-1 0,0 0 0,1 1 0,-1 0-1,0-1 1,1 2 0,-1-1 0,0 0 0,1 1 0,-5 1 0,-3 3-60,1 2 1,-1-1-1,1 1 1,1 1-1,0 0 1,0 0-1,0 1 0,1 0 1,-13 19-1,8-10-22,2 1 0,0 0-1,1 0 1,-12 34 0,21-51 12,0-1 1,0 1-1,0 0 0,1-1 1,-1 1-1,1 0 0,-1 0 1,1 0-1,0-1 1,-1 1-1,1 0 0,0 0 1,0 0-1,0 0 0,1-1 1,-1 1-1,0 0 0,1 0 1,-1-1-1,1 1 0,0 0 1,-1 0-1,2 1 0,0-2 11,1 0 0,-1-1 0,0 0 0,0 1 0,1-1-1,-1 0 1,0 0 0,0 0 0,1 0 0,-1-1 0,0 1 0,0 0-1,0-1 1,1 0 0,-1 1 0,0-1 0,0 0 0,0 0-1,3-3 1,24-12 59,-1-1 0,-1-1-1,-1-2 1,0 0 0,28-31-1,30-24 82,-74 71-195,-8 9 12,-6 11-21,-36 70 206,-4-1 1,-4-2-1,-61 81 1,0 1-17,109-165-151,0 0 0,0 0 0,0 0 0,0 0 0,0 0 0,0 0 0,1 0 0,-1 0 0,0 0 0,0 0 0,0 0 0,0 0 0,0 0 0,0 0 0,0 0 0,1 0 0,-1 0 0,0 0 0,0 1 1,0-1-1,0 0 0,0 0 0,0 0 0,0 0 0,0 0 0,0 0 0,0 0 0,1 0 0,-1 0 0,0 1 0,0-1 0,0 0 0,0 0 0,0 0 0,0 0 0,0 0 0,0 0 0,0 0 0,0 1 0,0-1 0,0 0 0,0 0 0,0 0 0,0 0 0,0 0 0,0 0 0,0 1 0,0-1 0,0 0 0,0 0 0,-1 0 0,1 0 0,0 0 0,0 0 0,0 0 0,0 1 0,12-8-1387,65-72-7007,-23 19 838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1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120 284 14446,'0'0'9278,"-6"9"-7682,-15 20-522,-34 50 478,49-70-1439,0 0 0,1 1 0,1 0 0,0 0 0,0 0 0,-3 17 0,6-26-110,1-1 0,0 1 0,0-1 0,0 1 0,0-1 1,-1 1-1,1-1 0,0 1 0,0-1 0,0 1 1,0-1-1,0 1 0,1 0 0,-1-1 0,0 1 0,0-1 1,0 1-1,0-1 0,1 1 0,-1-1 0,0 1 1,0-1-1,1 0 0,-1 1 0,0-1 0,1 1 0,-1-1 1,0 1-1,1-1 0,-1 0 0,1 1 0,-1-1 1,1 0-1,-1 0 0,1 1 0,-1-1 0,1 0 0,-1 0 1,1 0-1,-1 0 0,1 1 0,-1-1 0,1 0 1,-1 0-1,1 0 0,-1 0 0,1 0 0,0 0 0,0-1 1,29-9 146,-10-1-122,-1-1-1,0-1 1,-1-1-1,0 0 1,18-21-1,76-88-277,-109 119 247,14-16 29,-12 17-55,-7 11-72,-45 70 276,35-60-159,0 0 0,2 0 1,0 1-1,-15 40 0,25-59-17,0 0 1,0 1-1,0-1 0,-1 1 0,1-1 0,0 0 0,0 1 0,0-1 1,0 1-1,0-1 0,0 1 0,-1-1 0,1 0 0,0 1 0,0-1 1,0 1-1,1-1 0,-1 1 0,0-1 0,0 0 0,0 1 0,0-1 1,0 1-1,0-1 0,1 0 0,-1 1 0,0-1 0,0 0 0,1 1 1,-1-1-1,0 0 0,0 1 0,1-1 0,-1 0 0,0 1 0,1-1 1,0 1-1,17-7 76,17-19 80,133-151-2568,-167 174 2285,-1 1 0,1 0 0,0 0 0,0 0 1,0 0-1,0 0 0,1 0 0,-1 0 0,0 0 0,0 0 1,1 0-1,-1 0 0,0 1 0,1-1 0,-1 1 0,1-1 1,-1 1-1,1 0 0,-1-1 0,0 1 0,4 0 0,-5 1 53,1 0-1,-1 0 0,1 0 0,-1 0 1,0 0-1,1 1 0,-1-1 1,0 0-1,0 0 0,0 0 0,0 1 1,0-1-1,0 0 0,0 0 0,0 0 1,0 0-1,-1 1 0,1-1 0,-1 2 1,-24 67-291,20-61 359,1-1-161,0 1 1,1-1-1,0 1 0,0 0 0,1 0 0,0 0 0,-1 12 0,3-20 161,1-1 0,-1 1 1,0-1-1,1 1 0,-1-1 1,1 1-1,-1-1 0,0 0 1,1 1-1,-1-1 0,1 0 1,-1 1-1,1-1 0,-1 0 1,1 0-1,0 1 0,-1-1 1,1 0-1,-1 0 0,1 0 1,-1 0-1,1 0 0,0 0 1,-1 1-1,1-2 0,-1 1 1,1 0-1,0 0 0,-1 0 1,1 0-1,-1 0 0,1 0 1,-1-1-1,1 1 0,-1 0 0,1 0 1,-1-1-1,1 1 0,-1 0 1,1-1-1,-1 1 0,1 0 1,0-1-1,9-6 109,1 0 1,-1 0-1,-1-1 0,1 0 1,15-19-1,42-57 334,-51 63-402,165-236 1279,-167 242-1469,-13 23-215,-15 31 338,-73 117 883,57-109-112,2 2-1,3 1 1,-36 98-1,57-119-686,3-29-38,1 0 0,0 0 0,0 0 1,0 1-1,0-1 0,1 0 0,-1 0 0,0 0 0,0 1 0,0-1 1,0 0-1,0 0 0,0 0 0,0 0 0,0 1 0,0-1 0,0 0 0,0 0 1,1 0-1,-1 0 0,0 0 0,0 1 0,0-1 0,0 0 0,0 0 1,1 0-1,-1 0 0,0 0 0,0 0 0,0 0 0,0 0 0,1 1 1,-1-1-1,0 0 0,0 0 0,0 0 0,1 0 0,-1 0 0,0 0 0,0 0 1,0 0-1,0 0 0,1 0 0,-1 0 0,0 0 0,0 0 0,0-1 1,1 1-1,-1 0 0,0 0 0,0 0 0,0 0 0,1 0 0,2-3 79,-1 1 0,1-1 1,0 0-1,-1 0 0,0 0 0,0 0 0,0-1 0,0 1 0,0-1 0,1-3 0,8-23-119,-2 1 0,-1-2 1,8-60-1,-25 140-33,5-35 30,2 0 1,-3 30-1,5-44 3,0 1-1,0-1 1,0 1 0,0-1 0,0 1 0,0 0 0,0-1 0,0 1 0,0-1 0,0 1 0,0-1 0,0 1 0,0-1 0,1 1 0,-1-1 0,0 1 0,0-1 0,1 0 0,-1 1 0,0-1 0,1 1 0,-1-1 0,1 1 0,-1-1 0,0 0 0,1 1-1,-1-1 1,1 0 0,-1 0 0,1 1 0,-1-1 0,1 0 0,-1 0 0,1 0 0,21-5-175,19-23 294,16-30-1744,-46 44-630,-1 1-1,15-28 1,-6 2-4759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22421,'0'0'4869,"41"-50"-4677,-13 50-128,1 0 32,1 2-128,3 9 32,1 0-640,2-1-1410,-2-7-1826,1-3-3939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112 109 19250,'0'0'913,"12"-1"779,8-1-982,-1 0 0,32-8 0,-43 8-594,0 0 1,0-1 0,-1 0-1,1 0 1,-1 0-1,0-1 1,0 0 0,0-1-1,-1 0 1,1 0-1,5-6 1,-11 10-66,0 1 1,0-1-1,-1 1 0,1-1 0,0 1 1,-1-1-1,1 0 0,-1 0 0,1 1 1,-1-1-1,1 0 0,-1 0 0,1 1 1,-1-1-1,0 0 0,1 0 1,-1 0-1,0 0 0,0 0 0,0 1 1,0-1-1,0 0 0,0 0 0,0 0 1,0 0-1,0 0 0,0 0 0,0 0 1,0 0-1,-1 1 0,1-1 0,0 0 1,-1 0-1,1 0 0,0 0 1,-1 1-1,1-1 0,-1 0 0,0 0 1,1 1-1,-1-1 0,1 1 0,-1-1 1,0 0-1,0 1 0,1-1 0,-1 1 1,0-1-1,0 1 0,0 0 0,1-1 1,-1 1-1,0 0 0,0 0 1,0 0-1,0-1 0,0 1 0,-1 0 1,-58-5 583,57 5-649,-10 0 46,0 1 1,0 1-1,0 0 1,0 0-1,0 2 0,1-1 1,-1 2-1,1-1 0,0 2 1,0 0-1,1 0 0,0 1 1,0 0-1,0 1 0,1 0 1,-13 14-1,22-21 27,-1 1-1,1-1 1,0 1-1,-1-1 1,1 1-1,0 0 1,0-1-1,0 1 1,0 0-1,1 0 1,-1 0-1,0 0 1,1 0-1,0 0 1,-1 0-1,1 0 1,0 3-1,0-4-28,0 0-1,1 0 1,-1 0-1,1 0 1,-1 0-1,1 1 1,0-1-1,0 0 0,-1-1 1,1 1-1,0 0 1,0 0-1,0 0 1,0 0-1,0-1 1,0 1-1,0 0 1,0-1-1,0 1 1,0-1-1,1 1 1,8 2 38,0 0 1,0-1 0,0-1-1,0 0 1,15 0 0,6 0-702,63-7 0,-12-12-7128,-12-7-10294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 0 19250,'-14'2'2200,"12"-2"-2157,-11 1 436,0 0 1,0 2-1,0-1 1,0 1-1,0 1 1,1 0-1,-1 1 1,1 0 0,1 1-1,-1 1 1,-14 10-1,17-9-375,-1 1 0,2 0 0,-1 1 1,1 0-1,1 0 0,-1 0 0,-10 23 0,18-33-105,0 1 1,0-1-1,0 0 0,0 0 1,0 1-1,0-1 0,0 0 1,0 0-1,0 1 0,0-1 1,0 0-1,0 1 1,0-1-1,0 0 0,0 0 1,0 1-1,0-1 0,0 0 1,1 0-1,-1 0 0,0 1 1,0-1-1,0 0 0,0 0 1,0 1-1,1-1 1,-1 0-1,0 0 0,0 0 1,0 0-1,1 1 0,-1-1 1,0 0-1,0 0 0,1 0 1,-1 0-1,0 0 0,0 0 1,1 0-1,-1 0 0,0 0 1,0 1-1,1-1 1,-1 0-1,0 0 0,0 0 1,1 0-1,-1-1 0,0 1 1,0 0-1,1 0 0,-1 0 1,1 0-1,17-3 71,-16 2-52,64-18 217,-52 14-496,0 0 1,0 0-1,0 2 0,1-1 1,-1 2-1,1 0 1,0 1-1,0 0 1,-1 2-1,23 2 0,-36-3 258,1 0 0,0 1-1,-1-1 1,1 1-1,-1 0 1,1-1-1,-1 1 1,1 0-1,-1 0 1,1 0 0,-1 0-1,0 0 1,0 0-1,1 0 1,-1 1-1,0-1 1,0 0-1,0 1 1,0-1 0,-1 1-1,1-1 1,1 3-1,-2-1 14,1 0 0,-1 1 1,1-1-1,-1 0 0,0 0 0,0 0 0,0 0 0,-1 1 0,1-1 1,-1 0-1,-1 4 0,-1 3 120,-1-1-1,0 1 1,-1-1 0,0 0-1,0 0 1,-9 11 0,-4-1 396,-1 0 0,0-2 0,-2 0 0,0-1 0,0-1 0,-2-1 0,0 0 0,0-2 0,-1-1 0,-31 10 1,46-19-496,1 0 0,0 0 0,-1 0 0,0-1 0,-9 0 0,18-1-68,-1 0 0,1 0 0,-1-1-1,0 1 1,1 0 0,-1 0 0,1 0 0,-1 0-1,1-1 1,-1 1 0,1 0 0,-1 0-1,1-1 1,0 1 0,-1 0 0,1-1 0,-1 1-1,1 0 1,0-1 0,-1 1 0,1-1-1,0 1 1,-1-1 0,1 1 0,0-1 0,0 1-1,-1-1 1,1 1 0,0-1 0,0 1-1,0-1 1,0 1 0,0-1 0,0 1 0,0-1-1,0 1 1,0-1 0,0 0 0,0 1-1,0-1 1,0 1 0,0-1 0,0 1 0,1-1-1,-1 0 1,12-26-1827,-6 19 1182,1 0 0,0 0 0,1 0 0,-1 1 0,1 0 0,1 1 0,0 0 0,11-6 0,83-39-5239,-86 43 4783,57-23-4061,-1 3-2852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3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12556,'0'0'8728,"-10"2"-6213,3 0-2303,-1 0 0,1 1 0,0 0 0,1 0 0,-1 1 0,0 0 0,1 0 0,0 0 0,0 1 0,0 0 0,1 0 0,-1 1 0,1-1 0,1 1 0,-1 0 0,1 1 0,-6 9 0,6-10-46,1 1 1,-1-1-1,1 0 0,0 1 0,0 0 0,1 0 0,0 0 0,0 0 0,-1 14 0,3-20-165,0 0 1,1-1-1,-1 1 1,0 0-1,0 0 1,1 0-1,-1 0 1,0 0-1,1 0 1,-1 0-1,1-1 1,-1 1-1,1 0 1,-1 0-1,1 0 1,0-1-1,-1 1 1,1-1-1,0 1 1,0 0-1,0-1 1,-1 1 0,1-1-1,0 1 1,0-1-1,0 0 1,0 1-1,0-1 1,0 0-1,0 0 1,0 0-1,-1 0 1,1 0-1,0 0 1,0 0-1,0 0 1,0 0-1,0 0 1,0 0-1,1-1 1,44-9 133,-30 2-313,-1 0 0,0-1 0,0-1-1,18-16 1,7-4-933,-40 30 1101,0-1-1,1 1 0,-1 0 1,0 0-1,1-1 0,-1 1 0,0 0 1,1 0-1,-1 0 0,0 0 1,1-1-1,-1 1 0,1 0 1,-1 0-1,0 0 0,1 0 1,-1 0-1,1 0 0,-1 0 1,0 0-1,1 0 0,-1 0 0,1 0 1,-1 0-1,0 0 0,1 0 1,-1 1-1,0-1 0,1 0 1,-1 0-1,0 0 0,1 0 1,-1 1-1,0-1 0,1 0 1,-1 1-1,0-1 0,1 0 0,-1 0 1,0 1-1,0-1 0,1 0 1,-1 1-1,0-1 0,0 0 1,0 1-1,1 0 0,3 30-129,-9 41 183,4-69-57,0 5 57,0 1-57,0-1 0,0 1-1,1-1 1,0 1-1,2 13 1,-2-21 32,0 0-1,1 0 1,-1 1 0,0-1-1,1 0 1,-1 0 0,1 0-1,0 1 1,-1-1 0,1 0-1,0 0 1,0 0 0,0 0-1,-1 0 1,1 0 0,0-1 0,0 1-1,0 0 1,1 0 0,-1-1-1,0 1 1,0 0 0,0-1-1,0 1 1,1-1 0,-1 0-1,0 1 1,0-1 0,1 0-1,-1 0 1,0 0 0,1 0-1,-1 0 1,0 0 0,1 0-1,-1 0 1,0-1 0,0 1-1,1 0 1,-1-1 0,0 1-1,0-1 1,0 1 0,2-2-1,3-1 74,-1 0-1,0 0 0,1 0 0,-1-1 0,-1 0 0,1 0 1,-1-1-1,1 1 0,-1-1 0,0 0 0,-1 0 0,1 0 1,2-6-1,-1 3-12,-1-1 1,0 1 0,0-1-1,-1 0 1,0 0-1,0 0 1,-1 0 0,1-12-1,-3 19-74,1-1 0,-1 0 0,0 0-1,0 0 1,0 0 0,0 0 0,-1 0 0,1 1-1,-1-1 1,0 0 0,0 0 0,0 1 0,0-1-1,0 0 1,-1 1 0,1-1 0,-1 1 0,1 0-1,-1-1 1,0 1 0,0 0 0,0 0 0,0 0-1,-1 0 1,1 1 0,0-1 0,-1 1 0,1-1-1,-1 1 1,0 0 0,1 0 0,-1 0-1,0 0 1,1 0 0,-1 1 0,0-1 0,-3 1-1,5 0-41,1 1 0,-1-1 0,1 1-1,0-1 1,-1 1 0,1 0-1,0-1 1,0 1 0,0-1-1,-1 1 1,1 0 0,0-1 0,0 1-1,0 0 1,0-1 0,0 1-1,0-1 1,0 1 0,0 0-1,1-1 1,-1 1 0,0 0-1,0-1 1,0 1 0,1-1 0,-1 1-1,0 0 1,0-1 0,1 1-1,-1-1 1,1 1 0,-1-1-1,1 1 1,-1-1 0,0 0 0,1 1-1,-1-1 1,1 1 0,0-1-1,6 3-713,-1-1 0,1 0-1,0 0 1,0-1 0,-1 1-1,1-2 1,0 1-1,0-1 1,0 0 0,12-2-1,-3 2-1728,37-3-8505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17649,'0'0'2712,"-6"10"-1597,-5 16-566,0 0 0,2 0 0,0 1 0,2 0 0,-5 35 0,0 27 1101,-2 148-1,15-249-1595,1 0 0,0 1 0,1-1 0,1 0 0,8-19 1,3-14-17,-8 21 10,7-29-297,2 1-1,3 1 1,41-82-1,-55 126 227,0 0-1,0 0 1,1 1-1,0-1 1,0 1-1,0 1 1,1 0 0,8-6-1,-14 10 13,1 0 1,0-1-1,0 1 0,0 0 0,-1 0 1,1 0-1,0 0 0,0 0 0,0 1 1,1-1-1,-1 1 0,0-1 0,0 1 1,0 0-1,0 0 0,0 0 0,1 0 1,-1 0-1,0 0 0,0 0 0,0 1 1,0-1-1,0 1 0,0 0 0,0 0 1,0-1-1,0 1 0,0 1 0,0-1 1,0 0-1,-1 0 0,1 1 0,0-1 1,-1 1-1,1-1 0,2 4 0,-3-1 5,1-1 0,0 1 0,-1 0 0,1 0 0,-1 0 0,0 0 0,-1 1 0,1-1 0,-1 0 0,0 0 0,0 0 0,0 1 0,0-1 0,-1 0 0,1 0 0,-1 0 0,0 0 0,-1 0 0,1 0 0,-1 0 0,0 0-1,0 0 1,0-1 0,0 1 0,0-1 0,-6 6 0,-5 8 325,-1-1-1,0-1 0,-31 26 1,35-32-146,0-1-1,-1 0 1,1 0 0,-2-1 0,1-1-1,-1 0 1,0 0 0,0-1 0,0-1 0,-17 4-1,28-7-215,1-1 1,-1 0-1,1 0 0,-1 0 0,1 0 0,-1-1 1,1 1-1,-1 0 0,1 0 0,-1 0 0,1 0 0,-1 0 1,1-1-1,-1 1 0,1 0 0,-1 0 0,1-1 1,-1 1-1,1 0 0,-1-1 0,1 1 0,0-1 0,-1 1 1,1 0-1,0-1 0,-1 1 0,1-1 0,0 1 1,0-1-1,0 1 0,-1-1 0,1 1 0,0-1 0,0 1 1,0-1-1,0 1 0,0-1 0,0 1 0,0-1 1,0 1-1,0-1 0,0 0 0,0 1 0,0-1 1,0 1-1,0-1 0,0 1 0,1-1 0,-1 1 0,0-1 1,1 0-1,12-29-2482,-2 16 674,1 1 0,0 0 0,23-18 0,13-6-4091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6 10442,'0'0'5434,"-5"11"-2887,-7 17-1239,2-7-445,0-1 0,2 1 0,1 1 0,0 0 0,-6 44 0,13-66-867,0 0 0,0 1 0,0-1 0,0 1 0,0-1 0,0 0 0,1 1 0,-1-1 0,0 0 0,0 1 0,0-1 0,0 1 0,0-1 0,1 0 0,-1 1 0,0-1 0,0 0-1,1 0 1,-1 1 0,0-1 0,1 0 0,-1 0 0,0 1 0,1-1 0,-1 0 0,0 0 0,1 0 0,-1 1 0,0-1 0,1 0 0,-1 0 0,0 0 0,1 0 0,-1 0 0,1 0 0,-1 0 0,0 0 0,1 0 0,-1 0 0,1 0 0,-1 0 0,0 0 0,1 0 0,-1 0 0,0-1 0,1 1 0,-1 0 0,1 0 0,-1 0 0,0 0 0,1-1 0,21-12-102,-8 1-350,0-2 1,0 0-1,-1 0 1,-1-2-1,-1 1 1,0-1-1,-1-1 1,0 0-1,-2 0 1,0-1-1,6-20 0,-14 36 755,-5 37 134,-11 3-248,13-33 127,0 1 1,0 0-1,0 0 1,1 0-1,0 0 1,0 0-1,-1 12 1,30-42-1514,-7 1-1495,2-3-2146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32 12876,'0'0'320,"-5"-5"-2925,-13-17 6054,9 17 3398,2 11-3958,-4 13-2074,10-15-129,-11 21-23,9-10-2148,6-5-5626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12940,'-13'3'6566,"-140"21"2717,107-21-10232,102 2 640,-32-4-788,0 0 0,-1 2 0,1 1 0,-1 1-1,0 1 1,0 1 0,31 13 0,-53-19 1151,0-1-1,1 1 1,-1-1 0,0 1 0,0 0 0,0-1-1,0 1 1,0 0 0,0 0 0,0 0 0,0 0-1,0 0 1,0 0 0,0 0 0,-1 0 0,1 0-1,0 0 1,-1 0 0,1 0 0,-1 1 0,1-1-1,-1 0 1,0 0 0,1 1 0,-1-1 0,0 0-1,0 1 1,0-1 0,0 0 0,0 1 0,0-1-1,0 0 1,0 1 0,-1-1 0,1 0 0,-1 0-1,1 1 1,-1-1 0,1 0 0,-1 0 0,1 0-1,-1 0 1,0 0 0,0 0 0,0 0 0,1 0-1,-1 0 1,0 0 0,0 0 0,0 0 0,-1 0 0,1-1-1,-2 2 1,-6 5 1059,-1-1 1,0 0-1,0 0 0,-16 6 1,11-7-340,1 2-470,0-1-1,-1-1 1,1 0-1,-1-1 1,0-1-1,-21 2 0,40-13-6452,14-7-337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76 15599,'0'0'6966,"-3"9"-3512,1-3-2887,-14 49 2209,15-53-2726,1-1 0,0 1 0,-1-1-1,1 0 1,0 1 0,0-1 0,0 1 0,0-1-1,0 1 1,0-1 0,0 1 0,1-1 0,-1 0-1,0 1 1,1-1 0,-1 1 0,1-1 0,-1 0-1,1 1 1,0-1 0,0 0 0,0 0 0,0 0-1,-1 0 1,1 0 0,1 0 0,-1 0-1,0 0 1,0 0 0,0 0 0,0 0 0,1 0-1,-1-1 1,0 1 0,3 0 0,9 0-125,1 0 1,-1-1 0,0-1-1,1 0 1,-1-1-1,0-1 1,0 0 0,0 0-1,0-1 1,-1-1 0,24-12-1,-23 10-330,0 2 0,0-1 0,0 1 0,1 1 0,0 0-1,0 1 1,0 1 0,0 0 0,0 1 0,24 1 0,-35 1 439,0 0 0,-1 1 0,1-1 0,0 1 0,-1 0 0,1-1-1,-1 1 1,0 0 0,0 1 0,0-1 0,0 0 0,0 1 0,0-1 0,0 1 0,2 4 0,-2-3 9,1 0 0,-1 0 0,1 0-1,0-1 1,1 1 0,-1-1 0,6 5 0,-7-8-152,-1 1 1,0-1 0,1 1 0,-1-1-1,1 1 1,-1-1 0,1 0 0,-1 0-1,1 0 1,0 0 0,-1 0 0,1 0 0,-1 0-1,1 0 1,-1 0 0,1-1 0,-1 1-1,1-1 1,-1 1 0,0-1 0,1 0 0,-1 1-1,0-1 1,1 0 0,-1 0 0,0 0-1,0 0 1,2-2 0,13-14-4355,-1-7-3096</inkml:trace>
  <inkml:trace contextRef="#ctx0" brushRef="#br0" timeOffset="1">492 1 17168,'0'0'7303,"-23"58"-6983,31-46-191,15-5-193,8-3-1154,5-4-2209,2 0-2979,0-9-3812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382 392 9673,'0'0'4132,"-4"13"64,-39 127 2810,-49 86-1851,85-211-4902,-1 0 0,0 0 0,-2-1 0,1-1 0,-22 24 1,28-34-209,-1 1 0,0 0 0,0-1 1,0 0-1,0 0 0,0 0 0,0-1 1,-1 1-1,0-1 0,1 0 1,-1 0-1,0-1 0,0 1 0,0-1 1,0 0-1,0 0 0,0-1 0,0 0 1,0 0-1,0 0 0,0 0 0,0-1 1,-8-1-1,10 1-51,1 0 0,-1 0-1,0-1 1,0 1 0,0 0 0,1-1 0,-1 0-1,1 0 1,-1 0 0,1 0 0,0 0-1,0 0 1,0-1 0,0 1 0,0 0 0,0-1-1,1 0 1,-1 1 0,1-1 0,0 0 0,-1 0-1,1 0 1,1 0 0,-1 0 0,0-5 0,0 3 2,1 1 1,0-1 0,0 1 0,1-1 0,-1 1-1,1-1 1,0 1 0,0 0 0,0-1 0,1 1-1,-1 0 1,1 0 0,0 0 0,1 0 0,-1 0 0,1 1-1,3-5 1,140-131 432,-5 5-2520,-119 108-2085,38-53-1,-19 12-6088</inkml:trace>
  <inkml:trace contextRef="#ctx0" brushRef="#br0" timeOffset="1">659 1 24503,'0'0'5766,"-8"58"-4197,6-28-768,0 4-673,2 3-128,0-5-1441,0-2-5126,6-4-11722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6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19058,'0'0'13293,"-25"49"-13101,27-49-769,9-8-3362,0-11-7560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1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794 65 7175,'-10'-6'779,"-7"-3"270,-1 0 1,0 1-1,0 1 0,0 1 1,-1 1-1,0 0 0,0 1 1,-24-1-1,12 4-602,-1 1 1,1 2 0,0 1-1,0 1 1,0 2-1,1 1 1,-34 12 0,44-11-216,1 0 0,0 1 1,0 2-1,1-1 0,0 2 0,1 1 1,0 0-1,1 1 0,1 0 1,0 2-1,-18 24 0,21-22-206,1 1 0,1 0 0,0 0-1,2 1 1,0 0 0,2 0-1,0 1 1,1 0 0,1 0 0,1 1-1,0-1 1,2 1 0,1-1-1,1 1 1,0-1 0,2 1-1,0-1 1,2 0 0,0 0 0,1 0-1,1-1 1,14 27 0,-13-27 3,2 0-1,1-1 1,0-1 0,2 0 0,0 0 0,0-1 0,2-1-1,0 0 1,1-1 0,0-1 0,2 0 0,-1-1 0,2-1-1,-1-1 1,2 0 0,-1-2 0,1 0 0,1-1 0,-1-1-1,2-1 1,-1-1 0,25 3 0,-20-7 58,0-1 1,-1-1-1,1-1 1,0-1-1,-1-1 1,0-2-1,0 0 1,42-17-1,-37 10 128,-1-1 1,-1-2-1,0 0 1,-1-2-1,-1-1 1,45-42-1,-51 41 10,-1 0 0,-1-2 0,-1 0 0,-1-1 0,-1-1 0,-1-1 0,-1 0 0,10-27 0,-16 32-30,0 0 0,-2-1 0,0 0-1,-2 0 1,0 0 0,-1 0-1,-1 0 1,-1 0 0,-1 0 0,-1-1-1,-6-24 1,5 33-135,-2-1 0,1 0 1,-2 1-1,0 0 0,0 0 0,-1 1 0,-1 0 1,0 0-1,-1 0 0,0 1 0,-1 1 0,0 0 1,0 0-1,-1 1 0,0 0 0,-1 0 0,-16-7 1,18 10-64,0 1 1,0 0-1,-1 1 0,0 0 1,0 1-1,0 0 1,0 1-1,0 0 1,0 0-1,-1 2 1,1-1-1,-1 1 0,1 1 1,0 0-1,-1 1 1,1 0-1,0 0 1,0 2-1,0-1 1,0 1-1,1 1 0,-11 6 1,5-2-506,0 2 0,1 0 0,1 1 0,0 1 0,-17 19 0,20-18-1835,0-1 1,1 1 0,-10 21 0,4 2-6765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2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60 260 15471,'0'0'1446,"-9"6"-682,-2 0-488,6-4-100,0 0 0,1 1-1,-1-1 1,1 1 0,0 0-1,0 0 1,-4 5-1,62-53 4224,-8 8-3304,-15 11-760,2 0 1,0 3 0,2 0-1,1 3 1,41-19 0,-48 28-316,1 0 1,0 2-1,0 1 1,1 1-1,0 2 1,0 1-1,43 1 1,25 5 173,-1 5 0,175 36-1,-68-5 1406,-89-18-1523,-1 4 0,206 72-1,-74 22-34,-169-76 168,1-5 0,131 45-1,-81-53 204,0-5-1,166 10 0,40 5-358,328 128-6,-30-6 18,-236-95 0,576 119-119,-142 55-70,-368-100 88,347 148 67,-23 56 18,-477-204-39,713 360 1,-932-444-9,133 107-1,65 87 49,-67-55-66,-175-153 23,-2 2 0,-2 2-1,-2 2 1,-2 2 0,-2 1 0,-3 1-1,50 103 1,-25-30 19,-5 2 0,-5 2 0,-6 2 0,-6 2-1,-5 1 1,15 153 0,-5-11 828,-24-173-672,-5-1-182,-4 206 0,-6-68 0,-2-238-63,-2 45-5070,1-46 5025,0-1-1,0 1 1,0 0 0,0-1-1,0 1 1,0-1-1,0 1 1,0 0 0,0-1-1,0 1 1,-1 0 0,1-1-1,0 1 1,0-1-1,0 1 1,-1-1 0,1 1-1,0-1 1,-1 1-1,1-1 1,0 1 0,-1-1-1,1 1 1,-1-1 0,1 1-1,-1-1 1,1 0-1,-1 1 1,1-1 0,-1 0-1,1 0 1,-1 1-1,0-1 1,1 0 0,-1 0-1,1 0 1,-1 1 0,0-1-1,1 0 1,-1 0-1,1 0 1,-1 0 0,0 0-1,1 0 1,-1-1-1,1 1 1,-1 0 0,0 0-1,1 0 1,-1-1-1,1 1 1,-1 0 0,1 0-1,-1-1 1,1 1 0,-1 0-1,1-1 1,-1 1-1,1-1 1,-1 1 0,1-1-1,0 1 1,-1-1-1,0 0 1,-7-9-5887,0-5-625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3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84 20403,'-1'-1'298,"0"0"0,0-1-1,0 1 1,0 0-1,-1 0 1,1 0 0,0 0-1,-1 0 1,1 0-1,-1 0 1,1 1 0,-1-1-1,1 0 1,-1 1-1,-2-1 1,3 1-207,1 0-1,-1 1 1,1-1 0,-1 0 0,1 1-1,0-1 1,-1 0 0,1 1 0,0-1-1,-1 1 1,1-1 0,0 1 0,-1-1-1,1 1 1,0-1 0,0 1 0,0-1-1,-1 1 1,1-1 0,0 1 0,0-1-1,0 1 1,0-1 0,0 1-1,0-1 1,0 1 0,0-1 0,0 1-1,0-1 1,1 2 0,12 56 662,7 1-665,-3 0-1,-2 1 1,-3 0-1,6 75 1,-15-131 1447,4-14-910,10-24-562,-12 23 57,14-25-221,1 1-1,1 0 0,3 2 0,0 1 0,2 0 0,57-52 0,12 9-2988,8 9-3458,-37 30-295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4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1 192,'0'0'20147,"1"9"-14910,2 32-4524,-3 1 1,-8 76-1,-1 23 110,9-126-829,-1-7-8,1 0-1,0-1 0,1 1 1,-1 0-1,2 0 1,3 13-1,-4-19 14,-1-1 1,1 1-1,0-1 1,0 1-1,0-1 1,0 0-1,1 1 1,-1-1-1,0 0 0,1 0 1,-1 0-1,0 0 1,1 0-1,-1 0 1,1-1-1,0 1 1,-1 0-1,1-1 1,-1 1-1,1-1 0,0 1 1,0-1-1,-1 0 1,1 0-1,0 0 1,-1 0-1,1 0 1,0 0-1,0 0 1,-1-1-1,1 1 1,0-1-1,-1 1 0,1-1 1,0 0-1,1-1 1,-2 2 2,10-4 33,0 1-1,0 0 1,0 1 0,0 0-1,18 0 1,-26 2-13,0 0 0,0 0 0,0 1 0,0 0 0,0-1 0,0 1 0,0 0 1,0 0-1,0 1 0,0-1 0,-1 1 0,1-1 0,0 1 0,-1 0 0,1 0 0,-1 0 1,0 0-1,0 0 0,0 1 0,0-1 0,0 1 0,0-1 0,-1 1 0,1 0 0,1 4 1,1 3 133,0 0 1,0 1-1,-2-1 1,1 1-1,-1-1 1,0 1-1,-1 0 0,-1 0 1,0 0-1,0 0 1,-4 20-1,4-27-99,-1 1-1,-1 0 1,1-1-1,-1 0 1,1 1-1,-1-1 1,0 0-1,-1 0 0,1 0 1,-1 0-1,0 0 1,0 0-1,0-1 1,0 0-1,-1 1 1,1-1-1,-1-1 1,0 1-1,0 0 0,0-1 1,0 0-1,0 0 1,0 0-1,-1 0 1,1-1-1,-1 0 1,1 0-1,-1 0 1,-6 1-1,-3-2-56,-1 1 0,1-2 0,0 0 0,0-1 0,0 0 0,0-1 0,-17-6 0,26 8 0,1 0 0,1 0 0,-1-1 0,0 1 0,0-1 0,0 0 0,1 0 0,-1 0 0,1-1 0,0 1 0,-1-1 0,1 0 0,1 0 0,-1 0 0,0 0 0,1-1 0,-1 1 0,1-1 0,0 1 0,0-1 0,0 0 0,1 0 0,-1 0 0,1 0 0,0 0 0,0 0 0,1 0 0,-1-8 0,1 11-42,0 0 0,0 0 0,1 0 0,-1 0 0,0 0 0,1 0 1,-1 0-1,1 0 0,-1 0 0,1 0 0,-1 1 0,1-1 0,-1 0 0,1 0 0,0 0 0,0 1 0,-1-1 0,1 1 1,0-1-1,0 0 0,0 1 0,0-1 0,0 1 0,-1 0 0,1-1 0,0 1 0,2-1 0,31-4-2486,-23 4 1559,95-14-7300,-42 4 1478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5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31 420 21652,'0'0'9193,"-5"8"-8590,0 2-458,1 0-1,0 1 1,-4 20-1,6-26-129,1 1 0,0-1 0,1 0 1,-1 0-1,1 1 0,0-1 0,1 1 0,-1-1 0,1 0 0,0 1 0,0-1 0,3 7 0,-4-11-13,1 0-1,0 0 0,0 0 0,0 0 1,0 0-1,0 1 0,0-2 0,0 1 0,0 0 1,0 0-1,0 0 0,0 0 0,0-1 1,1 1-1,-1 0 0,0-1 0,1 1 0,-1-1 1,0 0-1,1 1 0,-1-1 0,0 0 1,1 0-1,-1 0 0,1 0 0,-1 0 1,0 0-1,1 0 0,-1-1 0,1 1 0,-1 0 1,0-1-1,1 1 0,-1-1 0,0 1 1,0-1-1,1 0 0,-1 0 0,2-1 0,3-2 19,0 0 0,0 0 0,0-1-1,0 1 1,-1-1 0,7-8-1,6-13 41,-1-2 0,-1 1-1,-1-2 1,-2 0-1,11-31 1,-24 58-62,0 1 0,1-1-1,-1 1 1,1 0 0,-1-1 0,1 1-1,-1 0 1,1-1 0,0 1 0,0 0-1,0 0 1,0 0 0,0 0 0,0 0 0,0 0-1,0 0 1,1-1 0,-1 2-2,0 0 1,-1 1-1,1-1 1,-1 0 0,1 1-1,-1-1 1,1 0-1,-1 1 1,1-1-1,-1 1 1,1-1-1,-1 1 1,0-1 0,1 1-1,-1-1 1,0 1-1,1-1 1,-1 1-1,0-1 1,0 1-1,1 0 1,-1-1 0,0 1-1,0-1 1,0 1-1,0 0 1,9 63-176,-8-52 165,-1-11 15,1 12 32,1-1 1,0 0-1,1 0 1,8 21-1,-10-31-27,0 0 0,-1-1 0,1 1-1,0-1 1,0 1 0,0-1-1,0 0 1,0 1 0,1-1 0,-1 0-1,0 0 1,1 1 0,-1-1-1,1 0 1,-1-1 0,1 1 0,-1 0-1,3 1 1,-2-2-4,0 0 1,0 0-1,0 0 0,0-1 1,0 1-1,0 0 0,0-1 1,0 0-1,0 1 0,0-1 1,0 0-1,-1 0 0,1 0 1,0 0-1,0 0 0,-1 0 1,1 0-1,-1-1 0,1 1 1,1-3-1,8-8-2,0-1 0,-1 0 0,0-1 0,-1 0 0,-1 0 0,0-1 0,8-22 0,1-10 0,14-58 0,8-104 0,-50 288 0,1-18 0,3 0 0,2 1 0,6 98 0,0-155 0,-1-1 0,2 1 0,-1-1 0,0 1 0,1-1 0,0 1 0,3 3 0,-5-7 0,0 0 0,1 0 0,-1 0 0,1 0 0,-1 0 0,1 0 0,0 0 0,-1-1 0,1 1 0,0 0 0,0-1 0,0 1 0,-1 0 0,1-1 0,0 1 0,0-1 0,0 1 0,0-1 0,0 0 0,0 1 0,0-1 0,0 0 0,0 0 0,0 1 0,0-1 0,0 0 0,0 0 0,0 0 0,0 0 0,0 0 0,0-1 0,0 1 0,0 0 0,0 0 0,0-1 0,1 0 0,-1 0 0,1-1 1,-1 1-1,0-1 0,0 0 0,0 1 1,0-1-1,0 0 0,-1 0 0,1 1 1,-1-1-1,1 0 0,-1 0 0,1 0 1,-1 0-1,0 0 0,0 0 1,0 0-1,0 0 0,-1-2 0,-5-41-26,3 39-119,0 0 1,-1-1-1,1 1 1,-1 1 0,0-1-1,-1 0 1,1 1 0,-1 0-1,0 0 1,-1 0-1,1 1 1,-1 0 0,0 0-1,-11-6 1,7 5 371,0 1 1,0-1 0,0 2-1,0-1 1,-1 2-1,0-1 1,1 1 0,-21-1-1,42 1-200,0 0 1,0-1-1,0-1 0,0 1 0,12-8 0,15-4-51,29-7-279,54-20-4658,-80 23-4829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6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285 280 15118,'-1'-3'242,"0"0"0,0 1 0,-1-1 0,1 0 1,0 1-1,-1-1 0,0 1 0,0-1 0,0 1 0,0 0 0,0 0 0,0 0 0,0 0 0,-1 0 0,1 0 0,-1 1 0,1-1 0,-1 1 0,0 0 0,1-1 0,-1 1 0,0 1 0,0-1 0,0 0 0,0 1 1,0-1-1,0 1 0,0 0 0,0 0 0,0 0 0,0 0 0,0 1 0,0-1 0,1 1 0,-1 0 0,0 0 0,-4 2 0,-3 0-6,0 1-1,1 0 0,-1 1 1,1 0-1,1 1 1,-1 0-1,1 0 1,0 1-1,-13 13 1,9-5-60,1 0 0,0 1 0,1 0 0,-9 19 0,15-26 28,0 0 0,1 0 0,0 0 0,0 1 0,1-1 0,0 1 0,0 0 0,1-1 0,1 17 0,0-25-192,0 0 1,0 0 0,0 0 0,0-1-1,1 1 1,-1 0 0,0 0-1,1-1 1,-1 1 0,0 0-1,1 0 1,-1-1 0,1 1 0,-1-1-1,1 1 1,-1 0 0,1-1-1,0 1 1,-1-1 0,1 1 0,0-1-1,-1 1 1,1-1 0,0 0-1,-1 1 1,1-1 0,0 0 0,0 1-1,0-1 1,-1 0 0,1 0-1,0 0 1,0 0 0,0 0-1,-1 0 1,1 0 0,0 0 0,0 0-1,0 0 1,0 0 0,-1-1-1,1 1 1,0 0 0,0-1 0,-1 1-1,1 0 1,0-1 0,0 0-1,40-22 220,-16 2-83,-2-1 0,0-1 0,-1-1 0,-1-1 0,28-44 0,-21 22-43,-1-1 0,31-77 0,-50 105 15,-3 9 67,-1 0 0,0-1 1,0 1-1,2-22 0,-35 179-134,17-100-55,2 0 0,2 1 0,2 0 0,3 0 0,2 59 0,1-104-28,0 1 1,0-1-1,1 0 1,-1 0-1,0 0 0,1 0 1,0 0-1,0 0 1,-1 0-1,1 0 0,0 0 1,1 0-1,-1 0 1,0-1-1,0 1 0,1 0 1,-1-1-1,1 1 0,0-1 1,-1 1-1,1-1 1,3 2-1,-4-3-47,1 0 0,-1 1 0,1-1 0,0 0-1,-1 0 1,1 0 0,0 0 0,-1 0 0,1 0 0,0-1 0,-1 1 0,1 0 0,0-1-1,-1 0 1,1 1 0,-1-1 0,1 0 0,-1 0 0,0 1 0,1-1 0,-1 0-1,0-1 1,1 1 0,-1 0 0,0 0 0,0 0 0,0-1 0,0 1 0,1-2 0,3-5-1125,-1 1 1,0-1-1,0 0 1,0 0-1,-1-1 1,0 1-1,2-16 1,4-27-6082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0 337 15375,'1'10'4676,"-1"-8"-4434,1 13 1084,0 0 0,2-1 0,-1 1-1,9 23 1,-10-35-1131,0 0 0,1 0 0,-1 0 0,1-1 1,-1 1-1,1 0 0,0-1 0,0 1 0,0-1 0,0 0 0,0 1 0,1-1 0,4 3 0,-4-4-149,-1 0 0,0-1 0,0 1-1,1-1 1,-1 1 0,0-1 0,1 0-1,-1 0 1,0 0 0,1 0 0,-1 0 0,0 0-1,0-1 1,1 1 0,-1-1 0,0 0 0,0 1-1,1-1 1,-1 0 0,0-1 0,0 1 0,2-2-1,2-1 45,-1-1 0,0-1-1,0 1 1,-1-1-1,1 0 1,-1 0 0,-1 0-1,1-1 1,-1 1-1,0-1 1,0 0-1,-1 1 1,0-1 0,0-1-1,-1 1 1,0 0-1,0 0 1,0 0 0,-1-1-1,0 1 1,-1 0-1,-2-14 1,3 21-90,0-1 0,-1 0 0,1 0 0,-1 0 0,1 0 0,-1 1 0,0-1 0,1 0 0,-1 0 0,0 1 0,1-1 0,-1 0 0,0 1 0,0-1 0,1 1 0,-1-1 0,0 1 0,0-1 0,0 1 0,0 0 0,0-1 0,0 1 0,0 0 0,0 0 0,0 0 0,0 0 0,1 0 0,-1 0 0,0 0 0,0 0 0,0 0 0,0 0 0,0 0 0,0 1 0,0-1 0,0 0 0,0 1 0,0-1 0,-1 2 0,-1-1 0,0 1 0,0-1 0,0 1 0,0 0 0,0 0 0,1 1 0,-1-1 0,1 1 0,0-1 0,-4 5 0,-1 5 0,1 1 0,0 0 0,1 0 0,0 0 0,1 1 0,1 0 0,0 0 0,0 0 0,2 0 0,0 0 0,1 28 0,0-40-23,0-1 0,0 0 1,0 1-1,0-1 0,1 1 0,-1-1 0,0 1 0,1-1 1,-1 0-1,1 1 0,0-1 0,-1 0 0,1 0 1,0 1-1,0-1 0,-1 0 0,1 0 0,0 0 1,0 0-1,1 0 0,-1 0 0,0 0 0,0 0 0,0 0 1,2 0-1,-1 0-75,0-1 0,1 0 1,-1 0-1,0 0 0,0 0 0,1 0 1,-1 0-1,0 0 0,0-1 0,0 1 1,0-1-1,0 0 0,1 1 0,2-3 1,4-2-427,-1 0-1,0 0 1,0 0 0,0-1 0,-1-1 0,11-10 0,7-14-3645,-2-2 1,0-1-1,-2 0 0,23-54 1,4-34 750,-29 61 6238,-2 0 4079,-9 27 1102,-18 63-1523,1-3-6447,-7 25 1375,3 1 0,-9 60-1,14-45-1477,1 89 0,9-99-1354,0-37 656,-1 0 1,-1 0 0,-1 0-1,-1 0 1,0 0 0,-9 32-1,10-50 811,1 0 0,-1 0-1,0 0 1,1 0-1,-1 0 1,0 0 0,0 0-1,0 0 1,-1 0-1,1-1 1,0 1 0,-1 0-1,1-1 1,-1 1-1,0-1 1,1 1 0,-1-1-1,0 0 1,0 0-1,0 0 1,0 0 0,0 0-1,-3 1 1,3-3 56,1 1 0,-1-1 1,0 1-1,1-1 0,-1 1 0,1-1 1,-1 0-1,1 0 0,-1 0 1,1 0-1,0 0 0,0 0 0,-1 0 1,1-1-1,0 1 0,0 0 1,0-1-1,0 1 0,0-1 0,1 1 1,-1-1-1,0 1 0,1-1 0,-1 1 1,1-1-1,-1 0 0,1 1 1,-1-4-1,-5-28 687,0-1 0,2 0-1,2 1 1,1-1 0,5-52 0,-4 83-783,1 0 1,-1 0-1,1 0 1,0 0-1,-1 0 1,1 0-1,1 1 1,-1-1-1,0 0 1,1 1-1,-1-1 1,1 1-1,0-1 1,0 1-1,0 0 1,0 0-1,0 0 1,1 0-1,-1 0 1,1 0-1,-1 0 1,1 1-1,-1-1 1,1 1-1,0 0 1,0 0-1,0 0 1,0 0-1,0 1 1,3-1-1,10-1-17,0 1 0,1 0 0,-1 1 0,26 4 0,0-1-153,-36-2-280,-1-1 0,1 0 1,0-1-1,-1 1 0,1-1 0,-1 0 0,1-1 0,-1 1 1,0-1-1,1 0 0,5-3 0,-8 2-345,1 1 0,-1-1 0,0 0 1,0 0-1,0 0 0,0 0 0,0 0 0,-1-1 0,5-7 1,4-12-5923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13357,'0'0'12363,"-3"11"-10500,3-9-1802,-6 18 495,1 0 1,2 1-1,0 0 1,1 0-1,1 0 1,3 31-1,-2-51-557,0 1-1,0-1 1,0 0-1,0 1 1,1-1 0,-1 0-1,0 1 1,1-1-1,-1 0 1,1 1-1,0-1 1,-1 0 0,1 0-1,0 0 1,0 1-1,0-1 1,0 0-1,0 0 1,0 0-1,0 0 1,0-1 0,0 1-1,0 0 1,1 0-1,-1-1 1,0 1-1,0-1 1,1 1 0,-1-1-1,0 1 1,1-1-1,-1 0 1,1 0-1,-1 0 1,0 0-1,1 0 1,-1 0 0,1 0-1,-1 0 1,0 0-1,1-1 1,-1 1-1,1 0 1,-1-1 0,0 1-1,0-1 1,1 0-1,-1 1 1,0-1-1,2-1 1,4-3-4,0 1 0,0-2 1,0 1-1,0-1 0,-1 0 0,10-12 0,6-13-115,-18 23 100,1 0 1,0 0 0,0 0-1,1 1 1,0 0-1,1 0 1,-1 1-1,1 0 1,10-7-1,-17 13 17,1 0 0,-1 0 0,1 0 0,-1 0-1,1 0 1,-1 0 0,1 1 0,-1-1 0,1 0-1,-1 0 1,0 0 0,1 0 0,-1 1 0,1-1-1,-1 0 1,1 1 0,-1-1 0,0 0 0,1 1-1,-1-1 1,0 0 0,1 1 0,-1-1 0,0 0-1,0 1 1,1-1 0,-1 1 0,0-1 0,0 1-1,0-1 1,1 1 0,-1-1 0,0 1 0,0-1-1,0 1 1,0-1 0,0 1 0,0-1 0,0 1-1,0-1 1,0 1 0,0-1 0,0 1 0,-1 0-1,1 34 310,0-27-217,0 3-69,-1-6 73,1-1 1,0 1-1,0 0 1,1 0-1,0 0 1,-1 0-1,3 4 0,-3-8-78,1 0-1,-1 0 0,1-1 1,0 1-1,-1 0 0,1 0 0,0-1 1,0 1-1,-1 0 0,1-1 0,0 1 1,0-1-1,0 1 0,0-1 1,0 0-1,0 1 0,-1-1 0,1 0 1,0 1-1,0-1 0,0 0 1,0 0-1,0 0 0,0 0 0,0 0 1,0 0-1,0 0 0,0-1 0,0 1 1,0 0-1,0 0 0,0-1 1,0 1-1,0 0 0,0-1 0,0 1 1,-1-1-1,1 1 0,0-1 0,0 0 1,1-1-1,45-29 21,-42 26-36,1 0 1,0 1 0,0 0 0,0 0 0,1 0 0,-1 0 0,1 1-1,0 0 1,0 1 0,0 0 0,0 0 0,0 0 0,1 1-1,-1 0 1,0 0 0,16 1 0,-21 0 0,-1 1 1,1 0-1,0 0 1,0 0-1,0 0 1,-1 0-1,1 0 1,0 0-1,-1 0 1,1 1-1,-1-1 1,0 1-1,1-1 1,-1 1-1,0-1 0,0 1 1,0 0-1,0 0 1,0 0-1,0-1 1,-1 1-1,1 0 1,0 0-1,-1 0 1,0 0-1,1 0 1,-1 0-1,0 3 1,0-1-11,1-1 1,0 1 0,0-1 0,0 0-1,0 1 1,0-1 0,1 0 0,2 4 0,-4-7-52,0 1 0,0-1 1,1 0-1,-1 0 0,0 0 1,0 0-1,1 1 0,-1-1 1,0 0-1,0 0 1,1 0-1,-1 0 0,0 0 1,0 0-1,1 1 0,-1-1 1,0 0-1,0 0 0,1 0 1,-1 0-1,0 0 0,1 0 1,-1 0-1,0 0 1,0 0-1,1 0 0,-1-1 1,0 1-1,1 0 0,-1 0 1,0 0-1,0 0 0,1 0 1,-1 0-1,0-1 0,0 1 1,1 0-1,-1 0 1,0 0-1,0-1 0,0 1 1,0 0-1,1 0 0,-1 0 1,0-1-1,0 1 0,0 0 1,0 0-1,0-1 0,0 1 1,1 0-1,-1-1 1,0 1-1,0 0 0,0 0 1,0-1-1,0 1 0,0 0 1,0-1-1,0 1 0,0 0 1,0 0-1,-1-1 0,4-19-3467,-2-7-1746,-1-6-1832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20595,'0'0'7944,"30"50"-14158,-10-41-1922</inkml:trace>
  <inkml:trace contextRef="#ctx0" brushRef="#br0" timeOffset="1">131 137 17777,'0'0'7751,"-11"64"-5285,7-38-928,1-4-513,3-4-737,0-5-576,7-12-2146,9-1-1794,0-13-1186,5-10-3170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13485,'0'0'19026,"-6"17"-18786,-5 10-237,2 0-1,1 1 1,2 0 0,0 0-1,-1 33 1,7-56-3,2 95 17,-1-91-26,0 1-1,1-1 0,0 0 1,1 0-1,0 0 1,0 0-1,1 0 0,7 10 1,-11-18-21,0 0 1,1 0-1,-1 0 1,1-1 0,-1 1-1,1 0 1,-1 0-1,1-1 1,-1 1 0,1-1-1,0 1 1,-1 0 0,1-1-1,0 1 1,0-1-1,-1 1 1,1-1 0,0 0-1,0 1 1,0-1-1,1 0 1,6-11-174,-4-30 177,-3 12 46,0 21 16,0 0-1,0 0 1,-1 0 0,0 0 0,-1 0 0,1 0 0,-2 1 0,1-1-1,-1 0 1,0 0 0,-1 1 0,-3-8 0,6 15-32,0-1-1,0 1 1,0 0 0,0-1-1,0 1 1,-1 0 0,1 0 0,0-1-1,0 1 1,0 0 0,0 0-1,-1-1 1,1 1 0,0 0 0,0 0-1,-1 0 1,1-1 0,0 1-1,0 0 1,-1 0 0,1 0 0,0 0-1,0 0 1,-1 0 0,1-1-1,0 1 1,-1 0 0,1 0 0,0 0-1,-1 0 1,1 0 0,0 0-1,-1 0 1,1 0 0,0 0 0,0 1-1,-1-1 1,1 0 0,0 0-1,-1 0 1,1 0 0,0 0 0,0 0-1,-1 1 1,1-1 0,-6 17 143,6 24-6,1-39-141,-1 0 0,1 0 0,0 0 0,0 1 0,0-2 0,0 1 0,0 0 0,0 0 0,0 0 0,1 0 0,-1-1 0,1 1 0,-1 0 0,1-1 0,0 0 0,-1 1 0,1-1 0,4 2 0,-1-1 0,0 0 0,0 0 0,0 0 0,0-1 0,0 0 0,1 0 0,9 0 0,-5-1 0,0 0 0,0 0 0,0-2 0,0 1 0,0-1 0,-1 0 0,1-1 0,12-5 0,-9 0 0,0 0 0,0-1 0,-1-1 0,0 0 0,-1 0 0,0-1 0,18-25 0,-39 69 0,3-21 0,1 1 0,0-1 0,1 1 0,0 0 0,1 0 0,1 1 0,0-1 0,-1 17 0,4-30 1,0 0-1,0 1 1,0-1-1,-1 0 1,1 0 0,0 0-1,0 1 1,0-1-1,0 0 1,0 0-1,0 1 1,0-1 0,0 0-1,1 0 1,-1 0-1,0 1 1,0-1 0,0 0-1,0 0 1,0 1-1,0-1 1,0 0 0,0 0-1,1 0 1,-1 0-1,0 1 1,0-1 0,0 0-1,0 0 1,1 0-1,-1 0 1,0 1-1,0-1 1,0 0 0,1 0-1,-1 0 1,0 0-1,0 0 1,0 0 0,1 0-1,-1 0 1,0 0-1,1 0 1,9-7 25,9-15-286,6-25-2392,-18 31-167,-1 0 0,6-27 0,-3-12-4794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19250,'0'0'4319,"-7"10"-1426,-1 0-2303,0 2 1,1-1-1,1 1 0,0 0 0,0 0 0,-6 23 0,11-31-530,0 0 0,0 1 1,1-1-1,-1 0 0,1 0 0,0 0 1,0 1-1,0-1 0,1 0 0,0 0 0,0 0 1,2 7-1,-2-8-201,1 0 0,-1-1 0,1 1 0,0-1 0,0 1 0,0-1 0,0 0-1,1 1 1,-1-1 0,1 0 0,-1-1 0,1 1 0,-1 0 0,1-1 0,0 0 0,0 1 0,0-1 0,0 0 0,5 1 0,3 0-771,-1-1 0,0 0 0,1 0 0,-1-1 0,1-1 0,-1 0-1,1 0 1,-1-1 0,0 0 0,14-5 0,0 1 1523,-24 6-461,1 0 1,-1 0-1,1 0 1,-1 0-1,1 0 1,-1 0-1,0 0 1,1 0-1,-1 0 1,1 0 0,-1 0-1,0 0 1,1 0-1,-1 0 1,1 1-1,-1-1 1,0 0-1,1 0 1,-1 0-1,0 1 1,1-1-1,-1 0 1,0 1-1,1-1 1,-1 0-1,0 0 1,0 1-1,1-1 1,-1 1 0,0-1-1,0 0 1,0 1-1,1-1 1,-1 1-1,3 22 2845,-8 33-509,4-42-1678,0-13-773,1 1 0,0-1 0,0 0 0,-1 1-1,1-1 1,0 0 0,0 1 0,0-1 0,1 1 0,-1-1-1,0 0 1,0 1 0,1-1 0,-1 0 0,1 1-1,-1-1 1,1 0 0,0 0 0,-1 0 0,1 1 0,0-1-1,0 0 1,0 0 0,0 0 0,0 0 0,0 0-1,0 0 1,2 1 0,0-2-44,0 1-1,0-1 0,0 0 1,0 0-1,0 0 1,0 0-1,-1 0 0,1-1 1,0 1-1,0-1 1,0 0-1,0 0 0,4-2 1,10-4-401,-1-2 1,21-14-1,-28 16 177,0 1 1,0 0-1,1 1 0,-1 0 0,1 1 0,0-1 0,0 2 0,0 0 0,1 0 0,18-2 1,-28 5 289,1 0 1,-1 0 0,0 1-1,0-1 1,0 1 0,0-1 0,0 1-1,0-1 1,0 1 0,0-1-1,0 1 1,0 0 0,0 0 0,0 0-1,-1-1 1,1 1 0,0 0-1,-1 0 1,1 0 0,0 0 0,-1 0-1,1 0 1,-1 0 0,1 0-1,-1 1 1,0-1 0,1 0-1,-1 0 1,0 0 0,0 0 0,0 0-1,0 3 1,0 48 2623,-1-35-2275,1-12-588,0 0 0,0 0 0,1 0 0,-1 1 0,1-1-1,0 0 1,1 0 0,2 7 0,-3-11 41,0 0 0,-1 0 0,1 1 0,0-2 0,0 1 0,0 0 0,0 0 0,0 0 0,0 0-1,1-1 1,-1 1 0,0 0 0,0-1 0,0 1 0,1-1 0,-1 1 0,0-1 0,0 0 0,1 0 0,-1 1 0,0-1 0,1 0 0,-1 0 0,0 0-1,1 0 1,-1-1 0,0 1 0,1 0 0,-1-1 0,0 1 0,0 0 0,1-1 0,-1 0 0,0 1 0,0-1 0,0 0 0,0 1 0,0-1 0,1-1-1,16-13-9872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9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144 304 16271,'0'0'8606,"-10"-2"-6796,7 2-1744,-1-1 1,0 1-1,1 0 1,-1 0 0,0 0-1,1 0 1,-1 0 0,0 1-1,1 0 1,-1 0 0,0 0-1,1 0 1,0 1 0,-1-1-1,1 1 1,0 0-1,-1 0 1,1 0 0,0 0-1,1 0 1,-1 1 0,0-1-1,1 1 1,-1 0 0,1 0-1,0 0 1,0 0-1,-3 6 1,-1 0-10,1 1-1,0-1 1,1 1-1,0 0 1,1 0-1,0 0 1,0 0-1,1 1 1,0-1-1,1 1 1,0 20-1,1-30-50,0 1 0,0-1-1,0 0 1,0 0 0,0 0-1,1 0 1,-1 0 0,0 0 0,0 0-1,1 0 1,-1 0 0,1 0 0,-1 0-1,1 0 1,0 0 0,-1 0 0,1 0-1,0 0 1,-1-1 0,1 1 0,0 0-1,0 0 1,0-1 0,0 1-1,0-1 1,0 1 0,0-1 0,0 1-1,0-1 1,0 1 0,0-1 0,0 0-1,0 0 1,0 1 0,0-1 0,0 0-1,1 0 1,-1 0 0,0 0-1,2-1 1,1 1 25,0-1 0,-1 0 1,1 0-1,0-1 0,-1 1 0,1-1 0,0 0 0,-1 0 0,0 0 0,1 0 1,2-3-1,6-7 39,-1 0 0,-1-1 1,0-1-1,0 0 0,-1 0 1,-1-1-1,-1 0 0,0 0 1,-1-1-1,0 1 0,-1-1 1,-1-1-1,-1 1 0,0-1 1,-1 1-1,0-22 0,-4 26-57,-2 13-181,-3 19-45,7-19 211,-1 10-13,0 1 1,1-1-1,0 0 1,0 0-1,4 17 1,-4-25 23,1-1 1,-1 0-1,1 0 0,0 0 0,0 0 1,0 0-1,0 0 0,0 0 0,0 0 1,1 0-1,-1-1 0,0 1 0,1 0 1,0-1-1,-1 1 0,1-1 0,0 0 1,0 1-1,0-1 0,0 0 0,0 0 1,0 0-1,0-1 0,0 1 0,0 0 1,0-1-1,0 1 0,0-1 0,1 0 1,-1 0-1,0 0 0,0 0 0,1 0 1,3-1-1,0 0 58,0-1-1,0 0 1,0 0 0,0 0 0,0-1-1,-1 0 1,1 0 0,-1-1-1,0 1 1,0-1 0,0 0 0,0-1-1,-1 1 1,0-1 0,0 0 0,0 0-1,4-7 1,4-6 52,-1-1 0,0 0-1,12-36 1,-13 23-242,-1 1 1,-3-1-1,6-49 0,-22 196 117,4-56 184,2 96-1,5-137-150,1 0-1,1 0 1,0 0-1,1 0 1,1-1-1,0 0 1,2 0-1,0 0 1,16 27-1,32 27-26,-35-46 0,26 38 0,-41-56 0,-1 1 0,-1-1 0,1 1 0,-1-1 0,0 1 0,-1 0 0,0 0 0,0 0 0,-1 0 0,1 13 0,-2-20 0,0 0 0,0-1 0,0 1 0,-1 0 0,1 0 0,0 0 0,-1-1 0,1 1 0,0 0 0,-1 0 0,1-1 0,-1 1 0,1 0 0,-1-1 0,0 1 0,1 0 0,-1-1 0,1 1 0,-1-1 0,0 1 0,0-1 0,1 0 0,-1 1 0,0-1 0,0 0 0,0 1 0,1-1 0,-1 0 0,0 0 0,0 0 0,0 1 0,0-1 0,1 0 0,-1 0 0,0-1 0,0 1 0,0 0 0,0 0 0,0 0 0,1 0 0,-1-1 0,0 1 0,0 0 0,1-1 0,-1 1 0,-1-1 0,-41-19 0,28 8 0,0 0 0,1-1 0,0 0 0,1-1 0,0-1 0,-15-24 0,21 28 0,0 0 0,1-1 0,0 0 0,1 0 0,0 0 0,1-1 0,0 0 0,1 1 0,1-1 0,-2-19 0,4 28-83,0 0 0,1 0 0,-1 1 0,1-1 0,0 0 0,0 1 0,0-1 0,0 1 0,1-1 0,-1 1 0,1-1 0,0 1 0,0 0 0,0 0 0,1 0 0,-1 0 0,1 0 0,-1 1 0,1-1 0,4-2 0,6-4-1249,0 1-1,0 1 1,26-11-1,-26 12 94,47-20-9219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0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3 22421,'0'0'5403,"-10"-2"-3188,1 2-2058,0-1-1,-1 1 1,1 1-1,0 0 1,0 0 0,-1 1-1,1 0 1,0 0-1,1 1 1,-1 0 0,0 1-1,1 0 1,0 0-1,-15 11 1,9-6-138,-57 40 192,66-45-198,-1 1 1,2-1-1,-1 1 1,0 0-1,1 0 1,0 0 0,0 1-1,0-1 1,1 1-1,-3 6 1,8-11-14,-1-1 0,1 0 0,0 0 0,0 0 0,0 0 0,-1 0 0,1 0 0,0-1 0,0 1 0,-1 0 0,1-1 0,0 0 0,1 0 0,35-20-530,-31 17 377,-1 0 0,1 0 0,0 1 0,0-1 1,0 1-1,0 1 0,0 0 0,13-3 0,-20 5 151,1 0-1,-1 0 0,1 0 1,-1 0-1,0 1 1,1-1-1,-1 0 0,0 0 1,1 0-1,-1 0 1,0 0-1,1 1 0,-1-1 1,0 0-1,0 0 1,1 1-1,-1-1 0,0 0 1,0 0-1,1 1 1,-1-1-1,0 0 0,0 1 1,0-1-1,1 0 1,-1 0-1,0 1 0,0-1 1,0 1-1,0-1 1,0 0-1,0 1 0,0-1 1,0 0-1,0 1 1,0-1-1,0 0 0,0 1 1,0-1-1,0 0 1,0 1-1,0-1 0,0 1 1,-1-1-1,-5 19 307,-11 8 11,-1 0 0,-1-1 1,-1-1-1,-31 29 0,16-17-172,27-30-143,22-19 0,-11 10 1,0 0 1,1 0-1,-1 1 1,1-1-1,-1 1 1,1 0-1,0 0 1,0 0-1,-1 0 0,1 1 1,0 0-1,0 0 1,0 0-1,-1 0 1,1 0-1,0 1 1,0 0-1,5 1 0,0 2-4,1 0 0,-1 1 0,1 1 0,-1-1 0,8 8 0,-7-6-37,0 0 1,0 0-1,1-1 1,11 4-1,-18-8 8,0-1 1,0 0-1,1 0 1,-1 0-1,0 0 1,0-1-1,1 0 0,-1 0 1,0 0-1,0 0 1,1-1-1,-1 0 1,0 0-1,0 0 1,7-3-1,-4 1-1082,0-1 1,0-1-1,0 0 0,0 0 0,-1 0 1,0 0-1,10-14 0,14-15-9685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0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1 18385,'0'0'13378,"-10"10"-12507,-66 63-827,-4-3 1,-103 69-1,162-118-44,21-21 0,0 0 0,0 1 0,0-1 0,0 0 0,0 1 0,0-1 0,0 0 0,0 1 0,0-1 0,0 0 0,0 1 0,0-1 0,1 0 0,-1 1 0,0-1 0,0 0 0,0 1 0,0-1 0,0 0 0,1 1 0,-1-1 0,0 0 0,0 0 0,1 1 0,-1-1 0,0 0 0,0 0 0,1 1 0,-1-1 0,0 0 0,1 0 0,-1 0 0,0 0 0,1 0 0,-1 1 0,0-1 0,1 0 0,-1 0 0,53 2 0,-41-2 0,67-5-1237,86-17 1,-50 5-2462,-47 8-5345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1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49 24375,'0'0'3790,"-9"-6"-1606,5 3-2102,0 0 0,1 0 1,-1 0-1,0 1 0,0 0 0,-1 0 1,1 0-1,0 0 0,-1 1 1,1 0-1,-1 0 0,1 0 0,-1 0 1,1 1-1,-1-1 0,0 1 1,1 1-1,-1-1 0,1 0 0,-1 1 1,0 0-1,1 0 0,-1 1 1,1-1-1,0 1 0,0 0 0,-1 0 1,-3 3-1,-5 5-81,1 0 1,1 1-1,0 0 1,1 1-1,0 0 1,1 1-1,0 0 1,1 0-1,0 1 1,1 0-1,1 1 0,0-1 1,1 1-1,0 0 1,2 0-1,-1 1 1,2-1-1,0 1 1,1 0-1,1-1 1,2 24-1,-2-34-1,1-1 0,0 1 0,0 0 0,1-1 0,-1 1 0,1-1 0,0 0 0,0 0 0,1 1 0,-1-1 0,1-1 0,0 1 0,0 0 0,0-1 0,0 1 0,1-1 0,0 0 0,-1 0 0,1-1 0,0 1 0,0-1 0,0 1 0,1-1 0,-1-1 0,1 1 0,-1-1 0,1 1 0,-1-1 0,1-1 0,0 1 0,6 0 0,2-1 0,-1 1 0,0-2 0,0 0 0,0 0 0,0-1 0,0-1 0,-1 0 0,1 0 0,-1-1 0,1-1 0,13-8 0,-7 2 0,0-1 0,-1-1 0,-1 0 0,-1-1 0,0-1 0,0 0 0,22-33 0,-30 39 0,-1-1 0,1-1 0,-2 1 0,0-1 0,0 0 0,0-1 0,-2 1 0,1-1 0,-2 0 0,1 1 0,-2-1 0,1 0 0,-2 0 0,-1-24 0,1 32-19,-1 0 0,0 0 1,0 1-1,0-1 0,0 0 0,-1 1 0,1-1 0,-1 1 1,0 0-1,0-1 0,0 1 0,-1 0 0,1 0 0,-1 0 1,0 1-1,1-1 0,-1 1 0,-4-3 0,1 2-97,0 0-1,1 0 0,-2 1 1,1-1-1,0 1 0,0 1 1,-1-1-1,1 1 1,-13 0-1,1 1-548,0 1 0,0 0 0,1 2 0,-1 0 0,1 1 0,0 0 0,-19 9 0,-49 25-8634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0 580 16784,'14'0'9102,"17"0"-8508,1-1 0,-1-2 0,43-10 0,110-32-199,-134 33-54,237-63 1239,1225-297-2263,-1319 336 560,-113 24-3609,-39 5-832,-22 3-3299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23414,'0'0'2178,"-1"65"-2146,-2-23-32,-1 11-833,4 5-704,0-2-1089,0-2-1058,8-2-2081,-5-7-2755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1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276 518 6374,'-53'-61'3718,"3"-3"0,3-1 1,-46-86-1,87 142-2958,1-1 1,1 1-1,-1-1 1,1 0 0,-4-18-1,8 26-649,-1 0 0,1-1 0,0 1 0,0-1 0,0 1 0,0-1-1,1 1 1,-1 0 0,1-1 0,-1 1 0,1 0 0,0-1 0,0 1 0,0 0 0,0 0-1,0 0 1,0 0 0,1 0 0,-1 0 0,1 0 0,-1 0 0,1 0 0,0 1 0,-1-1-1,1 1 1,0-1 0,0 1 0,0 0 0,5-2 0,9-4-70,0 0 1,1 2 0,-1 0-1,1 1 1,1 1-1,-1 0 1,22 0 0,7 2-129,70 7 1,-97-4-246,0 1-1,-1 0 1,1 2 0,-1 0-1,-1 1 1,25 12 0,-35-15 233,0 0 0,0 1 0,-1 0 0,0 1 0,0-1 0,0 1 0,0 0 0,-1 1 0,0-1 0,0 1 0,0 0 0,-1 0 0,0 1 0,0-1 0,0 1 0,-1 0 0,0 0 0,3 13 0,-3-3 328,-1 0 1,-1 0-1,-1 0 0,0 0 0,-2 1 0,0-1 0,0 0 0,-2-1 0,0 1 0,-1 0 0,0-1 0,-1 0 0,-1-1 1,-1 1-1,0-1 0,-20 26 0,21-31-65,-1 1 1,-1-1-1,1-1 1,-2 1-1,1-2 0,-1 1 1,-1-1-1,1-1 1,-1 0-1,-1-1 1,1 0-1,-1 0 1,0-1-1,-1-1 0,1 0 1,-1 0-1,1-2 1,-1 1-1,0-2 1,0 0-1,0 0 1,-20-2-1,27-1-303,0 1 1,0-1-1,0-1 0,0 1 1,0-1-1,1 0 0,-1 0 1,1 0-1,0-1 0,0 0 1,0 0-1,0 0 0,1-1 1,-1 0-1,1 1 0,0-2 1,1 1-1,-1 0 0,1-1 1,-3-6-1,4 9-30,1-1 0,-1 1 0,1-1 0,-1 1 0,1-1 0,0 0 0,1 0 0,-1 0 0,1 1 0,-1-1 0,1 0 0,0 0 0,1 0 0,-1 0 0,1 0 0,-1 1 0,1-1 0,0 0-1,1 0 1,-1 1 0,1-1 0,-1 1 0,1-1 0,0 1 0,0 0 0,1 0 0,-1 0 0,1 0 0,-1 0 0,1 0 0,0 1 0,0-1 0,6-2 0,28-13-8127,9 5-7516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88 415 17649,'0'0'2247,"-10"0"294,-32 1-74,40-1-2328,0 0 1,1 1-1,-1-1 1,0 1-1,0 0 1,1-1 0,-1 1-1,1 0 1,-1 0-1,1 0 1,-1 0 0,1 1-1,-1-1 1,1 0-1,0 0 1,0 1-1,0-1 1,0 1 0,0-1-1,0 1 1,0-1-1,0 1 1,0 0 0,1 0-1,-1-1 1,1 1-1,-1 2 1,1-3-126,0 0 0,-1 0 0,1 0 0,0 0 0,0 0 0,0 0 0,0 0 0,0 0 0,0 0 0,1 0 0,-1-1 0,0 1 0,0 0 0,1 0 0,-1 0-1,0 0 1,1 0 0,-1 0 0,1-1 0,-1 1 0,1 0 0,0 0 0,-1-1 0,1 1 0,0 0 0,-1-1 0,1 1 0,0-1 0,0 1 0,-1-1 0,1 1 0,0-1 0,0 1 0,0-1 0,0 0 0,0 0 0,0 1 0,0-1 0,0 0 0,0 0 0,0 0 0,-1 0 0,1 0 0,0 0 0,0 0 0,0 0 0,0-1 0,0 1 0,1-1 0,6-1 32,-1-1 0,0 0 1,0 0-1,0-1 0,-1 1 0,1-2 1,-1 1-1,0-1 0,0 0 1,0 0-1,-1-1 0,0 1 1,6-9-1,8-11 164,27-49-1,15-65-219,-86 232-111,15-62 133,1 1 1,2-1-1,1 1 0,-2 48 1,7-79-16,1 1 0,0 0 0,0 0 0,1 0 0,-1 0 0,0 0 0,0-1 0,1 1 1,-1 0-1,1 0 0,0 0 0,0-1 0,-1 1 0,1 0 0,0-1 0,0 1 0,3 2 0,-3-4 1,0 1 0,0 0 0,0-1-1,0 1 1,1-1 0,-1 1 0,0-1-1,0 1 1,1-1 0,-1 0 0,0 0-1,1 0 1,-1 0 0,0 0 0,1 0-1,-1 0 1,0 0 0,0 0 0,2-1-1,4-1 2,-1 0 0,0-1 1,0 1-1,-1-1 0,1-1 0,0 1 0,-1-1 0,0 0 0,5-4 0,12-15-143,-1 0 0,-1-1 0,-1 0 0,-1-2 0,-2 0 0,0-1 0,20-50 1,-23 43-1293,-1 0 1,-2-1 0,9-55 0,-16 65 51,-5 19 214,-13 37 34,12-24 1153,-8 17-386,-67 168 1072,67-159-1247,1 0 0,2 0 0,1 1 0,-2 34 0,8-40-5376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2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17 326 1089,'0'0'24781,"-3"11"-24125,-9 34-282,12-44-371,0-1 0,-1 1 0,1 0 0,0 0 0,0 0-1,0 0 1,0 0 0,0 0 0,0 0 0,0 0 0,0 0 0,0 0 0,0 0-1,1 0 1,-1 0 0,0-1 0,1 1 0,-1 0 0,0 0 0,1 0 0,-1 0-1,1-1 1,0 1 0,-1 0 0,1 0 0,-1-1 0,1 1 0,0 0 0,0-1 0,-1 1-1,1-1 1,0 1 0,0-1 0,0 1 0,0-1 0,0 0 0,-1 1 0,1-1-1,0 0 1,0 0 0,0 0 0,0 0 0,0 0 0,0 0 0,1 0 0,41-5-179,-33 1 177,0-1-1,0 1 0,-1-1 0,17-12 0,-20 12 17,0 1 0,0-1 0,1 2 0,0-1 0,-1 1 0,1 0 0,1 0-1,-1 0 1,0 1 0,15-2 0,-21 4 29,0 1 0,0-1 0,0 1 1,0-1-1,0 1 0,0-1 0,0 1 0,0 0 0,-1-1 0,1 1 0,0 0 0,0 0 0,0-1 0,-1 1 0,1 0 0,-1 0 0,1 0 0,0 0 0,-1 0 1,0 0-1,1 0 0,-1 0 0,1 0 0,-1 0 0,0 0 0,0 2 0,7 41 1427,-4-25-1109,-2-15-310,0 0 1,0-1-1,0 1 1,0-1-1,0 0 1,1 1 0,0-1-1,0 0 1,0 0-1,0 0 1,0 0-1,0 0 1,1 0 0,5 3-1,-6-4 8,0-1 0,1 0-1,-1 0 1,1 0 0,-1 0 0,1 0 0,0 0-1,-1-1 1,1 1 0,0-1 0,-1 0 0,1 0-1,0 0 1,0 0 0,4-1 0,6-3 5,1 0 0,-1-1 0,0-1 0,0 0 0,-1 0 0,13-10 0,2 1-849,-26 14 705,-1 1-1,0-1 1,1 1 0,-1-1-1,1 1 1,0-1-1,-1 1 1,1 0 0,-1-1-1,1 1 1,-1 0 0,1 0-1,0-1 1,-1 1-1,1 0 1,0 0 0,-1 0-1,1 0 1,0 0-1,-1 0 1,1 0 0,0 0-1,-1 0 1,1 0-1,0 0 1,-1 0 0,1 0-1,0 1 1,-1-1-1,1 0 1,-1 1 0,1-1-1,0 0 1,-1 1 0,1-1-1,-1 0 1,1 1-1,-1-1 1,1 1 0,0 0-1,0 29-3059,-2-14 361,4-12-3227,5-7 3875,6-7 1382,-5 0 605,-1-1 1,0 0 0,-1 0 0,0-1-1,0 1 1,-2-2 0,1 1 0,6-24-1,21-116 1124,-17 64-3282,-13 75 1953,10-34 295,0 20 3171,-12 31 2323,0 21-3493,-33 90 2289,23-90-3799,2 1 1,0 0 0,1 0 0,2 0 0,0 1 0,2 51 0,2-75-415,0-1 0,0 1 0,0-1 0,1 1 0,-1-1 0,1 1 0,0-1 0,0 1 0,-1-1 0,2 0 0,-1 0 0,0 1 0,0-1 0,1 0 0,-1 0 0,1 0 0,0 0 1,0-1-1,-1 1 0,1 0 0,0-1 0,1 1 0,-1-1 0,0 0 0,0 1 0,0-1 0,1 0 0,-1 0 0,1-1 0,-1 1 0,1 0 0,-1-1 0,1 0 0,-1 0 0,1 1 0,-1-1 0,1-1 0,-1 1 1,1 0-1,-1-1 0,1 1 0,-1-1 0,1 0 0,-1 1 0,1-1 0,-1 0 0,0-1 0,0 1 0,0 0 0,1-1 0,-1 1 0,-1-1 0,1 0 0,0 1 0,0-1 0,-1 0 0,4-4 0,1-2 22,0 0-1,-1 0 1,1-1-1,-1 1 1,-1-1-1,0 0 1,0 0-1,-1-1 1,4-18 0,-12 39 128,-10 25-91,15-34-74,0-1 0,0 1 0,0-1 0,0 1 0,0 0 0,0-1 0,0 1 0,1-1 0,-1 1 0,1-1 0,-1 0 0,1 1 0,-1-1 0,1 1 0,0-1 0,-1 0 1,1 1-1,0-1 0,0 0 0,0 0 0,0 0 0,0 0 0,0 0 0,1 0 0,-1 0 0,2 1 0,0-1 4,0 0 1,1 1 0,-1-2-1,0 1 1,1 0-1,-1-1 1,1 1 0,-1-1-1,1 0 1,0 0 0,3-1-1,4 0 20,0-1 1,1-1-1,-2 0 0,1 0 0,0-1 0,17-9 0,54-46-115,-82 59 72,0 0 0,1 1-1,-1-1 1,0 0-1,1 1 1,-1-1 0,0 1-1,0-1 1,1 0-1,-1 1 1,0-1 0,0 1-1,0-1 1,0 1-1,1-1 1,-1 1 0,0-1-1,0 1 1,0-1 0,0 1-1,0-1 1,0 1-1,-1-1 1,1 1 0,0-1-1,0 1 1,0-1-1,0 1 1,0-1 0,-1 1-1,1-1 1,0 1-1,0-1 1,-1 0 0,0 1-1,-6 25 221,3-15-115,0 0 0,1 1 0,0-1 1,1 1-1,0 0 0,1 0 1,1-1-1,0 16 0,0-26-120,0 0 0,0 0 0,0 0 1,0 0-1,0 0 0,0 0 0,0 0 0,1 0 0,-1 0 0,0 0 0,1 0 0,-1 0 0,1 0 1,-1 0-1,1 0 0,-1 0 0,1 0 0,0 0 0,-1-1 0,1 1 0,0 0 0,0 0 0,-1-1 1,1 1-1,0-1 0,0 1 0,0-1 0,0 1 0,0-1 0,0 1 0,0-1 0,0 0 0,0 0 1,0 1-1,0-1 0,0 0 0,0 0 0,0 0 0,0 0 0,0 0 0,0 0 0,0-1 0,0 1 1,0 0-1,0 0 0,0-1 0,0 1 0,0-1 0,0 1 0,0-1 0,0 1 0,0-1 0,0 1 1,0-2-1,4-1-489,0 0 1,0 0 0,0-1-1,-1 0 1,1 0 0,-1 0-1,0-1 1,4-5 0,0-4-1332,-2-1-1,0 1 1,0-1 0,-1 0 0,-1 0 0,-1-1 0,3-23 0,-2-19-2898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2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8264,'0'0'17649,"-42"48"-35490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3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 20595,'0'0'6455,"-10"-1"-5516,7 1-911,0 0-1,-1-1 0,1 1 1,0 1-1,0-1 0,-1 0 1,1 1-1,0 0 0,0 0 1,0 0-1,0 0 0,0 0 1,0 0-1,0 1 1,0 0-1,0-1 0,1 1 1,-1 0-1,1 0 0,-1 1 1,1-1-1,0 0 0,0 1 1,0-1-1,0 1 0,0 0 1,1 0-1,-1 0 1,1 0-1,0 0 0,-1 0 1,2 0-1,-1 0 0,0 0 1,1 0-1,-1 1 0,1-1 1,0 0-1,0 7 1,0-8-21,0 1 1,-1 0 0,1-1 0,1 1 0,-1 0 0,0-1 0,1 1 0,-1-1 0,1 1 0,0-1-1,-1 1 1,1-1 0,1 1 0,-1-1 0,0 0 0,0 1 0,1-1 0,0 0 0,-1 0 0,1 0 0,0 0-1,3 2 1,-1-2 22,-1 0 0,1 0 0,0-1 0,-1 0 0,1 0 0,0 0 0,0 0 0,0-1 0,0 1 0,0-1 0,0 0 0,0 0 0,6-1 0,5-2 85,0 0 0,-1 0-1,1-2 1,-1 0-1,0 0 1,26-15 0,-20 7 240,35-31 0,3-3 1155,-57 48-1513,-1 0-1,1 0 1,0 0-1,-1 1 1,1-1-1,-1 0 0,1 0 1,-1 0-1,0 1 1,1-1-1,-1 0 1,0 0-1,0 1 1,0-1-1,0 0 0,0 0 1,0 1-1,-1 1 1,1-3 6,0 7 4,0-3 0,0-1 0,0 1 0,0 0 0,0 0 0,1 0 1,0 0-1,-1 0 0,1-1 0,2 6 0,-2-8-5,0 0-1,0 0 1,0 0-1,1 0 1,-1 0-1,0-1 0,0 1 1,1 0-1,-1-1 1,0 1-1,1 0 1,-1-1-1,0 0 1,1 1-1,-1-1 0,1 0 1,-1 0-1,1 0 1,-1 0-1,1 0 1,-1 0-1,1 0 1,-1 0-1,0-1 0,1 1 1,-1 0-1,1-1 1,-1 1-1,0-1 1,2-1-1,9-2-1,0-1 0,-1-1 0,1 0 0,16-11 0,-21 11 0,1 0 0,1 1 0,-1 0 0,1 1 0,0 0 0,0 0 0,0 1 0,0 0 0,1 1 0,10-2 0,-19 4-1,0 0-1,0 0 1,0 0-1,0 0 1,0 0-1,-1 0 1,1 0-1,0 1 1,0-1-1,0 0 1,0 1-1,0-1 1,0 0-1,0 1 1,-1-1-1,1 1 1,0-1-1,0 1 1,0-1-1,-1 1 1,1 0-1,0 0 1,-1-1-1,1 1 1,-1 0-1,1 0 1,-1-1-1,1 1 1,-1 0-1,1 0 1,-1 0-1,0 0 1,0 0-1,1 1 1,-1 43-345,-1-42 250,1 0 0,-1 0 0,1 0 1,-1 0-1,1 1 0,0-1 0,1 0 0,-1 0 0,0 1 0,1-1 0,0 0 0,0 0 0,0 0 0,0 0 0,0 0 0,2 3 0,-2-5-392,0-1 0,1 1 0,-1-1 0,0 0 0,0 1 0,0-1-1,0 0 1,0 0 0,1 0 0,-1 0 0,0 0 0,0 0 0,0 0-1,1 0 1,-1 0 0,0 0 0,0-1 0,0 1 0,0-1 0,0 1-1,0 0 1,0-1 0,0 0 0,2 0 0,17-22-13915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3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76 213 17104,'0'0'8216,"13"-4"-6118,3 0-1717,0-2 0,0 0 0,-1-1 0,0-1 0,15-9 0,-24 13-252,0 1 0,-1-1 0,0-1 0,1 1 0,-2-1-1,1 0 1,0 0 0,-1 0 0,0 0 0,0-1 0,-1 0 0,1 1 0,-1-1 0,-1-1-1,1 1 1,-1 0 0,0-1 0,1-6 0,-3 11-117,1 0 1,-1 0-1,0 0 0,0 0 1,-1 0-1,1 0 0,0 0 0,-1 0 1,1 0-1,-1 0 0,1 1 1,-1-1-1,0 0 0,0 0 1,0 1-1,0-1 0,0 0 0,0 1 1,-1-1-1,1 1 0,0 0 1,-1-1-1,1 1 0,-1 0 1,0 0-1,1 0 0,-1 0 0,0 0 1,1 0-1,-1 0 0,0 1 1,0-1-1,0 0 0,0 1 1,0 0-1,-3-1 0,-2 1 3,1-1-1,-1 1 1,1 0-1,0 0 0,-1 1 1,1 0-1,0 0 1,0 1-1,0-1 1,-10 5-1,7-1-14,0 1 0,0 0 0,1 1 0,-1-1 0,1 2 0,1-1 0,0 1 0,0 0 0,0 0 0,1 1 0,0 0 0,1 0 0,-5 12 0,2-4 0,1 0 0,1 0 0,0 1 0,1 0 0,2 0 0,-4 32 0,6-47-20,1 1 0,0-1 0,-1 0 0,1 0 0,1 1 0,-1-1 0,0 0 0,1 0 0,-1 0 0,1 0 0,0 0 0,0 0 0,1 0 0,-1 0 0,0 0 0,1 0 0,0 0 0,0-1 0,0 1 0,0-1 0,2 3 0,0-2-45,1-1 0,-1 0 1,0-1-1,1 1 0,-1-1 1,1 1-1,0-1 1,-1-1-1,1 1 0,0-1 1,-1 1-1,1-1 0,9-2 1,-2 1-392,0 0 1,0-1 0,0-1-1,-1 0 1,1-1-1,-1 0 1,14-7 0,41-28-6301,-12-1-3793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4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21236,'-10'-9'897,"1"3"5829,15 10-6053,10 13-193,1 9 97,1 8-449,-2 10-160,-6 3-480,-2 4-513,-5-2-1057,-2 0-161,-1-10-1120,0-10-3235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1190 340 4004,'-46'-27'1061,"1"-3"0,1-1 1,2-2-1,-51-51 0,76 65-948,2 2-86,0 1 0,-1 1 0,-33-24 0,43 35 80,-1 1-1,0-1 1,1 1 0,-1 0-1,-1 1 1,1-1 0,0 1-1,-1 1 1,1 0-1,-1 0 1,1 0 0,-1 1-1,1 0 1,-1 0 0,-9 2-1,2 2 53,-1 0 0,1 1 0,0 0 0,0 1 0,0 1 0,1 1 0,0 0 0,1 0-1,-15 13 1,-19 18 7,-43 46-1,80-75-142,-183 201 88,162-171-97,2 2 0,1 1-1,-34 73 1,56-105-21,1 2 0,0-1 0,1 0-1,1 1 1,0 0 0,1 0 0,0 0 0,1 0 0,0 0 0,1 0 0,0 0 0,2 0-1,-1 0 1,1 0 0,1 0 0,1 0 0,-1-1 0,2 1 0,0-1 0,9 17-1,20 40 5,2-2 0,3-1 0,79 100 0,-100-144 9,2-1 0,0 0 0,1-1 0,1-2 0,1 0 0,1-1-1,0-1 1,1-2 0,1 0 0,0-2 0,0-1 0,55 15 0,-41-19 10,1-1 1,0-2 0,0-3-1,1 0 1,-1-3 0,0-2-1,0-1 1,-1-2 0,1-2-1,56-20 1,-9-4 11,-2-3-1,-1-5 1,119-75-1,-143 77-4,-2-3 1,-1-3-1,71-71 0,-98 85 57,-3-2 0,0-1-1,-2-1 1,-2-1 0,-1-1 0,34-76-1,-50 96 85,-1-1-1,0 0 0,-1 0 1,-1 0-1,-1-1 0,0 1 0,-2-1 1,0 0-1,-3-32 0,1 39-30,-2 0-1,0 0 1,0 0-1,-1 0 1,0 1-1,-1 0 1,-1 0-1,1 0 1,-2 0-1,0 1 1,0 0-1,0 1 1,-1-1-1,-1 2 1,-15-15-1,2 7-76,-1 1-1,0 0 0,-1 2 1,-1 0-1,0 2 1,0 1-1,-39-10 0,8 6 29,0 3 0,-86-7-1,129 17-287,0 0-1,1-1 1,-1 0-1,-14-5 1,22 5-49,0 0 1,0 0-1,1-1 1,-1 0-1,1 0 0,0 0 1,0 0-1,0-1 0,0 1 1,1-1-1,-1 0 1,1 0-1,-4-7 0,-31-57-6185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1281 269 6662,'-15'-8'-752,"-43"-21"2497,-1 2 1,-123-38 0,157 59-1594,0 1 1,-1 1-1,1 1 1,-1 1 0,1 2-1,-1 0 1,0 2-1,1 0 1,0 2 0,0 1-1,0 1 1,0 1 0,1 1-1,0 2 1,0 0-1,-34 21 1,13-2-183,2 2 0,1 1 0,1 3 1,2 1-1,2 2 0,1 1 0,-51 75 0,68-87 12,2 2 1,1 0-1,1 2 1,2-1-1,1 1 0,1 1 1,2 0-1,1 1 0,1 0 1,2 0-1,2 0 0,1 0 1,3 46-1,0-62 7,2 0-1,0 0 0,1-1 1,1 1-1,1-1 1,0 0-1,1-1 0,0 1 1,17 24-1,-10-20 8,2-1 1,0 0-1,0-2 0,2 0 1,0 0-1,28 18 0,-17-16 10,0-1-1,1-2 1,1-1 0,1-1-1,0-1 1,0-3 0,1 0-1,1-2 1,65 7 0,-67-13 9,0-1 1,-1-2 0,1-2-1,0 0 1,-1-2 0,0-2-1,0 0 1,0-2 0,-1-2-1,-1 0 1,0-2 0,0-2-1,-2 0 1,29-21 0,-1-2 54,-3-3 1,-1-1 0,-2-3-1,72-86 1,-92 95 106,-2-1 1,-2-1-1,-1-1 1,-2-2-1,-2 0 0,-2-1 1,22-75-1,-29 76-36,-2-1-1,-2 0 1,-1 0 0,-3 0 0,-1 0-1,-7-79 1,2 103-97,0 0 1,-1 0-1,-1 1 1,-1 0-1,-1 0 0,0 0 1,-1 1-1,-10-16 1,10 21-21,0-1 0,-1 2 1,0-1-1,-1 2 0,0-1 1,-1 1-1,0 1 0,0 0 0,-1 0 1,0 1-1,-21-9 0,19 10-17,0 1 0,-1 0 0,0 1 1,0 1-1,-1 0 0,1 1 0,-1 1 0,1 0 0,-1 1 0,1 0 0,-22 5 0,16-1 28,1 1 0,0 1 1,1 1-1,0 1 0,0 0 0,0 2 0,-28 19 0,5 3-474,1 2 0,2 2 0,1 1 0,2 2 0,-54 77-1,7-3-3286,8-17-2776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2:2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545 35 0,'-8'-5'8344,"-4"0"-8005,-1 0-1,0 0 1,0 1 0,0 1-1,0 0 1,-1 1-1,1 1 1,-1 0 0,0 0-1,1 1 1,-1 1 0,1 1-1,-15 2 1,-8 3 497,1 2 0,1 1 0,0 1-1,-36 18 1,62-25-783,0 1 0,1 0 0,-1 0 0,1 0 0,0 1 0,0 0 0,1 1 0,0-1 0,0 1-1,0 0 1,1 1 0,0-1 0,0 1 0,1 0 0,0 0 0,1 1 0,-1-1 0,2 1 0,-4 16 0,0 8-82,2 0-1,2 0 1,1 0 0,3 34 0,-2-57 77,1-1-1,0 1 0,1-1 1,0 1-1,1-1 0,-1 0 1,2 0-1,-1 0 0,1 0 1,1-1-1,0 1 0,0-1 1,0 0-1,1-1 0,0 1 1,1-1-1,0 0 0,0-1 1,0 1-1,1-2 0,-1 1 1,2-1-1,-1 0 0,0-1 1,1 1-1,0-2 0,11 4 1,11 2 259,1-1 1,0-2 0,0-1 0,0-2 0,0-1 0,62-3 0,-56-3-219,0-2-1,0-1 1,0-2 0,-1-1 0,60-25-1,-16-2 44,101-62-1,-137 71 177,-1-1-1,56-50 1,-83 64-240,-1-1 0,0 0 1,-1-1-1,-1-1 0,-1 0 1,-1-1-1,0 0 0,10-25 1,-20 40-12,0 0 0,-1 0 0,0 0 0,0 0 0,0 0 0,0 0 0,0 0 0,-1 0 0,0-1 0,0 1 0,0 0 0,-1-9 0,0 12-13,0-1-1,0 0 1,0 0 0,0 1-1,0-1 1,0 0-1,0 1 1,-1 0 0,1-1-1,0 1 1,-1 0 0,0-1-1,1 1 1,-1 0 0,0 0-1,1 0 1,-1 0 0,0 1-1,0-1 1,0 0 0,0 1-1,1-1 1,-1 1 0,0 0-1,0 0 1,0 0 0,0 0-1,-2 0 1,-19-1-55,0 2-1,1 0 1,-1 2 0,1 0-1,-36 11 1,-103 45-720,115-39-1675,0-3-1,-84 20 1,69-31-3338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2:27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707 319 12908,'-12'-4'507,"-7"-2"-586,0 1-1,0 1 1,-1 1-1,1 0 0,-1 2 1,1 0-1,-1 2 1,0 0-1,1 1 0,-34 7 1,22 2 84,1 1 0,1 2 0,0 1 0,1 1 0,1 1-1,1 1 1,0 2 0,1 0 0,1 2 0,-21 24 0,32-31 80,0 0 1,1 1-1,0 0 1,1 1-1,1 0 0,1 1 1,1 0-1,0 1 0,1-1 1,1 1-1,1 1 0,1-1 1,0 1-1,1 0 1,2-1-1,0 1 0,2 25 1,0-37-82,0 0 1,0-1-1,1 1 0,0-1 1,0 1-1,1-1 1,0 0-1,1 0 1,-1 0-1,1 0 1,1 0-1,-1-1 0,1 0 1,0 0-1,0 0 1,1-1-1,0 0 1,0 0-1,0 0 1,1 0-1,-1-1 0,1-1 1,0 1-1,0-1 1,0 0-1,1 0 1,-1-1-1,1 0 1,0 0-1,-1-1 0,11 0 1,1 1 92,1-2 0,-1 0 0,1-1 0,-1-1 1,1-1-1,-1 0 0,0-2 0,0 0 0,-1-1 0,0-1 0,29-15 1,2-8 188,-1-1 1,-2-3 0,-1-2 0,-2-1 0,51-58 0,-49 43-227,-2-1 1,-3-3-1,-2-1 0,35-70 1,-55 91 110,-2-2 0,15-47 0,-27 71-11,0 0 0,-1-1 0,0 1 0,-1-1 0,-1 0 0,-1 1 1,0-1-1,-1 0 0,-3-21 0,3 33-159,1 1 1,-1-1-1,0 1 1,0 0-1,0 0 0,-1-1 1,1 1-1,0 0 1,-1 0-1,1 0 0,-1 0 1,0 0-1,0 1 1,0-1-1,0 0 1,0 1-1,0-1 0,0 1 1,0 0-1,0 0 1,-1 0-1,1 0 0,0 0 1,-1 0-1,1 1 1,-1-1-1,1 1 1,-1 0-1,1-1 0,-1 1 1,1 0-1,-1 1 1,1-1-1,-1 0 0,-2 1 1,-9 2-816,0 0 0,0 1-1,0 0 1,-21 10 0,-18 9-4108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04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265 825 18578,'-14'-4'-86,"0"0"0,0 0 0,0-1 1,1-1-1,0 0 0,0-1 1,0-1-1,1 0 0,0 0 1,1-1-1,0-1 0,0 1 1,1-2-1,0 0 0,1 0 0,0-1 1,1 0-1,-8-15 0,10 15 280,0-1 0,1 0-1,0 0 1,1 0 0,1 0-1,0-1 1,1 1 0,0-1-1,1 0 1,1 1 0,0-1-1,0 0 1,2 0 0,0 1 0,0-1-1,1 1 1,1 0 0,0 0-1,1 0 1,1 0 0,0 1-1,0-1 1,1 2 0,15-20-1,2 6-147,2 0 0,1 2 0,0 1 0,2 1 1,0 1-1,2 2 0,0 1 0,46-18 0,-22 14 382,1 2 1,0 3-1,2 2 1,72-8-1,-122 21-368,15-2 144,0 0 0,-1 2 0,1 1 0,44 4 0,-63-3-195,1-1 0,0 1 0,-1 1-1,0-1 1,1 1 0,-1-1 0,0 1-1,0 0 1,1 1 0,-2-1-1,1 1 1,0 0 0,0 0 0,-1 0-1,0 0 1,0 1 0,0-1 0,0 1-1,0 0 1,-1 0 0,1 0-1,-1 0 1,0 0 0,0 0 0,-1 1-1,1-1 1,-1 0 0,0 1 0,0 0-1,0 6 1,-1 2 1,0 1 0,0 0 0,-1-1 1,-1 1-1,0-1 0,-1 0 0,-1 0 0,0 0 0,-11 25 1,-8 6 77,-39 59 1,38-65-69,-255 367 144,-67 111 1893,332-491-1958,0 0 0,2 0 1,1 2-1,1-1 1,-13 56-1,21-73-99,1 0-1,0-1 1,0 1-1,1 0 1,0 0 0,1-1-1,0 1 1,0 0 0,1-1-1,0 1 1,0-1-1,1 1 1,0-1 0,1 0-1,-1 0 1,2-1 0,-1 1-1,1-1 1,0 0-1,1 0 1,-1 0 0,1-1-1,10 8 1,6 2-104,0 0 0,1-2 1,0-1-1,1-1 0,1-1 0,50 16 0,-30-15-1620,0-2 0,0-2 0,61 3 0,-13-9-5045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0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44 26649,'0'0'2338,"-60"65"-1217,54-49-320,6-14-737,14-2-128,11-17-32,-2-9-1633,-1-12-2980,-8-8-4996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791 187 10954,'1'-10'3230,"0"4"-3102,0-5 570,0-2 1,-1 1 0,0 0 0,-2-17-1,1 25-510,0 0 0,0 0 0,0 0 0,0 0-1,-1 1 1,1-1 0,-1 0 0,0 1 0,0-1 0,-1 1-1,1 0 1,-1 0 0,1-1 0,-1 2 0,0-1-1,0 0 1,0 1 0,-1-1 0,-5-3 0,-3 1-84,0 1 0,0 0 0,-1 1 1,1 0-1,-1 1 0,1 0 0,-1 1 0,-24 1 1,-1 2-54,-64 12 1,61-6 113,0 2-1,0 1 1,1 3 0,-50 24 0,74-30 36,0 0 1,0 1-1,0 1 1,1 1-1,1 0 1,0 1-1,0 0 1,1 1-1,1 1 1,0 0-1,1 0 1,-13 23-1,21-30-125,-1-1 0,2 0 0,-1 1 1,1-1-1,0 1 0,0 0 0,1-1 0,0 1 0,0 0 1,0 0-1,1 0 0,0 0 0,1 0 0,0 0 0,0 0 1,0 0-1,5 12 0,-3-11 22,1-2 1,0 1-1,0 0 1,0-1-1,1 0 1,0 0-1,1 0 1,-1 0-1,1-1 1,0 0-1,0-1 1,1 1-1,0-1 1,-1 0-1,12 4 1,12 4 262,0-1-1,1-1 1,0-2 0,0-1 0,60 4 0,-9-6-56,89-8 1,-147 2-131,0-1 1,42-9 0,-60 10-150,-1-1 0,1 1 0,-1-1 1,1 0-1,-1 0 0,0-1 0,0 0 0,0 1 0,0-2 1,-1 1-1,1 0 0,-1-1 0,0 0 0,0 0 0,0 0 1,0-1-1,3-6 0,-6 10-41,0-1 0,0-1-1,0 1 1,0 0 0,-1 0 0,1 0 0,0 0-1,-1 0 1,0-1 0,0 1 0,0 0 0,0 0 0,0-1-1,0 1 1,0 0 0,-1 0 0,1-1 0,-1 1-1,1 0 1,-1 0 0,0 0 0,-2-4 0,0 3-60,1 0 0,-1-1 1,0 1-1,0 0 0,-1 0 1,1 1-1,-1-1 0,1 1 1,-1 0-1,0 0 0,-4-2 1,-9-2-430,1 0 0,-1 2 1,0 0-1,-31-4 0,-11 4-7952,36 1 1362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1356 268 11115,'0'0'3187,"10"4"-860,9 3-1511,1-1 0,0-1 0,0 0 0,0-2-1,23 2 1,-43-5-730,0-1 0,0 1 0,1 0 0,-1 0 0,0 0 0,0 0 0,0 0 0,0-1 0,0 1 0,0 0 0,0 0 0,0 0 0,0 0 0,0-1 0,0 1 0,0 0 0,0 0 0,0 0 0,0-1 0,0 1 0,0 0 0,0 0 0,0 0 0,0 0 0,0-1 0,0 1 0,0 0 0,0 0 0,0 0 0,0 0 0,0-1 0,0 1 0,-1 0 0,1 0 0,0 0 0,0 0 0,0 0 0,0 0 0,0-1 0,0 1 0,-1 0 0,1 0 0,0 0 0,0 0 0,0 0 0,0 0 0,-1 0 0,1 0 0,0 0 0,0 0 0,0 0 0,0 0-1,-1 0 1,1 0 0,0 0 0,0 0 0,0 0 0,0 0 0,-1 0 0,-12-8 921,-273-46 2172,-105-17-2130,206 48-953,-131-21 20,258 32-62,0-2-1,1-3 1,-71-30 0,117 41-1975,29 15-427,34 14-4748,-29-14 978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635 20 14125,'0'0'11894,"-14"-4"-11360,8 2-494,0-1-26,-1 1 0,1 0 0,0 0 0,-1 1 0,1 0 0,-1 0 1,0 0-1,1 1 0,-1 0 0,0 0 0,1 1 0,-1 0 0,1 0 0,-9 2 0,-71 27 68,1-1 335,1 3 1,-85 46 0,160-73-431,0 1 0,0 1 0,1-1 1,0 1-1,0 1 0,-11 13 0,17-20 10,1 0-1,0 1 1,0-1 0,0 0-1,0 1 1,0-1 0,0 1-1,0-1 1,0 1 0,1 0-1,-1-1 1,0 1-1,1 0 1,0-1 0,-1 1-1,1 0 1,0 0 0,0 0-1,0-1 1,0 1 0,0 0-1,0 0 1,0-1-1,1 1 1,-1 0 0,1 0-1,-1-1 1,1 1 0,0-1-1,-1 1 1,1 0 0,0-1-1,0 1 1,0-1-1,1 0 1,-1 1 0,0-1-1,0 0 1,1 0 0,-1 0-1,0 0 1,1 0 0,-1 0-1,1 0 1,0 0-1,-1 0 1,4 0 0,17 6 37,-1-1 1,2 0 0,-1-2-1,1-1 1,-1-1 0,27 0-1,27 3 65,-10 5-266,0 4 0,124 42 0,-131-38-3592,-6-6-3458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2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499 1 13613,'0'0'4217,"-8"5"-3005,-21 16-856,2 1 1,1 0-1,1 2 0,0 2 1,2 0-1,1 1 0,-21 36 0,-14 30-209,-45 105 0,51-105-1652,13-33-6044,16-30-1195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2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335 0 4805,'0'0'17291,"-8"12"-16950,-17 35-22,1 1 1,3 1-1,-23 77 0,-5 11-272,-24 27-104,-11 27 1422,83-188-1304,0-1 0,0 1 0,0-1-1,0 1 1,1-1 0,-1 1 0,1-1 0,-1 1 0,1 0-1,0-1 1,0 1 0,0-1 0,1 1 0,-1 0-1,1 2 1,0-4-45,0 0 0,0 0 0,0 0-1,1 0 1,-1 0 0,0 0 0,0-1 0,1 1-1,-1 0 1,0-1 0,1 1 0,-1-1-1,0 1 1,1-1 0,-1 0 0,1 0 0,-1 1-1,1-1 1,-1 0 0,0 0 0,1 0 0,-1-1-1,1 1 1,-1 0 0,1-1 0,-1 1-1,0 0 1,1-1 0,1 0 0,12-4 71,0-1 0,0 0 0,0-1 0,-1 0 0,1-1 0,15-13 0,81-67 79,-80 62-140,17-14-320,-1-2 0,48-57 1,-72 65-606,-19 16-1442,-4 17 2103,0 1 0,0-1 0,-1 1-1,1-1 1,0 1 0,0-1 0,0 1 0,-1 0 0,1-1 0,0 1-1,-1-1 1,1 1 0,0 0 0,-1-1 0,1 1 0,0 0-1,-1 0 1,1-1 0,-1 1 0,1 0 0,0 0 0,-1-1 0,1 1-1,-1 0 1,1 0 0,-1 0 0,1 0 0,-1 0 0,1 0 0,-1 0-1,1 0 1,-1 0 0,-30-1-14202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4933,'0'0'14360,"-9"9"-13650,-2 2-384,1 0-1,0 1 1,1 1-1,0-1 1,1 2 0,1-1-1,-12 29 1,5 0 179,2 1 1,2 0-1,2 1 1,2 0-1,-1 87 0,7-128-498,0 0-1,0 0 0,0 0 0,1 0 1,-1 0-1,1-1 0,0 1 1,0 0-1,0 0 0,0 0 1,0-1-1,0 1 0,1 0 0,2 3 1,-3-5 35,1 0 0,-1 0 0,1 0 0,-1 0 0,1 0-1,-1 0 1,1 0 0,0 0 0,-1-1 0,1 1 0,0-1 0,-1 1 0,1-1 0,0 0 0,0 0 0,0 1 0,-1-1 0,1 0 0,0-1 0,0 1 0,0 0 0,-1 0 0,1-1-1,0 1 1,3-2 0,4-2 253,0 0 0,0-1 0,0 0 0,0-1 0,-1 0 0,1 0 0,-2 0 0,9-10 0,59-68 869,-51 57-915,227-284 552,-236 298-745,-15 26-1313,-13 24-4914,3-18-438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4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356 104 13196,'5'-13'3946,"3"-2"-2693,-4 9-709,-1 0 0,0-1 0,0 1 0,-1-1 0,1 1 0,-2-1 0,1 0 0,1-11 0,-3 18-479,-1 1 0,1-1 0,0 0 0,0 0 0,-1 1 0,1-1 0,0 0 0,0 0 0,-1 0-1,1 0 1,0 1 0,0-1 0,-1 0 0,1 0 0,0 0 0,-1 0 0,1 0 0,0 0 0,0 0 0,-1 0-1,1 0 1,0 0 0,-1 0 0,1 0 0,0 0 0,-1 0 0,1 0 0,0 0 0,-1 0 0,1 0 0,0 0 0,0-1-1,-1 1 1,1 0 0,0 0 0,0 0 0,-1 0 0,1-1 0,0 1 0,0 0 0,-1 0 0,1-1 0,0 1-1,0 0 1,0 0 0,0-1 0,-1 1 0,1 0 0,0-1 0,0 1 0,0 0 0,0 0 0,0-1 0,0 1-1,0 0 1,0-1 0,0 1 0,0 0 0,0-1 0,0 1 0,0 0 0,0-1 0,-22 24 253,21-22-225,-62 75-18,3 2 1,3 3 0,4 3 0,-44 94 0,93-169-60,-1 1 0,2-1 0,-1 1 0,1 0 0,1 0 0,0 0 0,-1 12 0,2-21-2,1 0 1,0-1-1,0 1 0,0 0 1,0 0-1,1-1 1,-1 1-1,0-1 0,0 1 1,0 0-1,0-1 1,1 1-1,-1 0 0,0-1 1,1 1-1,-1-1 1,0 1-1,1 0 0,-1-1 1,1 1-1,-1-1 1,1 0-1,-1 1 0,1-1 1,-1 1-1,1-1 1,-1 0-1,1 1 0,-1-1 1,2 1-1,22-3 393,25-19 400,6-12-235,72-56-1,3-2-529,-121 85-32,-7 5-6,0-1 1,0 1-1,0-1 0,1 1 1,-1 0-1,0 0 1,1 0-1,-1 0 0,1 0 1,-1 0-1,1 1 1,-1-1-1,1 1 0,-1-1 1,4 1-1,-5 2-1,-1-1 1,1 1-1,0-1 0,-1 1 0,1-1 1,-1 1-1,0-1 0,0 1 0,1-1 0,-1 1 1,0 0-1,0-1 0,0 1 0,0-1 1,-1 1-1,1 0 0,0-1 0,-1 2 1,0-1 9,-2 12 51,-1 0 0,0 1 0,-1-2 0,-1 1 0,-12 21 0,11-23-16,0 1 0,2 0 1,-1 0-1,1 0 0,1 0 0,-3 21 0,7-34-48,0 1 0,0-1 0,0 1 1,0 0-1,0-1 0,0 1 1,0-1-1,0 1 0,0-1 0,0 1 1,1-1-1,-1 1 0,0-1 0,0 1 1,1-1-1,-1 1 0,0-1 1,1 0-1,-1 1 0,0-1 0,1 1 1,-1-1-1,1 0 0,-1 1 0,0-1 1,1 0-1,-1 1 0,1-1 1,-1 0-1,1 0 0,-1 0 0,1 0 1,-1 1-1,1-1 0,0 0 0,-1 0 1,1 0-1,-1 0 0,1 0 1,-1 0-1,1 0 0,-1 0 0,1 0 1,-1-1-1,1 1 0,-1 0 0,1 0 1,0-1-1,29-8-3,-5-5-944,-1 0-1,0-1 1,29-26 0,10-7-4211,-61 47 4812,0-1 0,-1 1 0,1 0 0,0 0 1,0-1-1,1 1 0,-1 0 0,0 1 0,0-1 0,0 0 0,1 1 0,-1-1 0,0 1 0,3-1 0,-5 2 292,1-1 0,-1 0 0,1 1 0,-1-1 0,1 0 0,-1 1 1,1-1-1,-1 0 0,1 1 0,-1-1 0,0 1 0,1-1 0,-1 1 0,0-1 0,0 1 0,1-1 0,-1 1 0,0-1 0,0 1 0,0 0 0,1-1 0,-1 1 0,0-1 0,0 1 0,0-1 0,0 1 0,0 0 1,0-1-1,0 1 0,-1-1 0,1 1 0,0 0 0,-3 11 678,0-1 1,-1 1-1,-8 17 0,9-22 53,2-6-544,1 0 0,-1-1 0,1 1 0,0 0 0,-1 0 0,1-1 0,-1 1 0,1 0 1,0 0-1,0 0 0,-1-1 0,1 1 0,0 0 0,0 0 0,0 0 0,0 0 0,0 0 1,0-1-1,0 1 0,0 0 0,1 0 0,-1 0 0,0 0 0,0-1 0,1 1 0,-1 0 1,0 0-1,1-1 0,0 2 0,0-2-14,1 1 1,-1-1-1,0 0 0,1 0 1,-1 0-1,1 0 1,-1 0-1,0 0 1,1 0-1,-1-1 0,0 1 1,1 0-1,-1-1 1,0 1-1,1-1 0,0 0 1,62-36 963,-56 32-940,14-10-39,-10 7-88,-1 0 1,1 1-1,1 0 0,-1 1 1,1 0-1,0 1 1,26-7-1,-38 12-19,0 0-1,1 0 1,-1 0-1,0 0 1,1 0-1,-1 1 1,0-1-1,0 0 1,1 1-1,-1-1 1,0 1 0,0-1-1,0 1 1,0 0-1,0-1 1,0 1-1,0 0 1,0 0-1,0 0 1,0-1-1,0 1 1,0 0 0,0 0-1,-1 1 1,1-1-1,0 0 1,-1 0-1,1 0 1,-1 0-1,1 1 1,-1-1 0,0 0-1,1 0 1,-1 1-1,0-1 1,0 0-1,0 0 1,0 1-1,0-1 1,0 2-1,-6 59 93,-5-22-34,-1 0-1,-2 0 1,-32 60 0,5-9-23,16-24 117,13-32 1139,-30 60 0,38-87-1034,-1 0 1,-1 1 0,1-1-1,-1-1 1,0 1 0,-1-1-1,0-1 1,0 1 0,-1-1 0,1 0-1,-16 8 1,22-13-254,-1 0-1,0 0 1,1 0 0,-1 0-1,0 0 1,0 0 0,0-1-1,1 1 1,-1-1 0,0 1-1,0-1 1,0 0 0,0 1-1,0-1 1,0 0 0,0-1-1,0 1 1,0 0 0,0 0-1,0-1 1,0 1 0,0-1-1,-2-1 1,2 0-1,1 1 0,-1-1 1,1 0-1,0 0 0,0 1 0,0-1 1,0 0-1,0 0 0,0 0 0,1 0 0,-1 0 1,1 0-1,-1-1 0,1 1 0,0 0 1,0 0-1,0-4 0,0-9-1,2 0 1,0 0-1,1 1 0,0-1 1,6-14-1,1 1 2,1 0-1,2 0 1,1 1 0,1 1-1,1 1 1,1 0 0,21-24-1,-26 36-2,0 1 1,0 0-1,2 0 0,-1 1 0,1 1 0,1 0 0,-1 1 0,2 1 0,-1 0 0,1 1 0,0 1 0,1 0 1,28-5-1,18 2-933,9-2-4942,1-3-5739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7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4484,'0'0'128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8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0 214 15855,'18'-3'1468,"987"-105"1986,-539 64-2232,-71 12 540,791 37 0,-1088 3-1733,331 11 203,-423-19-120,1-1-1,-1 1 0,1-1 0,-1-1 0,0 1 0,1-1 0,6-3 0,-11 4-21,0 0 0,0 0 0,0 0 0,0 0-1,0 0 1,-1-1 0,1 1 0,-1 0 0,1-1 0,-1 1-1,1-1 1,-1 0 0,0 1 0,0-1 0,1 0 0,-2 0-1,1 0 1,0 0 0,0 0 0,0 0 0,-1 0-1,1 0 1,-1 0 0,0 0 0,1-3 0,-11 3-5162,2 2-319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0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1156 361 5157,'9'-12'-1810,"23"-32"227,-4-14 3662,-26 52-1591,0 0 0,-1 1 0,1-1 0,-1 0 0,0 0 0,-1 0 0,0 1 0,0-1 0,0 0 0,0 0 0,-1 0 0,0 0 0,0 0 0,-1 1 0,1-1 0,-1 0 0,-1 1 0,1 0 0,-1-1 0,0 1 0,-5-7 0,1 3 22,-1 0 0,0 1 0,0 0 1,-1 0-1,0 1 0,-1 0 0,1 1 0,-1 0 0,-1 0 0,-14-6 0,8 6-243,-1 1-1,0 0 0,0 1 0,0 1 1,0 0-1,-21 1 0,5 2-239,0 2-1,0 1 1,1 2-1,-1 1 1,1 2-1,-58 21 1,37-7 5,1 3 0,1 2 0,1 2 0,2 2 0,-50 41 0,69-47 167,2 0 0,0 2 1,1 2-1,2 0 0,1 1 1,1 2-1,2 0 0,-28 58 1,41-73-107,1 0 1,2 0-1,-1 1 1,2 0-1,0 0 1,2 0-1,-2 32 1,4-42-79,0-1 0,0 0 1,1 0-1,0 0 0,1 0 1,0 0-1,0 0 0,0-1 0,1 1 1,-1-1-1,2 1 0,-1-1 1,1 0-1,0 0 0,0 0 0,1-1 1,-1 0-1,1 1 0,0-2 0,1 1 1,-1 0-1,10 4 0,1 0 77,1-1 0,1-1 1,0 0-1,0-2 0,0 0 0,0-1 0,1 0 0,19 0 0,155-3 1291,-180-1-1294,87-6 626,0-4-1,0-4 1,129-37-1,-161 31-450,0-2 0,-1-4 0,-2-3 0,-1-2 0,91-60 0,-133 76-209,-1-2 0,0 0 0,-1-1 1,-1-1-1,-1-1 0,-1-1 0,27-42 0,-38 54-43,0-1 0,-1 0 0,0 0-1,-1 0 1,-1-1 0,1 1-1,-1-1 1,-1 0 0,0 0 0,-1 0-1,0 0 1,-1 0 0,0 0-1,0 0 1,-1 0 0,-1 0-1,0 0 1,0 0 0,-1 0 0,-1 0-1,-7-16 1,4 16-15,0-1-1,-1 1 1,0 0 0,-1 1 0,-1 0-1,1 0 1,-1 1 0,-1 1 0,0-1-1,0 2 1,-1-1 0,0 2 0,0 0-1,0 0 1,-14-4 0,-5 0-71,-1 1 0,1 1 0,-1 2 0,0 1 0,-42 0 0,37 4-621,-1 3 1,1 0-1,0 3 1,0 1-1,1 2 1,-62 21-1,54-12-2483,0 2-1,-64 38 0,21 1-8288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3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18546,'0'17'1740,"0"5"-1233,5 177 2705,-2-161-2876,2-1 1,1 0 0,19 62 0,48 64-638,-49-115-889,31 88 1,-53-130 811,-1-1-1,1 0 1,-1 1-1,0-1 1,-1 1 0,1-1-1,-1 1 1,-1 7-1,1-11 227,0-1 0,-1 0 0,1 0-1,-1 0 1,1 1 0,-1-1 0,0 0 0,0 0-1,1 0 1,-1 0 0,0 0 0,0 0-1,0 0 1,0 0 0,0-1 0,0 1 0,0 0-1,-1 0 1,1-1 0,0 1 0,0-1 0,0 1-1,-1-1 1,1 0 0,0 1 0,-1-1-1,1 0 1,0 0 0,-1 0 0,1 0 0,0 0-1,0 0 1,-1 0 0,1 0 0,0-1 0,-1 1-1,1 0 1,-3-2 0,-27-10-3030,-5-15-2610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3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1 572 16784,'0'0'10746,"7"-11"-10137,19-24-155,2 2 1,44-42-1,19-22-82,56-102-71,-69 88-143,-67 101-124,-6 14-97,-4 25-125,-1-21 170,1 34 85,2-1 1,1 0-1,2 0 0,12 40 1,-11-55-382,2-1 0,20 42 1,-21-52-587,1 0 0,0-1 0,1 1 0,23 24 0,21 5-6125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5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8840,'8'-10'3620,"0"2"-3332,7 1 353,4 2-417,5 4-288,-3 0-2306,-2 1-5702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413 1 17360,'0'0'5173,"-9"0"-2253,-15 0-1297,-5-1 674,-47 6 1,65-3-2230,1 0 1,-1 0-1,1 1 0,0 1 1,-1 0-1,2 0 1,-1 1-1,-13 8 1,9-2-67,0 0 1,1 0 0,0 2 0,0-1 0,2 2 0,-1 0-1,2 0 1,0 1 0,-11 22 0,14-24 3,1 0 1,1 0-1,0 1 1,1-1-1,1 1 1,0 0-1,1 0 0,0 0 1,1 0-1,0 0 1,2 1-1,1 16 1,-1-25-1,1 0 0,-1 0 0,1-1 0,0 1 0,1-1 1,-1 1-1,1-1 0,0 0 0,0 0 0,1 0 0,-1 0 1,1-1-1,0 0 0,1 0 0,-1 0 0,1 0 0,-1 0 0,1-1 1,0 0-1,0 0 0,1 0 0,-1-1 0,1 0 0,-1 0 1,1 0-1,0 0 0,-1-1 0,10 1 0,-2-1-16,1 0-1,-1 0 1,0-1-1,1-1 1,-1 0 0,0-1-1,0 0 1,0-1-1,0-1 1,0 0-1,21-11 1,-18 7-703,-1-1 0,0-1 0,0-1 0,24-23 0,-28 22-828,1 0 1,-2-1 0,1-1 0,-2 0-1,11-20 1,4-19-4973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13132,'0'0'6753,"-6"11"-4665,-4 8-1384,1 1 0,1 0 0,0 0 0,2 0 0,0 1 1,1 0-1,2 0 0,0 1 0,0 41 0,3-61-678,0 0 0,0 0 0,1 0 0,-1 0 0,1 0 0,-1 0 1,1 0-1,0 0 0,0 0 0,0 0 0,0 0 0,0 0 0,0-1 0,0 1 0,1 0 0,-1-1 0,1 1 0,-1-1 0,1 1 0,0-1 0,-1 0 1,1 0-1,2 1 0,1 0 23,-1-1 1,1 1 0,-1-1 0,1-1 0,0 1-1,-1 0 1,1-1 0,0 0 0,-1 0 0,6-2 0,10-1 31,-1-1 1,1-1 0,33-13-1,-45 14-123,-1 1-3,-1 0 1,1 1-1,0 0 0,0 0 0,0 1 0,0-1 1,8 1-1,-15 1 53,1 0 1,0 1-1,0-1 1,0 1-1,-1-1 1,1 1-1,0-1 1,0 1-1,-1-1 1,1 1-1,-1 0 1,1-1-1,0 1 0,-1 0 1,1 0-1,-1-1 1,0 1-1,1 0 1,-1 0-1,0 0 1,1-1-1,-1 1 1,0 0-1,0 0 1,0 0-1,0 0 1,0 0-1,0 0 1,0-1-1,0 3 1,0 37 752,0-29-371,-2 17-72,1-19-211,1-1 0,0 1 1,0-1-1,1 1 0,2 14 0,-3-22-98,1 1 0,0 0 0,-1 0 0,1-1 0,0 1 0,0-1 0,0 1 0,0 0 0,0-1 0,0 0 0,1 1 0,-1-1 0,0 0 0,1 0 0,-1 1 0,1-1 0,-1 0 0,1 0-1,0-1 1,-1 1 0,1 0 0,0-1 0,0 1 0,0-1 0,-1 1 0,1-1 0,0 0 0,0 0 0,0 1 0,3-2 0,4 0-58,0 0 0,0-1 0,-1 0 0,1 0 0,-1-1 0,1 0 0,-1 0 0,0-1 0,14-9 0,-15 8 3,0 1 1,1 0-1,-1 0 1,0 1-1,1 0 1,0 0 0,0 1-1,0 0 1,0 1-1,0-1 1,9 1-1,-15 2 48,0 0 0,-1 0-1,1-1 1,0 2 0,-1-1 0,1 0-1,-1 0 1,1 0 0,-1 1-1,1-1 1,-1 1 0,0-1-1,0 1 1,0-1 0,0 1 0,2 3-1,-2-2 15,0-1-1,1 1 1,0-1-1,-1 1 0,1-1 1,0 0-1,0 0 1,1 0-1,-1 0 1,0 0-1,1 0 0,4 2 1,0-2-102,-1 0 0,1-1 0,-1 0 0,1-1 0,0 0 0,11 0 0,11-8-3356,-8-8-5390,-8-3-2149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13805,'0'0'18962,"49"5"-25272,-9 6-4292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7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19 16816,'-12'4'5717,"1"-1"-4644,-69 25 4101,75-26-4930,0 0 0,1 0-1,0 0 1,-1 1 0,1-1 0,0 1 0,0 0 0,0 0 0,1 1-1,-1-1 1,1 1 0,0 0 0,0 0 0,0 0 0,-3 6 0,6-10-242,0 1 1,-1 0-1,1 0 1,0 0-1,0-1 1,0 1-1,-1 0 1,1 0-1,0 0 1,0 0-1,0 0 1,0-1-1,1 1 1,-1 0 0,0 0-1,0 0 1,0-1-1,1 1 1,-1 0-1,0 0 1,1 0-1,-1-1 1,1 1-1,-1 0 1,1-1-1,-1 1 1,1 0-1,-1-1 1,1 1 0,1 0-1,1 1 0,-1-1-1,1 0 1,0 0 0,-1 0-1,1 0 1,0 0 0,0-1 0,0 1-1,4-1 1,63-3-38,-70 3 35,11-2-141,0-1 1,0 0-1,0 0 0,0-1 0,-1-1 0,0 0 1,0 0-1,15-11 0,-19 12 165,0 0 0,0 0-1,-1-1 1,0 0 0,0 0 0,0 0 0,0-1-1,-1 0 1,0 1 0,0-1 0,-1-1 0,1 1-1,-1-1 1,3-10 0,-10 36 654,2-15-688,1 0-1,-1 0 0,1 0 0,0-1 0,0 1 0,1 0 0,-1 0 0,1 1 0,0-1 0,0 0 0,1 0 0,-1 0 0,1 0 0,0 0 0,0 0 1,0-1-1,0 1 0,1 0 0,-1 0 0,1-1 0,0 1 0,0-1 0,0 1 0,4 2 0,-1-1-418,0-1-1,0 1 1,1-1-1,-1-1 1,1 1-1,0-1 1,0 0-1,1-1 1,-1 1-1,11 2 1,35 3-6136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7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71 17360,'0'0'1831,"2"-9"1084,3-31 710,-5 40-3490,0-1 1,-1 0-1,1 0 0,0 0 1,0 0-1,0 0 0,-1 0 0,1 0 1,0 0-1,-1 1 0,1-1 1,-1 0-1,1 0 0,-1 0 1,1 1-1,-1-1 0,0 0 0,1 1 1,-1-1-1,0 0 0,1 1 1,-1-1-1,0 1 0,0-1 1,0 1-1,0-1 0,1 1 1,-1 0-1,0 0 0,0-1 0,0 1 1,0 0-1,0 0 0,0 0 1,0 0-1,-1 0 0,-31 4 1404,26 0-1507,0-1 1,0 1-1,1 1 1,0-1-1,0 1 0,0 0 1,1 1-1,-1-1 1,1 1-1,0 0 0,1 0 1,0 1-1,-7 12 1,7-12-31,1-1 0,0 0 1,0 0-1,1 1 0,0 0 1,0-1-1,0 1 0,1 0 1,0 0-1,0 0 0,1 0 1,0 0-1,0 0 0,0 0 1,3 12-1,-1-17-2,0 1 0,-1 0 0,1-1 0,0 1 0,1-1 0,-1 1 0,0-1 0,1 0 0,-1 0 0,1 0 0,0-1 0,-1 1 0,1 0 0,0-1 0,0 0 0,0 0 0,0 0 0,0 0 0,0 0 0,1 0 0,-1-1 0,0 0 0,0 0 0,5 0 0,6 1 0,0-2 0,0 1 0,0-2 0,20-4 0,-19 2 0,0-1 0,-1 0 0,0-2 0,0 1 0,-1-2 0,16-10 0,-23 14 0,0-1 0,0 1 0,0-1 0,-1 0 0,0 0 0,0 0 0,0-1 0,-1 0 0,1 1 0,-2-2 0,1 1 0,-1 0 0,1-1 0,-2 0 0,3-8 0,-5 18-11,-2 8-961,0 1 0,0-1-1,2 1 1,-1 0 0,3 19 0,-1-28 575,-1 1 0,1 0 0,0-1 0,1 1 0,-1-1 0,0 1 0,1-1 0,0 1 0,0-1 0,0 0 0,0 0 0,1 0 0,-1 0-1,1-1 1,-1 1 0,1-1 0,0 1 0,0-1 0,0 0 0,1 0 0,-1 0 0,0-1 0,1 1 0,4 1 0,31 6-10899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14798,'0'0'8013,"-9"13"-5445,-4 11-1999,1 1 0,0 0-1,2 0 1,1 1 0,1 0 0,-8 51 0,12-14 269,2 1 0,7 66 0,1 12 54,-6-138-892,-1 19 0,1-22 0,0-1 0,0 1 0,0-1 0,0 1 0,-1-1 0,1 1 0,0-1 0,0 1 0,0-1 0,0 0 0,0 1 0,-1-1 0,1 1 0,0-1 0,0 1 0,-1-1 0,1 0 0,0 1 0,-1-1 0,1 0 0,0 1 0,-1-1 0,1 0 0,0 0 0,-1 1 0,1-1 0,-1 0 0,1 0 0,-1 1 0,1-1 0,-1 0 0,1 0 0,0 0 0,-1 0 0,1 0 0,-2 0 0,2-1 0,-1-1 0,0 0 0,1 1 0,-1-1 0,1 0 0,-1 1 0,1-1 0,0 0 0,0 1 0,-1-1 0,1 0 0,1 0 0,-1 1 0,0-1 0,1-2 0,-1-1 0,1-37-63,1 0-1,2 0 1,3 0 0,20-74 0,-21 96 24,1 0 0,0 0 0,2 1 0,0 1 0,1-1-1,1 1 1,1 1 0,1 0 0,0 1 0,1 0 0,28-24 0,-38 36 12,0 1 0,0 0 0,0 0 0,0 0 0,1 1 0,-1 0 0,1-1-1,0 1 1,-1 1 0,1-1 0,0 1 0,8-1 0,-22 10-352,-29 13 747,-1-3 1,-69 24 0,15-7 41,154-52-2230,42-27-7298,-48 21 966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51 5573,'0'0'24984,"-7"9"-23633,1-1-1253,0 2 1,0-1-1,1 0 1,0 1-1,1 0 1,-5 16 0,8-22-92,-1 0 0,1 0 1,0 1-1,0-1 0,0 0 1,1 1-1,0-1 0,-1 1 1,2-1-1,-1 1 1,0-1-1,1 0 0,0 1 1,0-1-1,0 0 0,1 1 1,-1-1-1,1 0 1,0 0-1,0 0 0,1 0 1,2 3-1,-4-5-7,0-1 0,0 0 0,0 0 0,0 1 0,0-1 0,0 0 0,1 0 0,-1 0 0,0 0 0,1-1 0,-1 1 0,1 0 0,-1 0 0,1-1 0,-1 1 0,1-1 0,-1 1 0,1-1 0,-1 0 0,1 0 0,0 0 0,-1 0 0,1 0 0,-1 0 0,1 0 0,0 0 0,-1 0 0,1-1 0,-1 1 0,1-1 0,-1 1 0,1-1 0,-1 0 0,1 0 0,-1 1 0,0-1 0,1 0 0,-1 0 0,0 0 0,0 0 0,0-1 0,0 1 0,0 0 0,0 0 0,0-1 0,0 1 0,0 0 0,0-1 0,-1 1 0,1-1 0,0-1 0,3-7 0,0 1 0,0-1 0,-1 0 0,0 0 0,-1 0 0,2-16 0,-3 18 0,1-44 0,-2 51 0,0 0 0,0-1 0,0 1 0,0-1 0,0 1 0,0-1 0,0 1 0,-1 0 0,1-1 0,0 1 0,-1-1 0,1 1 0,-1 0 0,0 0 0,1-1 0,-1 1 0,0 0 0,0 0 0,0 0 0,0 0 0,1-1 0,-2 1 0,1 1 0,0-1 0,0 0 0,-2-1 0,2 2 0,1 0 1,-1 0-1,1 0 0,0 0 1,-1 0-1,1 1 0,0-1 0,-1 0 1,1 0-1,0 1 0,0-1 1,-1 0-1,1 0 0,0 1 1,0-1-1,-1 0 0,1 1 0,0-1 1,0 0-1,0 1 0,0-1 1,-1 0-1,1 1 0,0-1 1,0 0-1,0 1 0,0-1 1,0 1-1,0-1 0,0 0 0,0 1 1,0-1-1,0 0 0,0 1 1,0-1-1,0 1 0,0-1 1,1 0-1,-1 1 0,0-1 0,0 0 1,0 1-1,1-1 0,6 20-66,-3-16-307,0-1 1,0 1 0,0-1 0,1 0 0,-1 0-1,1 0 1,0 0 0,-1-1 0,2 0 0,-1 0-1,0 0 1,0-1 0,0 0 0,1 0-1,10 1 1,1 0-1673,1-1 0,0-1 0,29-3 0,-40 2 1287,-1-1 0,0 1-1,1-1 1,-1 0 0,0 0 0,0-1 0,0 0 0,-1 0 0,1 0 0,6-6 0,13-20-221,-24 26 1530,1-1 0,-1 1-1,0 0 1,0 0-1,0-1 1,0 1-1,0 0 1,-1-1-1,1-5 1,-1 8-252,0 0 1,0 0-1,0 0 1,0 0-1,-1 0 1,1 0-1,0 0 1,0 0-1,-1 0 0,1 0 1,-1 0-1,1 1 1,-1-1-1,1 0 1,-1 0-1,1 0 1,-1 0-1,0 1 0,1-1 1,-1 0-1,0 0 1,0 1-1,1-1 1,-1 1-1,0-1 1,0 1-1,0-1 1,-1 0-1,-1 1 164,0-1 1,-1 0-1,1 1 0,0 0 0,0-1 1,0 1-1,-1 0 0,1 1 1,-5 0-1,0 0-36,1 1-1,-1 0 1,1 1 0,-1-1-1,1 1 1,0 1 0,-11 6-1,13-6-353,0 1-1,0 0 0,1 0 1,-1 0-1,1 0 0,0 1 0,0-1 1,1 1-1,0 0 0,0 1 1,-2 6-1,4-11-62,0 0 0,1 0-1,0 0 1,-1 0 0,1 0 0,0 0 0,0 0 0,0 0-1,0 0 1,0 0 0,1 0 0,-1 0 0,0 0 0,1 0-1,0 0 1,-1 0 0,1-1 0,0 1 0,0 0 0,0 0-1,0-1 1,1 1 0,-1 0 0,0-1 0,1 1 0,-1-1-1,1 0 1,-1 1 0,1-1 0,-1 0 0,1 0 0,0 0-1,0 0 1,0 0 0,-1-1 0,1 1 0,0 0-1,0-1 1,0 1 0,3-1 0,11 3-953,-1 0 0,1-2 0,-1 1 0,32-3 0,-40 0 482,1 1 1,-1-1-1,1 0 0,-1-1 1,1 0-1,-1 0 0,0-1 1,0 0-1,0 0 0,0-1 1,0 1-1,6-6 1,-13 8 362,1 1 1,-1-1-1,1 0 1,-1 1 0,1-1-1,-1 0 1,0 0-1,1 1 1,-1-1 0,0 0-1,1 0 1,-1 0-1,0 1 1,0-1 0,0 0-1,0 0 1,0 0 0,0 0-1,0 0 1,0 1-1,0-1 1,0 0 0,0 0-1,-1 0 1,1 0-1,0 1 1,-1-1 0,1 0-1,0 0 1,-1 1-1,1-1 1,-1 0 0,1 1-1,-1-1 1,1 0 0,-1 1-1,0-1 1,1 1-1,-1-1 1,0 1 0,0-1-1,0 0 1,-42-26 255,29 19-2412,-5-5-4835,12 9 1953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22 17585,'0'0'6320,"9"-4"-3517,24-14-630,-33 18-2113,0 1 1,0-1-1,0 0 0,0 0 1,0 0-1,0 1 1,0-1-1,0 0 1,0 0-1,0 0 0,0 1 1,0-1-1,0 0 1,0 0-1,0 0 1,0 0-1,0 1 0,1-1 1,-1 0-1,0 0 1,0 0-1,0 0 1,0 1-1,0-1 0,0 0 1,1 0-1,-1 0 1,0 0-1,0 0 1,0 1-1,0-1 0,1 0 1,-1 0-1,0 0 1,0 0-1,0 0 1,0 0-1,1 0 0,-1 0 1,0 0-1,0 0 1,0 0-1,1 0 1,-1 0-1,0 0 1,0 0-1,0 0 0,1 0 1,-1 0-1,0 0 1,0 0-1,0 0 1,0 0-1,1 0 0,-1 0 1,0-1-1,-9 16 233,-22 21-249,-3-2 0,-1-1 0,-52 38 0,-9 9-71,81-69-931,8-12-1411,8-30-3577,5-1 293,2-4-1554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9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9513,'0'0'18033,"66"32"-16656,-44-8-640,2 0-353,2 0-320,1 0-352,3-9-2755,-2-6-3491,0-8-6086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9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7303,'0'0'19079,"-4"12"-16698,1-3-1997,1 1-1,-1 1 0,2-1 0,-1 0 1,2 0-1,-1 18 0,2-25-361,-1 0-1,1 0 1,-1 0 0,1 0-1,0 1 1,0-1-1,0 0 1,0-1 0,1 1-1,-1 0 1,1 0-1,0 0 1,-1-1 0,1 1-1,0-1 1,1 0-1,-1 1 1,0-1 0,1 0-1,-1 0 1,1-1-1,0 1 1,0 0 0,-1-1-1,1 0 1,0 0-1,0 0 1,0 0-1,1 0 1,4 0 0,-2 1-99,1-2 1,0 1-1,-1-1 1,1 0-1,0-1 1,0 1-1,-1-1 0,1-1 1,-1 1-1,1-1 1,-1 0-1,1-1 1,-1 1-1,0-1 1,0-1-1,0 1 1,7-7-1,-1 1-35,-1-2 0,0 1 0,-1-2 0,0 1 0,-1-1 0,14-23 0,-31 73 1681,-1 1-1421,1-1 1,2 1-1,2 0 0,1 0 0,5 63 0,-1-48-427,-11 103 0,8-149 316,0 0 0,0-1 0,-1 0 0,0 1 0,0-1 0,0 0 0,-1 0 0,0-1 0,-1 1 0,1-1 1,-9 8-1,12-12-25,-1 0 0,0 0 0,0-1 0,0 1 0,0 0 0,0-1 0,0 0 0,0 1 0,0-1 0,-1 0 0,1 0 0,0 0 0,-1-1 0,1 1 0,-1 0 0,1-1 0,-1 0 0,1 1 0,-1-1 0,1 0 0,-1-1 0,1 1 0,-1 0 0,1-1 0,-1 1 0,1-1 0,-1 0 0,1 1 0,0-1 0,-1 0 0,1-1 0,0 1 0,0 0 0,0-1 0,0 1 0,0-1 0,0 0 0,-2-2 0,-3-4-12,1 0 0,0 0 0,0-1 0,0 0 0,1 0 0,1 0 0,0 0 0,0-1 0,1 0 0,0 0 0,0 0 0,1 0 0,-1-15 0,2 18 0,1-1 0,-1 1 0,1 0 0,1 0 0,-1-1 0,1 1 0,0 0 0,1 0 0,0 0 0,0 0 0,0 0 0,1 1 0,0-1 0,0 1 0,1-1 0,0 1 0,0 0 0,0 1 0,10-11 0,-5 9-443,1 1 0,0-1 0,0 2 0,1-1 0,-1 1-1,18-5 1,70-14-7463,-46 15-3988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0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7143,'11'-31'6710,"13"-31"-987,-22 59-5222,0-1-1,0 0 1,0 0-1,0 1 0,1 0 1,-1-1-1,1 1 1,0 0-1,0 0 1,0 0-1,4-3 1,-6 6-436,-1 0 0,1 0 0,-1 0 0,1 0 0,0 0 0,-1 0 1,1 0-1,-1 0 0,1 0 0,0 0 0,-1 0 0,1 1 0,-1-1 1,1 0-1,-1 0 0,1 1 0,-1-1 0,1 0 0,-1 0 1,1 1-1,-1-1 0,1 1 0,-1-1 0,1 0 0,-1 1 0,1-1 1,-1 1-1,0-1 0,1 1 0,-1-1 0,0 1 0,0-1 0,1 1 1,-1 0-1,0-1 0,0 1 0,0-1 0,0 1 0,0-1 0,0 1 1,0 0-1,0-1 0,0 1 0,0-1 0,0 1 0,0 0 1,0 0-1,2 37 658,-2-34-532,-16 254 1407,6-154-825,5 105 0,13-170-773,-8-38 0,0-1 0,1 1 0,-1 0 0,0-1 0,0 1 0,0 0 0,0-1 0,1 1 0,-1 0 0,0-1 0,1 1 0,-1-1 0,0 1 0,1-1 0,-1 1 0,1 0 0,-1-1 0,1 1 0,-1-1 0,1 0 0,-1 1 0,1-1 0,-1 1 0,1-1 0,-1 0 0,1 1 0,0-1 0,-1 0 0,1 0 0,0 0 0,-1 1 0,1-1 0,0 0 0,-1 0 0,1 0 0,0 0 0,0 0 0,-1 0 0,1 0 0,0-1 0,-1 1 0,1 0 0,0 0 0,-1 0 0,1-1 0,0 1 0,-1 0 0,1-1 0,-1 1 0,1 0 0,0-2 0,2-1 0,-1-1 0,0 1 0,0-1 0,0 0 0,0 0 0,-1 0 0,1 0 0,-1 0 0,0 0 0,-1 0 0,1 0 0,-1 0 0,1-1 0,-2-4 0,-3-64 0,-2 50-85,-1 1-1,-1 0 1,-1 0-1,0 1 1,-2 0 0,0 1-1,-17-21 1,35 45 42,-1 0 1,1-1 0,0 1-1,1-1 1,14 4 0,-13-4-174,7 2-956,0-1 0,0 0-1,22 1 1,21-2-6428,-8-2-3878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0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72 7687,'0'0'10757,"-12"1"-5600,1 1-4464,1 0 1,-1 0-1,1 1 1,0 0-1,0 1 1,0 0-1,-12 7 1,19-9-565,-1-1 0,1 1 1,-1 0-1,1 1 0,0-1 0,0 0 0,0 1 1,0 0-1,0 0 0,1 0 0,-1 0 1,1 0-1,0 0 0,0 1 0,0-1 0,0 1 1,1-1-1,-1 1 0,1 0 0,0 0 0,0 0 1,0-1-1,1 1 0,0 0 0,-1 0 1,1 0-1,1 5 0,0-8-128,-1 1 1,1 0-1,0-1 0,0 1 1,0-1-1,1 1 0,-1-1 1,0 1-1,0-1 1,1 0-1,-1 0 0,1 0 1,-1 1-1,1-2 0,0 1 1,-1 0-1,1 0 0,0 0 1,0-1-1,-1 1 0,1-1 1,0 1-1,0-1 1,0 0-1,0 0 0,-1 0 1,4 0-1,62-1-92,-52 1-16,42-6-1492,-1-1 0,66-19 0,-81 17 2104,-49 3 237,1 0 0,-1-1 0,1 1 0,1-1 0,-9-11 0,12 13-742,0 0 0,0 0 0,0-1 0,0 1 0,1 0 0,0-1 0,0 0 0,1 1 0,0-1 0,0 0 0,0 0 0,0 0 0,1 0 0,0 1 0,0-1 0,2-9 0,-1 13 3,0 1 0,0-1-1,1 1 1,-1 0 0,0-1 0,0 1 0,1 0 0,-1 0-1,1 0 1,-1 0 0,1 0 0,-1 1 0,1-1 0,0 0-1,-1 1 1,1-1 0,0 1 0,-1-1 0,1 1-1,0 0 1,0 0 0,-1 0 0,4 0 0,53 1-136,-40-1-96,78 7-5838,-79-6 3855,46 3-8657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12588,'0'0'16431,"2"13"-15197,1 36-273,-5 72 1,0-15-371,2-102-591,0 1 0,0-1 0,1 0 0,0 1 0,0-1 0,0 1 0,0-1 0,1 0 0,-1 0 0,1 0 0,0 0 0,1 0 0,-1 0 0,6 7 0,-6-10 0,0 1 0,0-1 0,0 1 0,0-1 0,0 1 0,0-1 0,0 0 0,1 0 0,-1 0 0,0 0 0,1-1 0,-1 1 0,1-1 0,-1 1 0,1-1 0,-1 0 0,1 0 0,-1 0 0,1 0 0,-1-1 0,1 1 0,-1 0 0,1-1 0,-1 0 0,0 0 0,1 1 0,-1-2 0,4-1 0,-1 0 0,1-1 0,-1 0 0,0 0 0,0-1 0,0 1 0,-1-1 0,0 0 0,0 0 0,0-1 0,0 1 0,-1-1 0,0 0 0,0 0 0,-1 0 0,1 0 0,-1 0 0,-1 0 0,2-8 0,1-3 0,-2 0 0,0-1 0,0 1 0,-2 0 0,-3-31 0,-5 17-19,8 30 16,0 1 0,-1-1 0,1 0 0,0 0 0,-1 0 0,1 1 0,-1-1 0,1 0 0,-1 1-1,1-1 1,-1 0 0,1 1 0,-1-1 0,0 0 0,0 1 0,1-1 0,-1 1 0,0 0 0,0-1 0,1 1 0,-1-1-1,0 1 1,0 0 0,0 0 0,0 0 0,1-1 0,-1 1 0,0 0 0,0 0 0,0 0 0,-1 0 0,1 1-10,0 0 1,1-1 0,-1 1-1,0 0 1,1 0 0,-1-1-1,0 1 1,1 0 0,-1 0 0,1 0-1,-1 0 1,1 0 0,0 0-1,-1 0 1,1-1 0,0 1 0,0 0-1,0 0 1,0 0 0,0 0-1,0 0 1,0 0 0,0 0 0,0 0-1,0 2 1,6 27-74,-4-25 77,1 0 0,0-1 0,1 1 0,-1-1 1,1 1-1,0-1 0,0-1 0,0 1 0,0 0 0,1-1 0,-1 0 0,1 0 1,0 0-1,0-1 0,0 0 0,0 0 0,1 0 0,-1 0 0,1-1 1,-1 0-1,6 1 0,1 0 34,1-1 0,-1 0 1,0 0-1,0-1 0,1-1 0,-1 0 0,0-1 1,22-5-1,-27 4-11,0 1 0,-1-2 1,1 1-1,-1 0 0,0-1 1,0-1-1,0 1 0,0-1 0,-1 1 1,1-2-1,-1 1 0,-1-1 1,1 1-1,-1-1 0,0 0 0,0-1 1,-1 1-1,0-1 0,3-8 0,-1 1 9,-2 0 0,1 0 0,-2 0 0,0-1 0,-1 1 0,0 0-1,-1-1 1,-3-25 0,2 36-23,0-1 0,0 1 0,0 0 0,-1 0 0,1 0 0,-1 0 0,0 0 0,0 0 0,-1 0 0,-2-3 0,4 6 0,1 0 0,-1 0 0,0 0 0,0 0 0,0 0 0,0 0 0,0 0 0,0 0 0,0 0 0,-1 1 0,1-1 0,0 1 0,0-1 0,-1 1 0,1-1 0,0 1 0,0-1 0,-1 1 0,1 0 0,0 0 0,-1 0 0,1 0 0,0 0 0,-1 0 0,1 0 0,0 0 0,-1 1 0,1-1 0,0 0 0,-1 1 0,1-1 0,0 1 0,0 0 0,0-1 0,-1 1 0,-1 1 0,-3 4 0,0 0 0,1 0 0,0 1 0,0-1 0,0 1 0,1 0 0,0 0 0,0 1 0,-4 12 0,-23 75 0,26-77 0,0-1 0,2 1 0,0 0 0,0 35 0,3-49 0,0-1 0,0 0 0,0 0 0,0 0 0,1 0 0,-1 0 0,1 1 0,0-1 0,0 0 0,0 0 0,0-1 0,0 1 0,1 0 0,-1 0 0,1 0 0,0-1 0,0 1 0,0-1 0,0 0 0,0 1 0,1-1 0,-1 0 0,1 0 0,-1 0 0,1-1 0,0 1 0,-1-1 0,1 1 0,0-1 0,0 0 0,0 0 0,0 0 0,0-1 0,0 1 0,5 0 0,64-4-3112,-88 32-518,-11 6-3342,18-17-1767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1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4676,'0'0'9994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54 184 13837,'0'0'3422,"-9"3"53,7-2-3123,-29 15 2316,30-15-2544,0-1 0,0 1 0,1-1 0,-1 1 0,0 0 0,0-1 0,1 1 0,-1 0 0,0 0 0,1-1 0,-1 1 0,1 0 1,-1 0-1,1 0 0,0 0 0,-1 0 0,1 0 0,0 0 0,0 0 0,-1 0 0,1 0 0,0 0 0,0 0 0,0 0 0,0 0 0,0 0 0,0 0 0,1 0 0,-1 0 0,0 0 0,0 0 0,1-1 0,-1 1 0,1 0 0,-1 0 0,1 0 0,-1 0 0,1 0 0,0 0 0,2 2 27,1 0 1,0-1-1,0 1 0,0-1 0,0 0 0,0 0 1,0-1-1,0 1 0,1-1 0,-1 0 1,1 0-1,-1-1 0,1 1 0,-1-1 0,9 0 1,73-5 311,-71 2-392,1 0-1,-1-1 1,0-1 0,0 0 0,-1-1-1,1-1 1,-1 0 0,21-15 0,-28 17-25,-1 0 0,1-1 0,-1 0 0,0 0 0,0 0 1,-1-1-1,9-13 0,-12 16-35,1 0 0,-2-1-1,1 1 1,0 0 0,-1-1 0,0 0 0,0 1 0,0-1 0,0 0 0,-1 1-1,0-1 1,0 0 0,0 1 0,-2-10 0,1 11-11,-1-1 0,1 1 0,-1 0 0,0 0 0,0 0 0,0 0 0,0 0 0,-1 0 0,1 0 0,-1 1 0,0-1 0,1 1 0,-1 0 0,0 0 0,0 0 0,-1 0 0,1 0 0,0 1 0,-1-1 0,1 1 0,-1 0 0,1 0 0,-1 0 0,1 1 0,-1-1 0,-5 1 0,3-1 0,1 1 0,0-1 0,-1 1 0,1 0 0,-1 1 0,1-1 0,-1 1 0,1 0 0,0 1 0,-1-1 0,1 1 0,0 0 0,0 0 0,0 1 0,0-1 0,1 1 0,-6 4 0,6-3 0,0 0 0,1 1 0,0-1 0,0 1 0,0-1 0,1 1 0,0 0 0,-1 0 0,2 0 0,-1 0 0,0 0 0,1 0 0,0 1 0,1-1 0,-1 0 0,1 1 0,0-1 0,0 0 0,0 1 0,1-1 0,0 0 0,0 1 0,0-1 0,1 0 0,0 0 0,0 0 0,0 0 0,0 0 0,1-1 0,0 1 0,0-1 0,0 1 0,1-1 0,-1 0 0,1 0 0,0-1 0,0 1 0,0-1 0,1 0 0,-1 0 0,1 0 0,9 3 0,-2-1-291,0 0 0,0-2 0,0 1-1,1-2 1,19 3 0,34-4-4523,-13-5-6306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83 12940,'3'-10'3129,"1"-2"-1850,3-15 719,-6-1 2075,0 28-3980,-1 0 0,0 0 0,0-1 0,0 1 0,0 0 0,0 0 0,0 0 0,0 0 0,0-1 0,0 1 0,0 0 0,0 0 0,0 0 0,0 0 0,0 0 0,0-1 0,0 1 0,0 0 0,-1 0 0,1 0 0,0 0 0,0 0 0,0-1 0,0 1 0,0 0 0,0 0 0,0 0 0,0 0 0,-1 0 0,1 0 0,0-1 0,0 1-1,0 0 1,0 0 0,0 0 0,0 0 0,-1 0 0,1 0 0,0 0 0,0 0 0,0 0 0,0 0 0,-1 0 0,1 0 0,0 0 0,0 0 0,0 0 0,0 0 0,-1 0 0,1 0 0,0 0 0,0 0 0,0 0 0,0 0 0,0 0 0,-1 0 0,1 0 0,0 0 0,0 0 0,0 1 0,0-1 0,-14 12 1267,-9 19-1379,15-16 67,0 1 0,1 1 0,1-1 0,0 1 0,1 0 0,1 0 0,1 0 0,0 1 0,1 0 0,1-1 0,2 27 0,0-40-33,-1-1-1,1 0 1,0 1-1,0-1 0,0 0 1,0 0-1,1 0 0,-1 0 1,1 0-1,0 0 0,0 0 1,0-1-1,0 1 1,0-1-1,0 1 0,1-1 1,-1 0-1,5 3 0,-2-2 13,1 0 0,-1-1 0,1 1-1,0-1 1,0 0 0,0 0 0,0-1-1,1 0 1,7 1 0,-1-1 8,1-1 0,-1 0 0,0-1 0,0-1 0,0 0 0,0-1 1,-1 0-1,1-1 0,12-5 0,-14 4-21,0-1 0,-1-1 0,0 1 0,0-1 0,-1-1 0,0 0 1,0 0-1,-1-1 0,0 0 0,10-15 0,-13 17 8,-1 0-1,0-1 1,0 0 0,-1 0-1,0 0 1,0 0 0,-1 0-1,0 0 1,-1-1 0,1 1-1,-1-1 1,-1 1 0,0-1-1,0 1 1,-3-13 0,4 21-24,-1 0 0,0-1 0,0 1 0,0 0 0,0-1 0,0 1 0,0-1 1,0 1-1,0 0 0,0-1 0,-1 1 0,1-1 0,0 1 0,0 0 0,0-1 0,0 1 0,0 0 0,-1-1 1,1 1-1,0 0 0,0-1 0,-1 1 0,1 0 0,0-1 0,-1 1 0,1 0 0,0 0 0,-1-1 1,1 1-1,0 0 0,-1 0 0,1 0 0,0 0 0,-1-1 0,1 1 0,-1 0 0,1 0 0,0 0 0,-1 0 1,1 0-1,0 0 0,-1 0 0,1 0 0,-1 0 0,1 0 0,0 0 0,-1 0 0,1 0 0,-1 1 1,1-1-1,0 0 0,-1 0 0,-13 18-137,12-12 150,0 1 1,0 0 0,0-1 0,1 1 0,0 0 0,1 0 0,0 0 0,0 0 0,0 0 0,0-1 0,1 1 0,1 0-1,-1 0 1,1-1 0,0 1 0,0 0 0,1-1 0,0 0 0,0 0 0,1 0 0,-1 0 0,1 0 0,0-1 0,1 0-1,0 1 1,-1-2 0,2 1 0,-1-1 0,0 1 0,1-1 0,0-1 0,0 1 0,0-1 0,0 0 0,1-1 0,-1 1-1,1-1 1,-1 0 0,1-1 0,0 0 0,0 0 0,7 0 0,-7 0-12,0-1 0,0 0 0,0-1 0,0 0 0,0 0 0,-1 0 0,1-1 0,0 0 0,-1 0 0,1-1 0,-1 1 0,0-2 0,0 1 0,6-4 0,-8 3 0,1 0 0,-1 0 0,-1 0 0,1 0 0,-1 0 0,1-1 0,-1 0 0,0 0 0,-1 1 0,1-2 0,-1 1 0,0 0 0,0 0 0,-1-1 0,0 1 0,0-1 0,1-10 0,-2 6-667,1 1 0,-2-1 0,1 1 0,-1 0 0,-1-1 0,-4-14 1,5 21 250,0-1 1,0 1 0,-1-1 0,1 1 0,-1 0-1,0 0 1,0 0 0,0 0 0,0 0 0,-1 0-1,1 0 1,-1 1 0,1-1 0,-1 1 0,0 0 0,0 0-1,0 0 1,0 0 0,-7-3 0,-2 4-8137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70 263 13581,'0'0'10623,"-3"-8"-7564,3 6-2927,-16-29 2107,15 30-2184,0-1 0,0 1 0,0 1 0,1-1 1,-1 0-1,0 0 0,0 0 0,0 0 0,0 1 0,-1-1 0,1 0 1,0 1-1,0-1 0,0 1 0,-1-1 0,1 1 0,0 0 1,0-1-1,-1 1 0,1 0 0,0 0 0,0 0 0,-1 0 0,1 0 1,0 0-1,-1 0 0,1 1 0,0-1 0,0 0 0,-1 1 0,1-1 1,-2 2-1,2-2-60,1 1 1,-1-1-1,0 0 1,1 1-1,-1-1 1,1 1-1,-1-1 0,1 1 1,-1-1-1,1 1 1,-1 0-1,1-1 1,-1 1-1,1-1 1,-1 1-1,1 0 1,0 0-1,0-1 1,-1 1-1,1 0 0,0-1 1,0 1-1,0 0 1,0 0-1,0-1 1,0 1-1,0 0 1,0 0-1,0 0 1,0-1-1,0 1 1,0 0-1,1 0 0,-1-1 1,0 1-1,0 0 1,1-1-1,-1 1 1,1 0-1,-1-1 1,1 1-1,-1-1 1,1 1-1,-1 0 1,1-1-1,-1 1 0,1-1 1,0 1-1,2 2-54,0 0 0,1 0 1,-1 0-1,0-1 0,1 1 0,0-1 0,5 3 0,6-1-230,0 0-1,0 0 1,1-2 0,17 2 0,-24-4 126,-1 1 0,1-1 0,-1-1 0,1 1 0,-1-1 0,0-1 1,1 0-1,-1 0 0,10-4 0,-17 6 234,0-1 1,1 1-1,-1-1 1,0 1-1,0-1 1,0 1-1,0-1 1,0 0-1,0 0 1,0 1-1,0-1 1,0 0-1,0 0 1,0 0-1,-1 0 1,1 0-1,0 0 1,-1 0-1,1 0 1,-1-1-1,1 1 1,-1 0-1,1 0 1,-1 0-1,0-1 1,0 1-1,1 0 1,-1 0-1,0-1 1,0 1-1,0 0 1,0 0-1,-1-3 1,-1 1 77,1 0 0,-1-1 1,0 1-1,0 0 0,0 1 0,0-1 1,-1 0-1,1 1 0,-6-5 1,8 7-145,0-1 0,-1 1 0,1-1 0,0 1 1,0 0-1,0-1 0,0 1 0,0-1 1,0 1-1,0 0 0,0-1 0,0 1 0,0-1 1,0 1-1,0 0 0,0-1 0,0 1 1,0-1-1,0 1 0,0 0 0,0-1 0,0 1 1,1 0-1,-1-1 0,0 1 0,0-1 0,0 1 1,1 0-1,-1-1 0,0 1 0,0 0 1,1 0-1,-1-1 0,0 1 0,1 0 0,-1 0 1,0-1-1,1 1 0,-1 0 0,1 0 1,20-14 170,-16 11-182,67-51-2857,-62 44 900,0 0 0,-1 0-1,-1-1 1,12-18 0,7-19-6236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0 6598,'0'0'14115,"-6"11"-11718,1-3-1837,1 1 0,-1-1 0,2 1 0,-1 0 0,2 0 0,-1 1 0,1-1 0,0 1 0,1-1 0,0 14 0,3 32 153,11 60 0,2 37-4285,-13 3 3530,-2-175-78,-1 0 0,-1 0 0,-1 0 1,0 0-1,-1 0 0,-1 1 0,-1 0 0,-1 0 1,-1 0-1,0 1 0,-2 0 0,0 1 0,0 0 1,-2 0-1,-23-25 0,94 58 3485,21 7-6063,-30-15-2039,-16-6-1774,7-2-7625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273 173 12011,'0'0'7410,"-10"-3"-3048,0-1-3978,-1 1 1,1 0 0,0 1 0,-1 0 0,0 1 0,1 0 0,-1 1 0,0 0 0,1 1 0,-1 0 0,0 0 0,1 1 0,-1 1-1,1 0 1,0 0 0,0 1 0,0 0 0,-11 7 0,16-8-319,1 0 0,0 1 0,0-1 1,0 1-1,0 0 0,0 0 0,1 1 0,0-1 0,0 0 0,0 1 0,0 0 0,1 0 0,0 0 1,-2 7-1,3-10-42,1 0-1,0-1 1,0 1 0,-1 0 0,1 0 0,0-1 0,1 1-1,-1 0 1,0-1 0,0 1 0,1-1 0,-1 1 0,1 0-1,0-1 1,-1 1 0,1-1 0,0 1 0,0-1 0,1 2-1,0-1-10,0 0 0,0 0-1,1-1 1,-1 1 0,0-1-1,1 1 1,-1-1 0,1 0-1,0 0 1,-1 0 0,1 0-1,0-1 1,0 1 0,-1-1-1,4 1 1,8 0-13,-1-1 0,0 0 0,1-1 0,-1-1 0,0 0 0,0 0 0,0-1 0,0-1 0,0 0 0,-1-1 0,0 0 0,0-1 0,0-1 0,-1 0 0,1 0 0,10-10 0,-11 8 0,0-1 0,-1 0 0,0-1 0,0 0 0,-1-1 0,-1 1 0,0-2 0,0 1 0,-1-1 0,-1 0 0,0-1 0,-1 1 0,-1-1 0,5-23 0,-8 35 0,-1 0 0,1 0 0,-1 0 0,0 0 0,1 0 0,-1 0 0,0 0 0,0 0 0,0 0 0,-1 0 0,1 0 0,0 0 0,-1 0 0,1 1 0,-3-5 0,3 6 0,-1 0 0,1 0 0,-1-1 0,0 1 0,1 0 0,-1 0 0,0 0 0,1 0 0,-1 0 0,0 0 0,1 0 0,-1 0 0,1 1 0,-1-1 0,0 0 0,1 0 0,-1 0 0,1 1 0,-1-1 0,1 0 0,-1 1 0,0-1 0,1 0 0,-1 1 0,1-1 0,0 1 0,-1-1 0,1 1 0,-1 0 0,-6 6 0,0 1 0,1 0 0,0 0 0,-8 15 0,6-6-848,0 0 1,1 1-1,1 0 0,1 0 0,1 1 1,0 0-1,2-1 0,0 1 0,1 24 1,1-1-5762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4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28 11307,'10'-5'7666,"-4"1"-7171,1 1 1,-1 0-1,0 1 1,1-1 0,0 1-1,-1 1 1,1-1 0,0 1-1,0 0 1,0 1 0,0-1-1,0 2 1,0-1-1,0 1 1,0 0 0,0 0-1,0 0 1,6 3 0,0 2-229,1 1 1,-1-1 0,-1 2-1,0 0 1,0 0 0,0 2 0,-1-1-1,0 1 1,17 22 0,-25-29-218,0 1 0,0 0 0,0 0 0,0 0 0,-1 0 0,0 1 0,0-1 0,0 1 0,0-1 0,-1 1 0,1 0 0,-1-1 0,-1 1 0,1 0 0,-1 0 0,1 0 0,-1 0 0,-1 0 0,1 0 0,-1-1 0,0 1 0,0 0 0,0 0 0,-1-1 0,1 1 0,-1-1 0,0 1 0,-1-1 0,1 0 0,-1 1 0,0-1 0,0-1 0,-4 5 0,-18 16-50,-1-1 0,-2-1 0,-30 17 0,37-26 0,0 1 0,1 1 0,1 1 0,0 0 0,1 1 0,0 1 0,-26 37 0,42-53-20,1 1 1,-1-1-1,1 1 0,-1-1 1,1 1-1,0-1 0,0 1 1,0 0-1,1 0 0,-1-1 0,0 1 1,1 0-1,0 0 0,0 0 1,0 0-1,0-1 0,0 1 1,1 0-1,-1 0 0,1 0 1,0-1-1,-1 1 0,3 4 1,0-4-191,-1 1 0,1-1 0,0 0 0,1 0 1,-1 0-1,0-1 0,1 1 0,-1-1 0,1 1 1,0-1-1,0-1 0,0 1 0,0 0 0,6 1 1,33 8-6870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4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25752,'0'0'5574,"-71"61"-4133,48-40-1441,12-6 0,9-3 0,2-8 0,2-4 0,9-11-9961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1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1637 384 8136,'0'-17'1217,"-1"0"1,-1 1-1,0-1 1,-1 1-1,-9-26 0,7 28-1027,-1 0-1,-1 0 1,0 1-1,0 0 0,-1 1 1,-1-1-1,0 1 1,-1 1-1,0 0 1,-1 1-1,0-1 0,-1 2 1,0 0-1,0 0 1,-1 1-1,0 1 0,-19-8 1,2 3 145,-2 2-1,1 1 1,-1 2 0,-1 1 0,1 1-1,-1 2 1,0 1 0,-53 5 0,30 2-87,-1 2 0,1 3 1,0 2-1,-61 23 1,65-16-102,1 2 0,1 2 0,0 2 0,2 2 0,1 3 0,2 1 0,0 3 0,-60 59 0,80-67-78,1 1 1,1 1-1,1 1 0,2 1 0,1 0 0,2 2 0,1 0 0,1 1 0,1 0 0,3 1 0,0 1 0,2 0 0,2 0 0,-3 41 0,8-56-80,2 0-1,0-1 1,1 1-1,1 0 1,1-1-1,1 1 1,0-1-1,2 0 1,14 34-1,-13-39 5,1 0-1,0 0 1,1-1-1,0 0 0,1-1 1,1 0-1,0 0 1,0-1-1,1-1 0,1 0 1,-1 0-1,27 13 1,-11-9 32,1-2 0,0-2 0,1 0 0,0-2 0,0-1 0,1-2 0,-1-1 0,41 1-1,-5-5 220,-1-2 0,126-22-1,-123 11 24,-1-4 1,0-2-1,-1-4 1,89-43-1,-117 46-69,0 0 1,-1-3-1,-2-1 1,-1-2-1,0-1 1,-2-1-1,-1-2 1,36-45-1,-52 54-65,-1-1-1,-1 0 1,0 0 0,-2-1-1,-1-1 1,0 0 0,-2 0-1,-1-1 1,-1 0 0,4-35-1,-8 45-110,-1 0-1,-1 0 0,0 0 0,-1 0 1,-1 0-1,0 0 0,-1 1 0,0-1 1,-1 0-1,-1 1 0,0 0 0,-1 0 1,-1 1-1,0 0 0,-1 0 0,0 0 1,-1 1-1,-19-21 0,9 18-70,0 0 0,-1 1 0,0 0 0,-1 2 0,-1 1 0,0 0 0,0 2 0,-1 0 0,-1 2 0,1 0 0,-1 2 0,0 1 0,0 0 0,-26 1 0,12 1-478,-1 2 0,1 1 0,0 3 0,0 1 1,1 1-1,-1 2 0,2 2 0,-47 18 0,58-17-823,0 1 1,1 1-1,1 1 1,-35 26-1,9 4-4388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1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6925 65 17969,'0'0'1479,"2"-8"229,1-1-1124,-2 6-367,0 0 1,0 0-1,0 0 0,0 0 1,-1 0-1,1 0 1,-1-1-1,0 1 0,0 0 1,0 0-1,-1-4 0,0 6-106,1 0-1,-1 1 1,0-1 0,0 1-1,0-1 1,0 1-1,0-1 1,0 1-1,0-1 1,0 1 0,0 0-1,0-1 1,0 1-1,0 0 1,0 0-1,0 0 1,0 0 0,0 0-1,0 0 1,0 0-1,0 0 1,0 1-1,0-1 1,0 0-1,0 1 1,0-1 0,-1 1-1,0-1 61,-19 6 4,1 0 0,0 1 0,1 1 0,-31 17 0,-77 53-131,102-62 4,-134 94 494,-145 129 1,-131 152-116,133-115-754,-863 677-7190,-1448 1119 11927,2406-1897-3951,-733 585 710,727-615-24,165-116-635,-1-2 0,-74 29 0,114-53-484,0 1 1,-1-1 0,1-1-1,-19 3 1,29-5-75,-1 0 1,0 0-1,0 0 0,0 0 0,1 0 1,-1 0-1,0-1 0,0 1 0,0 0 1,1 0-1,-1 0 0,0 0 0,0 0 1,0 0-1,0 0 0,0-1 0,1 1 1,-1 0-1,0 0 0,0 0 0,0 0 1,0 0-1,0-1 0,0 1 0,0 0 1,0 0-1,1 0 0,-1-1 0,0 1 1,0 0-1,0 0 0,0 0 0,0-1 1,0 1-1,0 0 0,0 0 0,0 0 1,0-1-1,0 1 0,0 0 0,0 0 1,-1 0-1,1 0 0,0-1 0,0 1 1,0 0-1,0 0 0,0 0 1,0-1-1,0 1 0,0 0 0,-1 0 1,1 0-1,0 0 0,0 0 0,0 0 1,0-1-1,-1 1 0,1 0 0,0 0 1,0 0-1,0 0 0,0 0 0,-1 0 1,1 0-1,0 0 0,0 0 0,-1 0 1,15-13-2382,-14 12 2088,21-19-5590,2-6-4714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2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659 0 12332,'0'0'12609,"-13"14"-11387,-61 72-101,-79 120 0,-57 122-1003,190-294-109,-88 154 23,92-157-9,1 2 0,2-1-1,2 2 1,-8 34 0,17-61-13,0 0 0,1 0 0,0 0 0,1 0 0,-1 0 1,1 0-1,1 0 0,-1 0 0,3 10 0,-2-15-12,0 1 0,1-1 0,-1 0 1,0 0-1,1 1 0,-1-1 0,1 0 0,0 0 0,0 0 0,0-1 0,0 1 0,0 0 0,0-1 1,0 1-1,1-1 0,-1 0 0,0 0 0,1 0 0,-1 0 0,1 0 0,-1 0 0,1-1 0,0 1 0,-1-1 1,1 0-1,-1 0 0,4 0 0,11 1 60,0-2 1,0 0-1,0 0 1,0-2-1,-1 0 1,1-1-1,17-6 0,114-53 708,-108 44-638,444-227 263,-327 164-691,-150 78 219,106-57-2365,-48 18-3451,-31 10-5511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4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400 396 19218,'-9'-7'1127,"-2"-1"-822,0 1 0,0 1 0,0 0 0,-1 0 0,0 1 0,0 1 0,-1 0 0,1 0 0,-1 1 0,0 1 0,0 0 0,0 1 0,-15 1 0,19 0-257,0 1 0,1 0 0,-1 1 0,1-1 0,-1 2 0,1-1 0,0 1 0,0 1 0,0-1 0,0 2 0,1-1 0,-1 1 0,1 0 0,0 0 0,0 1 0,1 0 0,0 0 0,-6 7 0,6-5 46,0 1 1,0-1-1,1 1 1,0 0-1,1 0 1,0 0-1,0 1 1,1-1-1,0 1 1,0 0-1,1 0 1,1 0-1,0 0 1,0 0-1,2 15 1,-1-23-68,0 0 1,0 0-1,1 1 1,-1-1-1,1 0 1,0 0-1,0 1 0,0-1 1,0 0-1,0 0 1,0 0-1,0 0 1,1-1-1,-1 1 0,1 0 1,0 0-1,-1-1 1,1 1-1,0-1 1,0 0-1,0 1 1,0-1-1,0 0 0,0 0 1,0 0-1,0 0 1,0-1-1,0 1 1,1-1-1,-1 1 1,0-1-1,1 0 0,-1 1 1,0-1-1,1-1 1,1 1-1,7-1 81,-1 0 0,1 0 0,-1-1 0,1 0 0,-1-1 0,0 0 0,11-6 0,5-4 133,-1-2 1,-1 0-1,0-2 1,-1 0-1,-1-2 1,37-39-1,-31 27-187,-2-1 0,-1-2 0,-1-1-1,21-42 1,-32 51 12,-1 0 0,9-34 0,-17 50 32,-2 0 0,1 0 0,-1-1-1,-1 1 1,0-1 0,-1 1 0,0-1 0,-2-19 0,2 29-89,0 1 1,0-1-1,0 1 1,0 0-1,-1-1 1,1 1-1,0 0 1,0-1 0,0 1-1,0-1 1,0 1-1,-1 0 1,1 0-1,0-1 1,0 1-1,0 0 1,-1-1 0,1 1-1,0 0 1,-1 0-1,1-1 1,0 1-1,-1 0 1,1 0-1,0 0 1,-1-1 0,1 1-1,0 0 1,-1 0-1,1 0 1,0 0-1,-1 0 1,1 0-1,-1 0 1,1 0 0,0 0-1,-1 0 1,1 0-1,0 0 1,-1 0-1,1 0 1,-1 0-1,0 0 1,-14 11 77,8-1-68,-1 1 0,2-1 0,-1 2 0,1-1 0,1 0 0,0 1 1,1 0-1,-3 14 0,-20 105 113,12-2-160,15-118 10,-1 0 0,2-1 0,-1 1 0,2 0 0,-1 0 0,1-1 0,1 1 0,0-1 0,8 18 0,-9-25-74,1 1 1,-1 0 0,1-1-1,0 0 1,1 0-1,-1 0 1,0 0 0,1 0-1,0 0 1,-1-1-1,1 0 1,0 0-1,0 0 1,0 0 0,1-1-1,4 2 1,-5-2-263,-1 0 0,0-1 0,0 1 0,1-1 0,-1 0 0,0 0 0,0 0 0,1 0 0,-1 0 0,0-1 1,0 0-1,1 1 0,-1-1 0,0 0 0,0-1 0,0 1 0,0 0 0,0-1 0,-1 0 0,1 0 0,0 0 0,3-4 0,15-20-5854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4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17873,'-1'11'4094,"-11"81"964,4-43-3295,2 1 0,1 89-1,5-135-1759,1 1 1,0 0-1,0 0 0,0-1 0,0 1 1,1-1-1,0 1 0,0-1 0,0 1 0,1-1 1,-1 0-1,6 7 0,-7-10 2,0 0 1,0-1-1,0 1 0,-1 0 1,1-1-1,0 1 1,0-1-1,0 1 0,0-1 1,0 1-1,0-1 0,0 1 1,0-1-1,1 0 0,-1 0 1,0 1-1,0-1 0,0 0 1,0 0-1,0 0 0,0 0 1,2-1-1,-1 0 11,0 0 0,0 0-1,-1 0 1,1 0 0,0 0-1,0 0 1,-1-1 0,1 1 0,0-1-1,-1 1 1,0-1 0,1 0-1,-1 0 1,0 1 0,2-5 0,7-13-13,0-1 0,-2 0 0,0-1 0,-1 1 0,-2-2 0,0 1 0,-1 0 1,-1-1-1,-1 0 0,-1 0 0,-2-36 0,1 57-4,0 0 0,0 0-1,0 1 1,0-1 0,0 0 0,0 1-1,-1-1 1,1 0 0,0 0 0,0 1 0,-1-1-1,1 0 1,0 1 0,-1-1 0,1 0-1,0 1 1,-1-1 0,1 1 0,-1-1 0,1 1-1,-1-1 1,1 1 0,-1-1 0,0 1-1,1-1 1,-1 1 0,1 0 0,-1-1 0,0 1-1,1 0 1,-1 0 0,0-1 0,0 1-1,1 0 1,-1 0 0,0 0 0,1 0 0,-1 0-1,0 0 1,0 0 0,1 0 0,-1 0 0,0 0-1,0 0 1,1 1 0,-1-1 0,0 0-1,1 0 1,-1 1 0,0-1 0,1 1 0,-1-1-1,1 0 1,-1 1 0,1-1 0,-1 1-1,0-1 1,1 1 0,0 0 0,-1-1 0,1 1-1,-1-1 1,1 1 0,0 0 0,-1-1-1,1 1 1,0 0 0,0-1 0,-1 2 0,0 1-195,0 0 0,1 0 0,-1 0 1,0 0-1,1 0 0,-1 0 0,1 0 0,0 0 1,0 0-1,1 0 0,-1 0 0,0 0 1,1 0-1,0 0 0,0 0 0,0 0 1,0 0-1,0 0 0,1-1 0,-1 1 1,1 0-1,3 4 0,-1-4-242,-1 0 0,1 0 0,0-1 0,0 0 0,0 1 0,0-1 0,1-1 0,-1 1 0,0-1 0,1 1 0,-1-1 0,1 0 0,8 0 0,-1 0-318,1-1 1,0 0-1,0-1 1,-1-1-1,1 1 1,-1-2-1,1 0 0,-1 0 1,0-2-1,19-8 1,-19 6 345,-1-1 0,1-1 1,13-13-1,-1-9 1788,-22 29-969,-1 0 1,0-1 0,-1 1 0,1 0-1,0 0 1,-1-1 0,1 1 0,-1 0 0,0-1-1,1 1 1,-1-1 0,-1-3 0,1 6-274,0-1 0,-1 1 0,1-1 0,0 1 0,0-1 0,-1 1 0,1 0 0,-1-1 0,1 1 0,0-1 0,-1 1 1,1 0-1,-1-1 0,1 1 0,-1 0 0,1 0 0,-1-1 0,1 1 0,-1 0 0,1 0 0,-1 0 0,0 0 0,1 0 0,-1 0 0,1 0 0,-1 0 1,1 0-1,-1 0 0,1 0 0,-1 0 0,0 0 0,1 0 0,-1 0 0,1 1 0,-1-1 0,1 0 0,-1 0 0,1 1 0,-1-1 0,1 0 0,-1 0 0,1 1 1,0-1-1,-1 1 0,-23 15 958,15-6-851,1 1-1,1-1 0,0 2 1,0-1-1,1 1 0,0 0 1,1 0-1,1 0 1,0 1-1,1 0 0,0-1 1,1 1-1,0 1 0,0 18 1,2-30-230,0 0 0,0 0 0,0 0 0,0 0 0,0 1 0,1-1 0,-1 0 0,1 0 0,-1 0 1,1 0-1,0 0 0,0-1 0,0 1 0,0 0 0,0 0 0,0 0 0,0-1 0,1 1 0,-1-1 0,1 1 0,-1-1 0,1 1 1,-1-1-1,1 0 0,0 0 0,0 0 0,0 0 0,-1 0 0,1 0 0,0 0 0,0-1 0,0 1 0,0-1 0,0 1 0,1-1 1,-1 0-1,0 0 0,0 0 0,4 0 0,-1-1 12,1 1 0,-1-1 0,1-1 0,-1 1-1,0-1 1,1 1 0,-1-1 0,0-1 0,0 1 0,0-1 0,-1 0 0,1 0 0,0 0 0,6-8 0,-4 2 56,0 0 1,0-1 0,-1 0 0,-1 0 0,1-1 0,-2 1 0,0-1-1,0 0 1,0 0 0,-2-1 0,1 1 0,-2-1 0,1 1 0,-2-1-1,1 0 1,-1 1 0,-3-17 0,3 28-91,0-1 1,0 0-1,0 0 1,0 0-1,0 0 1,0 0-1,-1 0 1,1 0-1,0 0 0,0 1 1,-1-1-1,1 0 1,-1 0-1,1 0 1,-1 1-1,1-1 1,-1 0-1,1 0 0,-1 1 1,0-1-1,1 0 1,-1 1-1,0-1 1,0 1-1,1-1 1,-1 1-1,0-1 0,0 1 1,0 0-1,0-1 1,1 1-1,-1 0 1,0 0-1,0 0 1,0-1-1,0 1 0,-1 0 1,0 1-64,1-1 1,0 1-1,0-1 0,0 0 1,0 1-1,0 0 1,0-1-1,0 1 0,0 0 1,0 0-1,0-1 0,0 1 1,0 0-1,1 0 0,-1 0 1,0 0-1,0 0 1,1 0-1,-1 0 0,1 0 1,-1 0-1,1 1 0,-1-1 1,1 0-1,0 0 1,0 0-1,0 0 0,-1 2 1,1-1-314,0 1 0,0 0 0,0-1 0,0 1 1,0-1-1,0 1 0,1-1 0,0 1 0,-1-1 1,2 4-1,-1-5-27,0 0 1,-1 1-1,1-1 0,0 0 1,0 0-1,0 0 1,0 0-1,0 0 0,0 0 1,1 0-1,-1 0 0,0 0 1,0 0-1,1-1 1,-1 1-1,0 0 0,1-1 1,-1 0-1,2 1 1,26 3-8803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5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3587,'-2'9'11307,"-37"146"-2079,25-110-8028,1 1 1,3 1-1,-7 77 0,18-91-1139,0 9-383,-1-42 324,0 0 1,0 0-1,0 0 1,0 0 0,0 0-1,0 0 1,-1 0-1,1 0 1,0 0-1,0 0 1,0 0-1,0 0 1,0 0-1,0 0 1,0 0-1,0 0 1,0 0-1,0 0 1,0 0-1,0 0 1,0 0-1,-1 0 1,1 0-1,0 0 1,0 0-1,0 0 1,0 0-1,0 0 1,0 1-1,0-1 1,0 0-1,0 0 1,0 0-1,0 0 1,0 0-1,0 0 1,-5-23 502,0-5-81,2 0 0,1 1 0,1-1 0,1 0 0,2 0 0,8-46 0,-7 59-439,0 0 0,1 1 0,1-1 0,1 1 0,0 1 1,1-1-1,0 1 0,1 0 0,0 0 0,1 1 0,1 0 0,0 1 0,22-20 1,-26 27 1,1 0 1,-1 0 0,1 1-1,-1-1 1,1 2 0,0-1-1,1 1 1,-1 0 0,10-2 0,-15 4-1,-1 0 0,1 0 0,0 0 0,-1 0 0,1 0 0,0 0 0,0 0 0,-1 0 1,1 1-1,0-1 0,-1 1 0,1-1 0,-1 1 0,1 0 0,-1-1 0,1 1 0,-1 0 1,3 2-1,-3-2-15,0 1 1,0-1-1,-1 1 1,1 0-1,0-1 1,-1 1 0,1 0-1,-1 0 1,1 0-1,-1-1 1,0 1-1,0 0 1,1 0 0,-2 0-1,1 0 1,0-1-1,0 1 1,0 0-1,-1 0 1,1 0-1,-2 2 1,-1 3 21,0 1 0,0 0 0,-1-1 0,0 0 0,-1 0 0,0 0-1,0-1 1,0 0 0,-1 1 0,0-2 0,0 1 0,-10 6 0,-6 4 420,0-1 1,-37 18-1,51-29-261,-30 14 174,36-17-322,0 0-1,0 0 1,0-1 0,0 1-1,0-1 1,0 1 0,0-1-1,0 0 1,0 0 0,0 1 0,0-2-1,0 1 1,0 0 0,0 0-1,-3-1 1,6-8-181,5 1-316,0 1 1,1 0 0,0 1-1,0-1 1,1 1 0,-1 1-1,11-6 1,69-35-5918,-59 32 3670,44-22-5050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5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0 7655,'0'0'14873,"-16"3"-10811,-8 3-2761,-1 1-1,-31 14 1,48-17-1112,-1-1 1,0 2-1,1-1 1,0 1 0,0 1-1,1-1 1,-1 1 0,1 1-1,1-1 1,-1 1-1,-8 12 1,15-19-198,0 0 1,-1 1-1,1-1 0,0 1 1,-1-1-1,1 1 0,0-1 1,0 1-1,-1-1 0,1 1 1,0-1-1,0 1 0,0 0 1,0-1-1,0 1 0,0-1 0,0 1 1,0-1-1,0 1 0,0-1 1,0 1-1,0-1 0,0 1 1,1 0-1,-1-1 0,0 1 1,0-1-1,0 1 0,1-1 1,-1 0-1,0 1 0,1-1 1,-1 1-1,0-1 0,2 1 1,23 7-695,42-10-1210,-60 2 1546,43-7-2065,-38 5 2084,0 0-1,0 1 1,1 0-1,-1 0 0,0 1 1,24 4-1,-36-3 540,0-1-1,0 1 1,0 0-1,0 0 1,0-1-1,0 1 1,0 0-1,-1 0 1,1-1-1,0 1 1,0 0-1,0 0 1,-1-1 0,1 1-1,0 0 1,-1-1-1,1 1 1,-1-1-1,1 1 1,-1 0-1,1-1 1,-1 1-1,0 0 1,-20 14 305,0 0 0,-1-1 0,0-1 0,-1-1 0,-1-2 0,-25 9 0,33-12-453,5-3-240,1 1 1,-1-2-1,0 0 1,0 0-1,0-1 1,-1 0-1,-13 0 1,11-6-7914,8-16-9924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6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15182,'0'0'9636,"2"17"-7880,16 244 939,-3-1-1183,27 158 474,-49-492-1986,-5-126 0,12 179 0,1 1 0,1-1 0,1 1 0,1 0 0,1 0 0,0 0 0,13-28 0,-15 42 0,0 0 1,0 0-1,1 0 0,0 0 1,0 1-1,0 0 0,1 0 1,0 0-1,0 0 0,0 1 1,1 0-1,-1 0 0,1 0 1,0 1-1,9-4 0,-5 3-2,-1 1-1,1 1 0,0 0 1,0 0-1,0 1 0,0 0 1,0 1-1,0 0 0,19 3 1,-25-3-44,0 1 0,-1 0 0,1 0 1,0 0-1,0 0 0,-1 1 0,1-1 0,0 1 1,-1 0-1,0 0 0,1 0 0,-1 1 1,0-1-1,0 1 0,0 0 0,-1 0 0,1 0 1,0 0-1,-1 0 0,0 0 0,0 1 1,0-1-1,0 1 0,-1-1 0,1 1 0,-1 0 1,0 0-1,0 0 0,-1-1 0,1 7 1,1 1 176,-2 1 1,0 0-1,0 0 1,-2-1-1,1 1 1,-1 0 0,-1-1-1,-7 22 1,5-14 16,13-25-72,15-28-44,-15 14-32,0-1 0,-1 0 0,-1 0 0,-2 0 0,0-1 0,-1 1 0,-1-1 0,0 0 0,-2 0 0,-3-23 0,3 39-19,0 0-166,1 8-183,13 20-1238,-6-16 527,0 0-1,1-1 1,-1 0-1,1 0 1,0-1 0,1 0-1,-1-1 1,1 0-1,-1 0 1,20 2 0,-15-3-529,1 0 1,0-2-1,0 1 1,0-2-1,0 0 1,25-5-1,-35 4 1880,-1 0 0,1 1 0,0-1 0,-1-1 0,1 1 0,-1-1 0,0 0 0,5-4-1,-7 5 467,1 0 0,-1 0-1,0 0 1,-1 0-1,1 0 1,0 0-1,-1-1 1,1 1-1,-1-1 1,1 1-1,-1-1 1,0 0 0,0 1-1,-1-1 1,2-5-1,-6 4 5308,-6 9-4572,-7 12-1261,15-14-55,0 1-1,1 0 1,-1 0 0,0 0-1,1-1 1,0 1 0,0 1-1,0-1 1,1 0-1,-1 8 1,1-10-137,0-1 1,0 0-1,0 1 1,1-1-1,-1 1 1,0-1-1,1 0 1,-1 1-1,1-1 1,0 0-1,-1 1 0,1-1 1,0 0-1,0 0 1,-1 0-1,1 0 1,0 0-1,0 0 1,0 0-1,1 0 1,-1 0-1,0 0 0,0 0 1,0-1-1,1 1 1,-1-1-1,0 1 1,1-1-1,-1 1 1,0-1-1,1 0 1,-1 1-1,3-1 0,7 1-3,0 0 0,1-1 0,-1-1-1,0 0 1,0 0 0,1-1-1,18-6 1,1-3-52,39-21 1,-49 21-73,1 2 0,0 0 0,0 1 0,30-7 1,-50 15 113,-1-1 1,0 1 0,1 0-1,-1 0 1,0-1-1,0 1 1,1 0 0,-1 0-1,0 0 1,1 0 0,-1 1-1,0-1 1,1 0 0,-1 0-1,0 1 1,0-1-1,1 1 1,-1-1 0,0 1-1,0 0 1,0-1 0,0 1-1,0 0 1,0 0-1,0 0 1,0-1 0,1 3-1,-1 0 46,1 0-1,-1 0 0,0 0 1,-1 1-1,1-1 0,0 0 0,-1 0 1,0 6-1,8 30 424,-7-38-467,-1 1 0,1-1 0,1 1 0,-1-1 0,0 0 0,0 1 0,0-1 0,1 0 0,-1 0 1,0 0-1,1 0 0,-1 0 0,1 0 0,0-1 0,-1 1 0,1 0 0,0-1 0,-1 1 0,1-1 0,0 0 0,-1 1 0,1-1 0,2 0 0,13-1-31,0 0-1,0-1 1,0-1-1,0 0 1,0-1-1,-1-1 1,0-1-1,16-8 1,-7 4-117,0 2 0,32-8 0,-51 15-225,54-5-578,-58 6 755,-1 0 0,1-1-1,-1 1 1,0 1 0,1-1-1,-1 0 1,1 0 0,-1 0-1,0 1 1,1-1-1,-1 1 1,0-1 0,0 1-1,1-1 1,-1 1 0,0 0-1,0 0 1,0-1 0,0 1-1,0 0 1,0 0 0,0 0-1,0 0 1,0 1 0,0-1-1,0 0 1,-1 0 0,1 0-1,0 1 1,-1-1 0,1 0-1,-1 0 1,0 1 0,1-1-1,-1 1 1,0 1 0,0 1-5979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14830,'0'32'8300,"0"31"-3473,0-8-3954,9 58 0,-3-65-359,-2-9-179,2 0 0,2 0 0,1-1 0,25 63 0,-33-97-327,0-1 1,1 0 0,0 0 0,0 0-1,0 0 1,0 0 0,0 0 0,1 0 0,-1-1-1,1 1 1,0-1 0,0 0 0,-1 0 0,1 0-1,1 0 1,-1 0 0,0-1 0,7 3 0,-5-3 7,0-1 0,0 1 1,-1-1-1,1 0 0,0 0 1,0-1-1,0 1 0,0-1 1,-1 0-1,1-1 1,0 1-1,5-3 0,10-6 31,-1-1 0,0-1 0,-1 0 0,30-27-1,-30 23 1,-15 12-30,1-1-1,0 1 1,1 1-1,-1-1 1,1 1-1,0-1 1,-1 1-1,2 0 1,-1 1-1,0 0 1,0-1-1,10-1 1,-14 8-17,0 0 0,0 0 0,0 0 0,-1 0 0,1 0 0,-1 0 0,0 0 0,0 0 0,-1 7 0,-5 31-80,7-42-5,-1 0 0,0 0 0,0 1 0,0-1 0,0 0-1,1 0 1,-1 0 0,0 1 0,0-1 0,0 0 0,1 0 0,-1 0 0,0 0 0,0 0 0,1 1 0,-1-1 0,0 0 0,0 0 0,1 0-1,-1 0 1,0 0 0,1 0 0,-1 0 0,0 0 0,0 0 0,1 0 0,-1 0 0,0 0 0,0 0 0,1 0 0,-1 0 0,0 0 0,1 0-1,-1-1 1,0 1 0,0 0 0,0 0 0,1 0 0,-1 0 0,0 0 0,0-1 0,1 1 0,-1 0 0,0 0 0,0 0 0,1-1 0,12-8-3903,4-13-3838,2-7-6038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53 19122,'0'0'3523,"-1"9"-2140,1 4-829,-1 7 5,1 2 2732,15-48-1284,-14 24-1961,0-1 0,0 1 0,0 0-1,0-1 1,-1 1 0,1-1 0,-1 0-1,1 1 1,-1-1 0,0 1 0,0-1-1,-1 0 1,1 1 0,0-1 0,-1 1 0,0-1-1,1 1 1,-1-1 0,0 1 0,0 0-1,0-1 1,-1 1 0,1 0 0,-1 0-1,1 0 1,-1 0 0,1 0 0,-1 0-1,0 0 1,0 0 0,0 1 0,0-1-1,-3-1 1,0 1-36,-1 0 0,1 0 0,0 1 0,-1-1-1,0 1 1,1 0 0,-1 1 0,1 0 0,-1 0 0,0 0 0,1 0 0,-1 1-1,1 0 1,-1 0 0,-5 2 0,5-1-17,0 1 0,0 0 0,1 0 0,0 0 0,-1 1 0,1 0 0,0 0 0,1 0 0,-1 0 0,1 1 0,-1 0 0,2 0 1,-1 0-1,0 0 0,1 1 0,0-1 0,0 1 0,1 0 0,0 0 0,0 0 0,-2 10 0,2-11 3,1 1 0,0-1-1,0 1 1,0 0 0,1-1 0,0 1 0,0 0 0,1-1 0,-1 1 0,1 0-1,0-1 1,1 1 0,-1-1 0,1 1 0,0-1 0,1 0 0,-1 0 0,1 0 0,0 0-1,0 0 1,1-1 0,-1 1 0,1-1 0,6 6 0,0-4-139,-1 0 1,1-1 0,1 0-1,-1-1 1,1 0 0,-1 0-1,1-1 1,0-1 0,1 0-1,-1 0 1,0-1 0,0-1-1,1 1 1,-1-2-1,12-1 1,-3-1-1142,0 0 0,0-1 0,0-2 0,0 0 0,-1 0 0,0-2-1,26-15 1,14-15-5955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2 14798,'-10'-1'5274,"1"1"-4776,1 1-1,0 0 1,-1 0-1,1 1 1,0 0-1,0 1 1,0-1-1,0 2 1,1-1-1,-1 1 1,1 0-1,0 1 0,0-1 1,0 1-1,-12 12 1,6-5 386,0 0 1,-21 25 0,31-33-765,0 0 0,0 0 0,1 1 1,-1-1-1,1 1 0,0-1 0,0 1 1,0 0-1,1 0 0,-1 0 0,1 0 1,0 0-1,1 0 0,-1 6 0,2-10-120,-1 1 0,0 0 0,0-1 0,1 1-1,-1-1 1,1 0 0,-1 1 0,1-1 0,0 1-1,0-1 1,-1 0 0,1 1 0,0-1 0,0 0 0,0 0-1,1 0 1,-1 0 0,0 0 0,0 0 0,0 0-1,3 1 1,1 1-36,0-1-1,-1-1 1,1 1 0,0-1-1,0 1 1,10 0-1,-1-1-50,0 0 0,0-1 0,0-1 0,19-3 0,-26 2 73,1 0 0,-1 0-1,1-1 1,-1 0 0,0 0-1,0-1 1,0 0 0,-1 0-1,1-1 1,-1 0-1,0 0 1,8-9 0,-4 3 42,-2 0 0,0 0 0,0-1 1,-1 0-1,0 0 0,4-14 0,-21 49 81,-19 55 422,27-72-499,0 1 0,1 0 0,0 0 0,0 0 1,1 0-1,0 0 0,0 0 0,0 0 0,3 11 0,-2-15-31,0 0 0,1-1 0,-1 0-1,1 1 1,-1-1 0,1 0 0,0 0 0,0 1 0,0-1 0,0-1 0,0 1-1,1 0 1,-1 0 0,0-1 0,1 0 0,-1 1 0,1-1 0,0 0 0,-1 0-1,1 0 1,0-1 0,0 1 0,-1-1 0,1 1 0,0-1 0,0 0 0,0 0-1,4-1 1,3 1-16,-1 0-1,1-1 0,0-1 0,-1 1 0,0-1 0,1-1 0,12-5 1,-12 3-460,-1 0 1,0 0 0,0-1 0,-1 0 0,0-1 0,15-15 0,-16 13-1104,0 1 1,0-2 0,-1 1-1,0-1 1,0 0 0,4-14-1,6-21-10193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8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0 145 15086,'0'0'3417,"10"-4"-566,-5 2-2389,-1-1-218,0 1 0,0-1 0,0 1 0,1 1 0,-1-1 0,1 1 0,0-1 0,-1 1-1,1 1 1,0-1 0,0 1 0,-1 0 0,1 0 0,8 1 0,-12-1-202,0 1 0,-1 0 1,1 0-1,-1 0 0,1-1 0,-1 1 1,1 0-1,-1 0 0,1 0 0,-1 0 1,0 0-1,1 0 0,-1 0 0,0 0 1,0 0-1,0 0 0,0 0 0,0 0 1,0 0-1,0 0 0,0 0 1,0 0-1,-1 0 0,1 0 0,-1 1 1,-8 26 716,-20 15 436,23-36-987,1 0 0,0 0-1,0 0 1,1 0 0,0 1-1,0 0 1,1-1 0,0 1-1,-4 16 1,7-22-198,0-1-1,0 0 1,0 0-1,1 0 1,-1 0 0,0 0-1,0 0 1,1 0 0,-1 0-1,1-1 1,-1 1 0,1 0-1,-1 0 1,1 0-1,-1 0 1,1 0 0,0-1-1,-1 1 1,1 0 0,0-1-1,0 1 1,0 0-1,0-1 1,-1 1 0,1-1-1,0 1 1,0-1 0,0 0-1,0 1 1,0-1-1,0 0 1,0 0 0,0 1-1,0-1 1,0 0 0,0 0-1,0 0 1,2-1-1,44-4 486,-37 2-463,-1-1-1,1 0 0,-1-1 1,0 0-1,-1 0 1,1-1-1,-1 0 1,0 0-1,-1-1 1,1 0-1,-1-1 1,-1 1-1,1-1 0,7-13 1,-7 9-4,0 1 0,-1 0 0,-1-1 0,0 0 0,-1-1 0,0 1 0,0-1 0,-1 0 0,-1 0 0,1-22 0,-4 35-14,1 0 1,-1 0-1,1 1 1,-1-1 0,1 0-1,-1 0 1,1 0 0,-1 1-1,1-1 1,-1 0 0,1 0-1,-1 1 1,1-1 0,0 0-1,-1 1 1,1-1-1,-1 1 1,1-1 0,0 0-1,-1 1 1,1-1 0,0 1-1,0-1 1,-1 1 0,1-1-1,0 1 1,0-1 0,0 1-1,0-1 1,-1 1-1,1-1 1,0 1 0,0 0-1,0 0 1,0 3-15,0-1 0,0 1 0,0 0 0,0 0 0,1-1 0,-1 1 0,1 0 0,0-1 0,0 1 0,0 0 0,1-1 0,-1 0 0,1 1 0,0-1 0,0 0 0,0 0 0,0 0 0,0 0 0,1 0 0,-1 0 0,1-1 0,0 1 0,0-1 0,0 0 0,0 1 0,0-2 0,1 1 0,-1 0 0,1-1 0,-1 1 0,1-1 0,6 1 0,-3 0 0,-1-1 0,1 0 0,0 0 0,0-1 0,-1 0 0,1 0 0,0 0 0,0-1 0,-1 0 0,1-1 0,0 1 0,-1-1 0,1 0 0,-1-1 0,0 0 0,0 0 0,0 0 0,7-5 0,-6 2 0,0-1 0,0 1 0,0-1 0,-1 0 0,0-1 0,0 1 0,-1-1 0,0-1 0,0 1 0,-1-1 0,0 1 0,-1-1 0,0 0 0,0-1 0,-1 1 0,2-15 0,-4 24 0,0 1 0,0-1 0,0 0 0,0 0 0,0 0 0,0 0 0,0 0 0,-1 1 0,1-1 0,0 0 0,0 0 0,0 0 0,0 0 0,0 0 0,0 0 0,-1 1 0,1-1 0,0 0 0,0 0 0,0 0 0,0 0 0,-1 0 0,1 0 0,0 0 0,0 0 0,0 0 0,0 0 0,-1 0 0,1 0 0,0 0 0,0 0 0,0 0 0,-1 0 0,1 0 0,0 0 0,0 0 0,0 0 0,0 0 0,-1 0 0,1 0 0,0-1 0,0 1 0,0 0 0,0 0 0,0 0 0,-1 0 0,1 0 0,0 0 0,0 0 0,0-1 0,0 1 0,0 0 0,0 0 0,0 0 0,0 0 0,0-1 0,-1 1 0,1 0 0,0 0 0,0 0 0,0 0 0,0-1 0,0 1 0,0 0 0,0 0 0,-9 12 0,6-8 0,1 0 0,0 0 0,0 1 0,1-1 0,-1 0 0,1 1 0,0-1 0,0 0 0,0 1 0,1-1 0,0 1 0,0-1 0,0 1 0,0 0 0,1-1 0,-1 1 0,1-1 0,0 0 0,1 1 0,-1-1 0,1 0 0,0 0 0,0 0 0,0 0 0,0 0 0,1 0 0,0 0 0,0-1 0,0 1 0,0-1 0,0 0 0,0 0 0,1 0 0,0-1 0,-1 1 0,1-1 0,0 0 0,0 0 0,1 0 0,-1 0 0,0-1 0,1 0 0,-1 0 0,0 0 0,1 0 0,-1-1 0,7 1 0,4 0-42,0-1 1,1 0-1,-1-1 0,0 0 1,0-2-1,0 1 0,0-2 0,0 0 1,15-7-1,8-7-291,-1-1 1,37-26-1,-73 44 323,3 0-660,-1 0 1,0 0 0,0 0 0,1 0 0,-1 1 0,0 0 0,0-1-1,1 1 1,-1 0 0,1 1 0,3 0 0,7-1-3051,6 0-2996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8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5445,'0'0'17489,"-28"70"-16432,11-15-257,1 9 418,1 8-225,9 0-769,4-3-737,2-3-2722,0-8-32,10-6-5285</inkml:trace>
  <inkml:trace contextRef="#ctx0" brushRef="#br0" timeOffset="1">102 874 19699,'0'0'12043,"59"27"-11242,-38-27-769,-5-9-1794,-1-9-7270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9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34 862 21236,'-9'-1'1191,"8"2"-1101,-1-1 0,1 0 1,-1 0-1,1 0 0,-1-1 1,1 1-1,-1 0 1,1-1-1,-1 1 0,1 0 1,-1-1-1,1 0 1,0 1-1,-1-1 0,-1-1 1,3 1-35,0 1 1,0-1-1,0 1 1,0-1-1,1 1 1,-1-1 0,0 1-1,0-1 1,0 1-1,1-1 1,-1 1-1,0-1 1,0 1-1,1-1 1,-1 1-1,0 0 1,1-1 0,-1 1-1,0-1 1,1 1-1,-1 0 1,1-1-1,-1 1 1,1 0-1,-1 0 1,1-1 0,-1 1-1,1 0 1,0 0-1,71-30 1126,822-189 2819,20 74-3712,-871 138-282,45-5-12,661-103-767,-11-33-4,-418 55 381,-299 85-445,-1-1 0,21-12 0,4-14-5241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5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82 17809,'-28'-6'1875,"1"2"0,-1 0-1,0 2 1,-35 2 0,63 0-1833,-1 0 1,1 0-1,0 0 1,0 0-1,-1 0 1,1 0-1,0 0 0,0 0 1,-1 0-1,1 0 1,0 0-1,0 0 0,-1 0 1,1 0-1,0 1 1,0-1-1,-1 0 1,1 0-1,0 0 0,0 0 1,0 0-1,-1 1 1,1-1-1,0 0 0,0 0 1,0 0-1,-1 1 1,1-1-1,0 0 1,0 0-1,0 0 0,0 1 1,0-1-1,0 0 1,0 0-1,-1 1 0,1-1 1,0 0-1,0 0 1,0 1-1,0-1 1,0 0-1,0 0 0,0 1 1,0-1-1,0 0 1,1 1-1,-1-1 0,0 0 1,0 0-1,0 1 1,0-1-1,0 0 1,0 0-1,0 0 0,1 1 1,-1-1-1,0 0 1,0 0-1,0 0 0,0 1 1,1-1-1,-1 0 1,0 0-1,0 0 1,0 0-1,1 1 0,17 12 160,3-5 11,0-1-1,1 0 1,0-2 0,0 0 0,43 2 0,119-5-487,-138-3-67,-6 0-975,0-2 0,71-14 0,-90 12-388,1-1 0,-1-1 0,-1-1 0,0-1-1,0 0 1,33-22 0,-9-4-5246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5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18449,'0'0'6716,"16"6"-5488,59 17 266,-17-6-1077,0 3-1,99 47 1,-151-63-422,1 1 0,-1-1 1,0 1-1,-1 0 0,1 0 0,-1 0 0,0 1 1,0 0-1,0 0 0,6 12 0,-9-15-15,0 1 0,-1 0-1,0 0 1,1 0-1,-1 1 1,0-1 0,-1 0-1,1 0 1,-1 0 0,0 1-1,0-1 1,0 0-1,-1 1 1,1-1 0,-1 0-1,0 0 1,0 0 0,-1 0-1,1 0 1,-4 7-1,-2-1 35,0 0-1,0 0 0,-1-1 0,0 0 1,-1-1-1,0 1 0,0-2 0,-1 1 1,-15 8-1,-105 53 210,99-54-173,-50 25 199,-3 2-661,31-18-5019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6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17553,'0'0'9481,"0"57"-9834,-20-10 385,-3 15 192,1 6 193,4 6-161,6 1-64,11-3-224,1-7-1633,7-9-802,4-13-1408,-5-15-2083,-6-14-4644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6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50 259 17008,'-9'-9'2648,"-25"-32"-534,33 39-2044,0 1 1,0-1-1,1 0 0,-1 1 1,0-1-1,1 0 0,-1 1 1,1-1-1,0 0 0,-1 0 1,1 1-1,0-1 0,0 0 1,0 0-1,0 1 0,1-1 1,-1 0-1,0 0 0,1 1 1,-1-1-1,1 0 0,-1 1 1,1-1-1,0 0 0,0 1 1,0-1-1,0 1 0,0 0 1,0-1-1,0 1 0,0 0 1,1-1-1,1 0 0,4-4 100,0 1-1,1 0 1,0 0 0,15-6-1,-18 8-40,42-17 351,1 2-1,1 2 1,1 2-1,73-11 0,-32 13-444,149 0 0,-234 12-42,9-1-116,-1 2-1,1-1 1,0 2 0,21 5-1,-34-7 111,0 1 0,0-1-1,0 0 1,0 1 0,-1 0 0,1-1-1,0 1 1,0 0 0,-1 0 0,1 0-1,-1 0 1,1 0 0,-1 1 0,1-1-1,-1 0 1,0 1 0,0-1 0,1 0-1,-1 1 1,0 0 0,0-1 0,-1 1-1,1 0 1,0-1 0,0 1 0,-1 0-1,1 0 1,-1 0 0,0 0 0,1-1-1,-1 1 1,0 0 0,0 0 0,0 0-1,0 0 1,-1 0 0,1 0 0,0-1-1,-1 1 1,0 0 0,1 0 0,-1 0-1,0-1 1,0 1 0,-1 1 0,-7 10 262,0-1 1,0 0 0,-2-1 0,1 0 0,-2-1 0,1 0-1,-1 0 1,-25 13 0,16-8 181,-197 117 3189,264-134-4848,-25-1 774,14-1-331,0 1 1,38 1 0,-65 2 615,1 1 1,-1 0 0,1 0-1,-1 0 1,0 1-1,0 1 1,1-1 0,-2 1-1,1 1 1,0-1 0,-1 1-1,1 1 1,-1-1-1,7 8 1,-11-10 208,0 1 0,0 0 1,0-1-1,-1 1 0,1 1 0,-1-1 0,0 0 0,0 1 1,0-1-1,-1 1 0,1-1 0,-1 1 0,1 0 1,-1 0-1,-1-1 0,1 1 0,0 0 0,-1 0 0,0 0 1,0 0-1,0 0 0,0 0 0,-1 0 0,0 0 1,0-1-1,0 1 0,0 0 0,0 0 0,-1-1 0,1 1 1,-1-1-1,0 1 0,0-1 0,0 0 0,-1 0 1,-4 5-1,-5 6 500,-1-2 0,0 0 1,-1 0-1,0-2 0,-1 1 1,-29 14-1,4-5-274,0-2-1,-1-2 1,-48 12-1,62-21-218,0-1-1,0-1 1,0-2-1,0-1 1,-1-1-1,-34-3 1,60 2-107,-1 0-1,1 0 1,0-1 0,-1 1-1,1-1 1,0 0-1,-1 1 1,1-1 0,0 0-1,0 0 1,-1 0 0,1-1-1,0 1 1,0 0 0,0-1-1,1 0 1,-1 1 0,0-1-1,1 0 1,-1 0-1,1 0 1,-1 0 0,1 0-1,0 0 1,0 0 0,0 0-1,0-1 1,0 1 0,0 0-1,0-5 1,1 3-235,0 0 0,0 1 0,0-1 0,1 0 1,-1 1-1,1-1 0,0 0 0,0 1 0,0-1 0,1 1 0,-1-1 0,1 1 1,0 0-1,-1-1 0,2 1 0,-1 0 0,0 0 0,6-5 0,28-21-8406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0 442 6854,'1'-11'2969,"15"-79"2591,0 22 2621,-19 87-4178,0 31-2798,-2 15-1198,5-63-6,-2 14 17,1 0-1,1 1 0,1 18 0,-1-35-18,0 1 0,0 0 0,0-1 1,0 1-1,0-1 0,0 1 1,1 0-1,-1-1 0,0 1 0,0-1 1,1 1-1,-1-1 0,0 1 1,1 0-1,-1-1 0,0 0 0,1 1 1,-1-1-1,1 1 0,-1-1 1,1 1-1,-1-1 0,1 0 0,-1 1 1,1-1-1,-1 0 0,1 0 1,0 1-1,-1-1 0,1 0 0,-1 0 1,1 0-1,0 0 0,24-7 17,19-25 67,37-62-494,-14 15-80,-60 77 179,-6 11 77,-4 14 40,-11 31 542,8-31-144,0 1 0,-3 31 0,8-53-197,1 0 0,0-1 0,0 1 1,0 0-1,0-1 0,0 1 0,1-1 1,-1 1-1,0 0 0,1-1 0,-1 1 1,1-1-1,-1 1 0,1-1 0,1 3 1,-1-3 9,-1-1-1,1 1 1,0-1 0,-1 1 0,1-1 0,0 1-1,0-1 1,-1 1 0,1-1 0,0 0 0,0 0-1,0 1 1,0-1 0,-1 0 0,1 0-1,0 0 1,0 0 0,0 0 0,0 0 0,-1 0-1,3 0 1,1-2 71,1 1-1,-1-1 1,0 1 0,0-1-1,1 0 1,-1-1-1,-1 1 1,1-1-1,6-5 1,10-11 38,-2 0 0,-1-1 0,0-1 0,-2-1-1,0 0 1,-1-1 0,19-44 0,-2-13-200,23-87 0,-51 156 59,6-6-453,-6 36 128,-3 43 174,0-58 199,-8 91 58,4-50 134,1 64 1,3-105-214,1 0 1,-1-1-1,1 1 1,0-1-1,0 1 1,0 0-1,0-1 1,1 0-1,0 1 0,-1-1 1,1 0-1,1 0 1,-1 0-1,0 0 1,1 0-1,-1 0 1,1-1-1,0 1 1,5 3-1,5 1 22,-1 0 0,1 0 0,27 8-1,6 4 51,-45-19 67,-14-6 325,-18-19-513,1-1 1,-38-41-1,15 13-31,10 16 81,27 25 26,0 0 1,1-1-1,1-1 0,-20-28 0,33 43-27,1-1 0,-1 1 0,1-1 0,0 1 0,-1-1 0,1 1-1,0 0 1,-1-1 0,1 1 0,0-1 0,0 0 0,-1 1 0,1-1 0,0 1 0,0-1 0,0 1 0,0-1 0,0 1-1,0-1 1,0 0 0,0 1 0,0-1 0,0 1 0,0-1 0,0 1 0,0-1 0,0 0 0,0 1 0,1-1-1,-1 1 1,0-1 0,0 1 0,1-1 0,-1 1 0,0-1 0,1 1 0,-1 0 0,1-1 0,-1 1 0,0-1 0,1 1-1,-1 0 1,2-1 0,24-3 119,-23 4-147,180 6 285,-81-1-1857,1-6-5162,-29-5-3958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18161,'0'0'5622,"-11"7"-3807,5-3-1747,0 0 1,0 1-1,0-1 1,1 1-1,-1 1 1,1-1-1,0 1 1,1 0-1,0 0 1,-1 0-1,2 1 1,-1-1-1,1 1 1,0 0-1,1 0 1,-1 0-1,-1 9 1,3-8-59,-1-1 1,1 1 0,0-1-1,1 1 1,0 12 0,1-18-16,-1-1 0,0 1 0,1-1 0,-1 1 0,1-1 1,-1 1-1,1-1 0,0 0 0,-1 1 0,1-1 0,0 0 0,0 0 1,0 0-1,0 0 0,0 0 0,0 0 0,0 0 0,1 0 0,-1 0 0,0 0 1,0 0-1,1-1 0,-1 1 0,0 0 0,1-1 0,-1 1 0,1-1 0,-1 0 1,1 0-1,-1 1 0,1-1 0,-1 0 0,3 0 0,3-1 16,-1 0 0,0 0 0,1 0 0,-1-1 1,0 0-1,0 0 0,0-1 0,0 1 0,-1-1 0,1 0 0,-1-1 0,1 0 0,-1 1 0,0-2 0,-1 1 0,6-7 0,-4 5-33,1 1 0,-1-1 0,1 1 0,0 0 0,0 0 0,0 1 0,1 0 0,14-5 0,-20 8 14,0 1 1,-1 0 0,1 0-1,-1 0 1,1 0 0,-1 0-1,1 0 1,-1 0 0,1 0-1,-1 1 1,1-1 0,-1 1-1,1-1 1,-1 1 0,0 0-1,1-1 1,-1 1 0,0 0-1,1 0 1,-1 0-1,0 0 1,0 0 0,0 0-1,0 0 1,0 0 0,0 0-1,0 1 1,0-1 0,0 0-1,0 3 1,18 50 22,-16-43 16,7 28 481,-2 1 0,-1 0-1,-2 1 1,-2 0 0,-2 0-1,-5 56 1,3-90-367,0 0 0,-1-1 0,1 1 0,-1 0 0,-1-1 0,1 0 0,-1 1 0,0-1 0,0 0 0,-1-1 0,-4 7 0,6-10-119,1-1-1,-1 1 0,0 0 0,1-1 1,-1 0-1,0 1 0,0-1 0,0 0 0,0 0 1,0 0-1,-1 0 0,1 0 0,0 0 0,0-1 1,-1 1-1,1-1 0,0 1 0,0-1 0,-1 0 1,1 0-1,0 0 0,-1 0 0,1-1 0,0 1 1,-1-1-1,1 1 0,0-1 0,0 0 1,-1 0-1,1 0 0,0 0 0,0 0 0,0 0 1,0-1-1,-3-2 0,-19-17-25,1-2 0,1 0 0,1-1 0,1-1 0,2-1 0,-18-32 0,35 57 0,-3-5-12,1 0 1,-1 0-1,1 0 0,0-1 1,-2-7-1,5 13-16,-1-1-1,1 1 1,0 0 0,0 0 0,0 0-1,-1-1 1,1 1 0,1 0-1,-1 0 1,0-1 0,0 1-1,0 0 1,1 0 0,-1 0-1,1-1 1,-1 1 0,1 0 0,-1 0-1,1 0 1,-1 0 0,1 0-1,0 0 1,0 0 0,0 0-1,-1 0 1,1 0 0,0 1-1,0-1 1,0 0 0,0 0-1,0 1 1,1-1 0,-1 1 0,0-1-1,2 0 1,129-39-13339,-73 21 4057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8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27 20083,'0'0'4388,"-11"-5"-2375,-36-15-807,45 19-1158,1 1-1,-1 0 1,0 0 0,1 0-1,-1 0 1,0 0-1,1 0 1,-1 0 0,0 0-1,1 1 1,-1-1-1,1 1 1,-1-1-1,1 1 1,-1 0 0,1 0-1,-1-1 1,1 1-1,0 0 1,-1 0 0,1 0-1,0 0 1,0 1-1,0-1 1,0 0 0,0 0-1,0 1 1,0-1-1,0 1 1,0-1 0,1 1-1,-1-1 1,1 1-1,-1 1 1,-2 4 32,1 1 0,0-1 0,0 0 0,1 1 0,0 8 0,0-14-78,1 0-1,0 0 1,0 0 0,0 0-1,0 0 1,1 0-1,-1 0 1,0 0 0,1-1-1,-1 1 1,1 0-1,0 0 1,0 0-1,-1-1 1,1 1 0,0 0-1,1-1 1,-1 1-1,0-1 1,0 1 0,1-1-1,-1 1 1,3 1-1,-1-2 5,0 1 0,0-1 0,0 0 0,1 0 0,-1 0 0,0-1 0,1 1 0,-1-1 0,0 1 1,1-1-1,-1 0 0,6-1 0,3-1 19,0 0 0,-1 0 1,1-2-1,0 1 0,-1-2 1,21-9-1,1-10-6,-26 18-12,0 1-1,0 0 0,0 0 0,0 1 1,1 0-1,0 0 0,16-5 0,-24 9-8,1 1-1,0-1 0,0 0 1,-1 1-1,1-1 1,0 0-1,-1 1 0,1-1 1,-1 1-1,1-1 1,-1 1-1,1-1 0,-1 1 1,1 0-1,-1-1 1,1 1-1,-1 0 0,0-1 1,1 1-1,-1 0 1,0-1-1,0 1 0,1 0 1,-1 0-1,0-1 1,0 1-1,0 0 1,0 0-1,0-1 0,0 3 1,2 31 266,-2-27-117,0-1-23,0 1-1,1-1 1,0 0-1,0 0 0,0 0 1,0 0-1,1 0 1,0-1-1,5 11 1,-5-14-86,0 0 1,0 0-1,0 0 1,0 0-1,0-1 1,0 1 0,0-1-1,0 1 1,1-1-1,-1 0 1,1 0-1,-1 0 1,1 0-1,-1-1 1,1 1 0,-1-1-1,1 1 1,0-1-1,-1 0 1,1 0-1,0 0 1,-1 0-1,1 0 1,0-1-1,3 0 1,10-4-39,0 0 0,-1 0 0,1-2 0,-1 0 0,-1 0 0,1-1 0,23-19 0,35-17 0,-72 43 0,0 0 0,0 0 0,0 1 0,1-1 0,-1 0 0,0 1 0,1-1 0,-1 1 0,0-1 0,1 1 0,-1-1 0,1 1 0,-1 0 0,1 0 0,-1 0 0,0 0 0,1 0 0,-1 0 0,1 0 0,-1 1 0,1-1 0,-1 0 0,0 1 0,1-1 0,-1 1 0,0-1 0,3 2 0,-3 1 0,1-1 0,-1 1 0,1 0 0,-1-1 0,0 1 0,0 0 0,0 0 0,-1 0 0,1 0 0,0 4 0,-1-4 0,0 0 0,0 0 0,1 0 0,0 1 0,-1-1 0,1 0 0,0-1 0,0 1 0,1 0 0,-1 0 0,1 0 0,-1-1 0,1 1 0,0-1 0,0 1 0,0-1 0,0 0 0,0 1 0,1-1 0,3 2 0,-2-2-101,0-1-1,1 1 1,-1-1 0,1-1-1,-1 1 1,0 0 0,1-1 0,-1 0-1,1 0 1,-1 0 0,1-1-1,-1 0 1,9-2 0,-8 2-503,0-1 1,0 0-1,-1 0 1,1 0-1,0-1 1,-1 0 0,5-3-1,23-24-11407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9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13741,'6'-9'2109,"-2"2"-1419,14-20 316,4 14 3133,-22 13-4013,1 0 0,0 0 1,0 0-1,0 0 0,0 0 1,0 1-1,-1-1 1,1 0-1,0 1 0,0-1 1,0 0-1,-1 1 1,1-1-1,0 1 0,0-1 1,-1 1-1,1 0 0,-1-1 1,1 1-1,0-1 1,-1 1-1,1 0 0,-1 0 1,1-1-1,-1 1 1,0 0-1,1 0 0,-1 0 1,0-1-1,0 1 0,1 0 1,-1 0-1,0 0 1,0 1-1,7 37 1227,-6-34-878,38 365 2923,-32-289-3241,1 76 1119,-9-246-1276,-2 38 0,3-1 0,2 1 0,11-63 0,-13 113 0,0 0 0,0 0 0,0 0 0,0 0 0,0 0 0,0 0 0,1 0 0,-1 0 0,0 0 0,1 0 0,-1 0 0,0 0 0,1 0 0,-1 0 0,1 0 0,0 0 0,-1 0 0,1 1 0,0-1 0,-1 0 0,1 0 0,0 1 0,0-1 0,0 0 0,0 1 0,-1-1 0,1 1 0,0-1 0,0 1 0,0 0 0,0-1 0,0 1 0,0 0 0,0 0 0,0-1 0,0 1 0,1 0 0,-1 0 0,0 0 0,0 0 0,0 1 0,0-1 0,0 0 0,0 0 0,0 1 0,0-1 0,0 0 0,0 1 0,0-1 0,0 1 0,0-1 0,-1 1 0,3 1 0,7 5 0,0 2 0,0-1 0,16 20 0,-1-4 0,-16-18 0,0 0 0,0 0 0,1-1 0,0-1 0,0 1 0,0-2 0,1 1 0,-1-1 0,1-1 0,0 0 0,0-1 0,0 0 0,0 0 0,0-1 0,-1-1 0,17-2 0,-2-1 0,0-2 0,-1 0 0,0-2 0,0-1 0,-1-1 0,23-13 0,-41 20 0,0 0 0,0 1 0,1 0 0,-1-1 0,1 2 0,10-4 0,-14 5 0,-1 0 0,1 1 0,-1-1 0,0 0 0,1 0 0,-1 1 0,1-1 0,-1 1 0,0-1 0,0 1 0,1 0 0,-1-1 0,0 1 0,0 0 0,0 0 0,0 0 0,0 0 0,0 0 0,0 0 0,0 0 0,0 0 0,0 0 0,0 0 0,-1 0 0,1 1 0,0-1 0,-1 0 0,1 1 0,-1-1 0,0 0 0,1 1 0,-1 1 0,1 2 0,0-1 0,1 0 0,-1 0 0,1 0 0,0 0 0,0 0 0,0 0 0,1 0 0,-1-1 0,1 1 0,0-1 0,0 0 0,0 0 0,1 0 0,-1 0 0,1 0 0,-1-1 0,1 0 0,0 0 0,0 0 0,0 0 0,0 0 0,0-1 0,0 0 0,1 1 0,-1-2 0,0 1 0,1 0 0,-1-1 0,1 0 0,-1 0 0,0 0 0,1-1 0,-1 1 0,1-1 0,-1 0 0,0-1 0,0 1 0,0-1 0,0 1 0,0-1 0,0 0 0,6-5 0,-6 4-220,-1 0-1,0-1 1,0 1 0,0-1-1,0 0 1,-1 0 0,0 0 0,1 0-1,-1 0 1,-1 0 0,1-1-1,-1 1 1,1-1 0,-1 1-1,-1-1 1,1 1 0,0-1-1,-1 0 1,0 1 0,0-1-1,-1 0 1,1 1 0,-1-1 0,0 1-1,-2-7 1,-15-31-7281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18834,'0'0'12107,"60"11"-11754,-15-4-385,3-3-2339,4 4-5252,-1-4-7527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0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131 251 21781,'-11'8'3075,"0"-1"-2720,-49 36 3155,55-40-3184,0 1 1,1 1-1,0-1 1,0 1-1,0-1 1,0 1-1,1 0 1,0 0-1,0 1 1,0-1-1,-2 8 1,5-12-323,0-1 0,-1 1 0,1 0 0,0-1 1,0 1-1,0 0 0,0 0 0,0-1 0,0 1 0,0 0 0,0 0 0,0-1 1,1 1-1,-1 0 0,0-1 0,0 1 0,1 0 0,-1-1 0,0 1 1,1 0-1,-1-1 0,1 1 0,-1-1 0,1 1 0,-1-1 0,1 1 0,-1-1 1,1 1-1,-1-1 0,2 1 0,26 6 28,34-11-64,-49 1 32,1-1 0,-1-1 0,1 0 0,-1-1 0,-1 0 0,1-1 0,-1-1 0,0 0 0,-1 0 0,0-1 0,0-1 0,-1 1 0,0-2 0,-1 0 0,14-19 0,-10 10 0,-1 0 0,0-1 0,-2 0 0,0 0 0,-2-1 0,0-1 0,-1 1 0,6-40 0,-12 38 0,-7 42 0,-8 38 0,8-27 12,3-1 0,-2 57 0,5-75-188,1 0-1,-1 0 1,2-1-1,0 1 1,0 0-1,0-1 1,1 1-1,1-1 1,-1 0-1,2 0 1,-1 0-1,8 10 1,21 14-6887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76 15118,'0'0'16373,"-4"10"-15967,-2 17-322,1 0 0,1 1-1,1 0 1,2 0 0,0 0 0,6 37 0,-3-26-13,-1 0-1,-2-1 1,-7 48 0,8-86-71,0 0 0,0-1 0,0 1 0,0 0 0,-1 0 0,1 0 0,0 0 0,0 0 0,0 0 0,0 0 0,0 0 0,0 0 0,0 0 0,-1 0 0,1 0 0,0 1 0,0-1 0,0 0 0,0 0 0,0 0 0,0 0 0,0 0 0,0 0 0,-1 0 0,1 0 0,0 0 0,0 0 0,0 0 0,0 0 0,0 0 0,0 1 0,0-1 0,0 0 0,0 0 0,0 0 0,0 0 0,0 0 0,0 0 0,0 0 0,0 0 0,0 1 0,0-1 0,0 0 0,-1 0 0,2 0 0,-4-19 0,4-31 0,9 22 0,-6 19 0,-1 0 0,0 0 0,-1 0 0,0 0 0,-1 0 0,2-17 0,-4 17 0,1 1 0,-1 0 0,-1 0 0,1 0 0,-7-16 0,3 8 0,5 15 0,0 1 0,1-1 0,-1 0 0,0 0 0,0 1 0,0-1 0,1 0 0,-1 1 0,0-1 0,1 0 0,-1 1 0,1-1 0,-1 1 0,1-1 0,-1 1 0,1-1 0,-1 1 0,1-1 0,-1 1 0,1-1 0,0 1 0,-1 0 0,1-1 0,0 1 0,-1 0 0,1 0 0,0-1 0,-1 1 0,1 0 0,0 0 0,0 0 0,-1 0 0,1 0 0,0 0 0,-1 0 0,1 0 0,0 0 0,0 0 0,1 1 0,-1-1 0,1 0 0,0-1 0,-1 1 0,1 1 0,-1-1 0,1 0 0,0 0 0,-1 1 0,1-1 0,-1 0 0,1 1 0,-1 0 0,1-1 0,-1 1 0,1 0 0,-1 0 0,0 0 0,2 1 0,-2-1 0,-1 0 0,1 0 0,0 0 0,0 0 0,0-1 0,0 1 0,0 0 0,0 0 0,0-1 0,0 1 0,0 0 0,0-1 0,0 1 0,1-1 0,-1 1 0,0-1 0,0 0 0,1 0 0,-1 1 0,0-1 0,0 0 0,1 0 0,-1 0 0,0 0 0,0 0 0,1-1 0,-1 1 0,0 0 0,2-1 0,35-13 0,-21 3 0,-1 0 0,-1-1 0,0 0 0,-1-2 0,22-24 0,-30 31 0,0-1 0,-1 0 0,1 0 0,-2 0 0,1-1 0,-1 1 0,0-1 0,-1 0 0,0-1 0,0 1 0,-1 0 0,-1-1 0,2-13 0,-3 22 0,0 1 0,0-1 0,0 0 0,0 0 0,0 0 0,0 1 0,0-1 0,0 0 0,0 0 0,-1 1 0,1-1 0,0 0 0,0 0 0,-1 1 0,1-1 0,-1 0 0,1 0 0,0 1 0,-1-1 0,1 1 0,-1-1 0,0 0 0,1 1 0,-1-1 0,1 1 0,-1-1 0,0 1 0,1 0 0,-1-1 0,0 1 0,0-1 0,-2 1 0,1 0 0,0 0 0,0 0 0,0 0 0,0 0 0,0 1 0,0-1 0,0 1 0,0-1 0,0 1 0,0 0 0,-2 0 0,-3 3 0,0 0 0,-1 0 0,1 1 0,1 0 0,-10 8 0,5-1 0,1 0 0,0 1 0,1 0 0,0 1 0,1 0 0,1 1 0,0-1 0,1 1 0,1 0 0,0 1 0,1 0 0,1-1 0,0 1 0,-1 32 0,4-45 0,0-1 0,0 1 0,1 0 0,-1-1 0,1 1 0,-1-1 0,1 1 0,0-1 0,0 1 0,0-1 0,0 1 0,0-1 0,1 0 0,-1 0 0,1 0 0,0 0 0,-1 0 0,1 0 0,0 0 0,0 0 0,0-1 0,3 2 0,0 0 0,0-1 0,0 0 0,0 0 0,0 0 0,1-1 0,-1 0 0,0 0 0,1 0 0,-1-1 0,8 0 0,2 0 0,0-2 0,0 1 0,0-2 0,0 0 0,0-1 0,0-1 0,14-6 0,0-6 0,-23 13 0,0 0 0,0 1 0,0 0 0,0 0 0,1 0 0,8-2 0,-14 8 0,0 0 0,0 1 0,-1-1 0,1 0 0,-1 0 0,0 1 0,0-1 0,0 0 0,0 6 0,-1-5 0,1 17 0,-1-9 0,1 0 0,1 0 0,0 0 0,0 0 0,4 14 0,-4-23 0,0 0 0,0 0 0,0-1 0,0 1 0,1 0 0,-1-1 0,1 1 0,0-1 0,0 1 0,0-1 0,0 0 0,0 0 0,0 0 0,0 0 0,1 0 0,-1 0 0,1-1 0,0 1 0,-1-1 0,1 0 0,0 0 0,0 0 0,0 0 0,0 0 0,0 0 0,3-1 0,2 1 0,0-1 0,0 0 0,0 0 0,0-1 0,0 0 0,0-1 0,0 0 0,0 0 0,0 0 0,0-1 0,-1 0 0,1-1 0,-1 0 0,0 0 0,0 0 0,-1-1 0,10-8 0,-9 6 0,1 0 0,-1 0 0,0-1 0,-1 0 0,0 0 0,0 0 0,-1-1 0,0 0 0,-1 0 0,0 0 0,0-1 0,-1 1 0,4-18 0,-6 26 0,-1-1 0,0 1 0,1-1 0,-1 1 0,0-1 0,0 1 0,0-1 0,0 1 0,0-1 0,-1 1 0,1-1 0,0 1 0,-1-1 0,1 1 0,-1 0 0,1-1 0,-2-1 0,1 2 0,1 1 0,-1-1 0,0 1 0,1 0 0,-1-1 0,0 1 0,1 0 0,-1 0 0,0 0 0,1-1 0,-1 1 0,0 0 0,1 0 0,-1 0 0,0 0 0,0 0 0,1 0 0,-1 0 0,0 0 0,1 1 0,-1-1 0,0 0 0,1 0 0,-1 1 0,-1-1 0,-2 2 0,0 1 0,0-1 0,-1 1 0,1 0 0,1 0 0,-1 0 0,0 1 0,-5 6 0,4-2-290,-1-1-1,1 1 1,1 0-1,0 0 1,0 1-1,0-1 1,1 1-1,1 0 1,-1 0-1,1 0 1,-1 10-1,4-19 123,-1 0 1,0-1-1,0 1 1,1-1-1,-1 1 1,0 0-1,0-1 0,1 1 1,-1 0-1,0-1 1,1 1-1,-1 0 1,0 0-1,1-1 0,-1 1 1,1 0-1,-1 0 1,0 0-1,1-1 0,-1 1 1,1 0-1,-1 0 1,1 0-1,-1 0 1,1 0-1,-1 0 0,0 0 1,1 0-1,-1 0 1,1 0-1,-1 0 1,1 0-1,-1 0 0,1 1 1,-1-1-1,0 0 1,1 0-1,-1 0 0,1 1 1,-1-1-1,0 0 1,1 0-1,-1 1 1,0-1-1,1 0 0,-1 1 1,0-1-1,1 0 1,-1 1-1,0-1 1,0 1-1,0-1 0,1 0 1,-1 1-1,0-1 1,0 1-1,0-1 0,0 1 1,0-1-1,0 0 1,0 1-1,0-1 1,0 1-1,0-1 0,0 1 1,0-1-1,0 1 1,0 0-1,13-22-6275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14734,'0'0'11691,"12"56"-13357,20-35-768,8-7-1762,7-5-5989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6 20307,'0'0'4522,"-10"-1"-1842,10 1-2664,-11-2 497,1 1 1,-1 0-1,0 1 1,-17 2 0,26-2-452,-1 0 1,1 0 0,0 0 0,0 1-1,0-1 1,0 1 0,0-1 0,0 1-1,0 0 1,0 0 0,0 0 0,1 0-1,-1 0 1,0 0 0,0 1 0,1-1-1,-1 1 1,1-1 0,-1 1 0,1-1 0,0 1-1,0 0 1,0-1 0,0 1 0,0 0-1,0 0 1,0 0 0,0 0 0,1 0-1,-1 0 1,1 0 0,-1 0 0,1 0-1,0 0 1,0 1 0,0 1 0,1-2-82,0 0 0,-1-1 0,1 1 0,0-1 0,0 1 1,0-1-1,1 0 0,-1 1 0,0-1 0,0 0 0,1 0 1,-1 0-1,1 0 0,-1 0 0,1 0 0,-1 0 0,1-1 0,0 1 1,-1 0-1,1-1 0,0 1 0,-1-1 0,1 0 0,0 0 1,2 1-1,56 5-535,-48-5 471,-5 0-20,0-1 0,0 1 0,0 0 0,0 1 0,0 0 0,13 5 0,-19-6 104,0-1 1,0 1 0,0 0 0,0-1-1,0 1 1,0 0 0,0 0 0,0 0-1,0 0 1,0 0 0,-1 0-1,1 0 1,0 0 0,-1 0 0,1 0-1,-1 1 1,1-1 0,0 2 0,-1 0 77,0-1 0,0 0 0,-1 1 0,1-1 0,0 0 0,-1 1 0,1-1 0,-1 0 0,0 0 0,0 1 0,0-1 0,0 0 0,0 0 0,-2 2 0,-10 13 112,-1 0 0,-1-1 0,0 0 0,-31 23 1,24-21-166,22-18-26,-14 11-808,13-11 705,1 1-1,0-1 1,0 0 0,0 0 0,-1 1 0,1-1-1,0 0 1,-1 0 0,1 1 0,0-1 0,-1 0-1,1 0 1,0 0 0,-1 0 0,1 0 0,0 0-1,-1 1 1,1-1 0,0 0 0,-1 0 0,1 0-1,0 0 1,-1 0 0,1 0 0,0 0 0,-1-1-1,1 1 1,-1 0 0,1 0 0,0 0 0,-1 0-1,1 0 1,0 0 0,0-1 0,-1 1 0,1 0-1,0 0 1,-1 0 0,1-1 0,0 1 0,0 0-1,-1-1 1,1 1 0,-2-18-9858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2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13933,'0'0'13773,"1"11"-12123,-1-9-1599,1 12 253,0-1 0,1 1 0,1-1 0,0 0 1,6 16-1,-8-26-279,1 0 0,-1 0 0,0 0 0,1 0 0,0 0-1,0 0 1,0-1 0,0 1 0,0-1 0,0 1 0,0-1 0,1 0 0,0 0 0,-1 0 0,1 0 0,0 0 0,0 0 0,0-1 0,0 0 0,0 1 0,0-1 0,0 0 0,0 0 0,1-1 0,-1 1 0,0-1 0,1 0 0,-1 0-1,0 0 1,0 0 0,5-1 0,2-2 0,-1 0 1,1-1-1,0 0 0,-1 0 0,0-1 0,0-1 0,0 0 0,-1 0 1,0 0-1,11-11 0,40-27-131,-59 43 96,1 1-1,0-1 0,-1 1 1,1-1-1,-1 1 0,1 0 1,0-1-1,-1 1 1,1 0-1,0 0 0,0-1 1,-1 1-1,1 0 0,0 0 1,0 0-1,-1 0 1,1 0-1,0 0 0,0 0 1,-1 0-1,1 0 0,0 0 1,0 1-1,-1-1 1,1 0-1,0 0 0,-1 1 1,1-1-1,0 0 0,-1 1 1,1-1-1,0 1 1,-1-1-1,1 1 0,-1-1 1,1 1-1,-1-1 0,1 1 1,-1 0-1,1-1 1,-1 1-1,0 0 0,1-1 1,-1 1-1,0 0 0,0-1 1,1 1-1,-1 0 1,0 0-1,0-1 0,0 1 1,0 0-1,0 0 0,0 52-111,-1-38 129,1-4-41,0-6 59,0 1 0,0-1 0,0 0 0,0 0 0,1-1 0,0 1 0,2 7 0,-2-10 3,0-1 1,-1 0 0,1 0-1,0 1 1,0-1-1,0 0 1,0 0 0,0 0-1,1 0 1,-1-1-1,0 1 1,0 0-1,1 0 1,-1-1 0,0 1-1,1-1 1,-1 1-1,0-1 1,1 1 0,-1-1-1,1 0 1,-1 0-1,1 0 1,-1 0 0,1 0-1,-1 0 1,1 0-1,-1 0 1,0-1 0,4 0-1,2-1-11,-1 0-1,1 0 1,0-1-1,-1 0 0,1-1 1,-1 1-1,0-1 1,0 0-1,0-1 1,8-8-1,55-60 7,-55 57-24,0-2 1,-7 10 0,0 0 0,0 0 0,1 0 0,10-7 0,-17 14 0,-1 1 0,0 0 0,1 0 0,-1 0 0,0 0 0,1 0 0,-1 0 0,0 0 0,1 0 0,-1 0 0,0 0 0,1 0 0,-1 0 0,0 0 0,1 0 0,-1 0 0,0 0 0,1 0 0,-1 0 0,0 0 0,1 1 0,-1-1 0,0 0 0,0 0 0,1 0 0,-1 0 0,0 1 0,0-1 0,1 0 0,-1 0 0,0 1 0,0-1 0,1 0 0,-1 0 0,0 1 0,0-1 0,0 0 0,0 1 0,0-1 0,1 0 0,-1 1 0,0-1 0,0 0 0,0 1 0,0-1 0,0 0 0,0 1 0,0-1 0,0 0 0,0 1 0,0-1 0,0 0 0,0 1 0,-1-1 0,1 1 0,0 26 0,0-23 0,-3 24 0,1-17 0,1 1 0,0-1 0,2 23 0,-1-32 0,1 0 0,-1-1 0,0 1 0,0 0 0,1 0 0,-1-1 0,1 1 0,0 0 0,-1-1 0,1 1 0,0-1 0,0 1 0,0-1 0,0 1 0,0-1 0,0 1 0,1-1 0,-1 0 0,0 0 0,1 0 0,-1 0 0,1 0 0,-1 0 0,1 0 0,-1 0 0,1-1 0,0 1 0,-1 0 0,1-1 0,0 0 0,2 1 0,9-1 0,1 0 0,-1-1 0,1-1 0,-1 0 0,1-1 0,-1 0 0,0-1 0,0-1 0,-1 0 0,16-8 0,-13 6 0,0 0 0,1 2 0,-1-1 0,1 2 0,1 0 0,23-2 0,-36 6 0,-1 0 0,0 1 0,0 0 0,0-1 0,1 1 0,-1 1 0,0-1 0,0 0 0,0 1 0,-1-1 0,1 1 0,0 0 0,-1 0 0,1 0 0,-1 0 0,1 1 0,-1-1 0,0 0 0,0 1 0,0 0 0,3 5 0,-3-4 0,1-1 0,0 1 0,-1-1 0,1 0 0,1 1 0,-1-2 0,1 1 0,4 3 0,-6-5 0,0 0 0,0-1 0,1 1 0,-1-1 0,0 1 0,0-1 0,1 0 0,-1 0 0,0 0 0,0 0 0,1 0 0,-1-1 0,0 1 0,0-1 0,0 1 0,1-1 0,-1 0 0,0 0 0,0 0 0,0 0 0,3-2 0,7-5-603,1 0 0,-2-1 0,1 0 0,13-15 0,-6 4-1970,-1-1-1,-1-1 1,16-28-1,-7 6-7563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3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22325,'0'0'2942,"-10"11"-364,2-4-1941,-38 44 2167,43-47-2690,0 1-1,0 0 1,0 0 0,0 0 0,1 0 0,-1 0 0,2 0 0,-1 1 0,0-1 0,1 1 0,0-1 0,0 8 0,1-11-127,1 0 1,-1 0-1,1 0 0,0 0 1,-1 0-1,1-1 0,0 1 1,0 0-1,0 0 0,1-1 1,-1 1-1,0-1 0,0 1 1,1-1-1,-1 1 0,1-1 1,0 0-1,-1 0 0,1 1 0,0-1 1,0-1-1,-1 1 0,1 0 1,0 0-1,0-1 0,0 1 1,0-1-1,0 1 0,0-1 1,0 0-1,4 0 0,12 2-291,0-1 0,30-1 0,-28-1-28,-15 1 76,0 0-1,0 0 0,1 0 0,-1 1 1,0 0-1,0 0 0,0 0 0,0 1 1,0-1-1,0 1 0,5 3 0,-9-3 329,1-1-1,-1 0 0,1 1 0,-1-1 0,0 1 0,0 0 0,0-1 0,0 1 0,0 0 0,0 0 0,-1 0 0,1 0 0,0 0 0,-1 0 0,1 0 0,-1 0 0,0 0 0,0 0 0,0 0 0,0 0 0,0 0 0,0 0 0,-1-1 0,1 1 0,-1 0 0,1 0 1,-1 0-1,1 0 0,-1 0 0,0 0 0,0-1 0,-2 4 0,-1 2 150,0 1 0,-1-1 1,0 0-1,0 0 0,0-1 1,-8 8-1,10-11-165,0 0 0,0-1 0,-1 1-1,1-1 1,0 1 0,-1-1 0,0 0-1,1 0 1,-1 0 0,0-1 0,0 1 0,0-1-1,0 0 1,-6 1 0,10-3-56,-1 1 0,0-1 0,1 1 0,-1-1 0,0 1 0,1-1 0,-1 0 0,1 1 0,-1-1 0,1 0 0,-1 1 0,1-1 0,0 0 0,-1 0 0,1 1 0,0-1 0,0 0 0,0 0 0,-1 0 0,1 0 0,0 1 0,0-1 0,0 0 0,0 0 0,0 0 0,0 1 0,1-2 0,3-26 0,-2 24-134,1 1 0,-1-1 0,1 1 0,0 0 0,0 0 0,1 0 0,-1 1 0,0-1 0,1 1 0,0 0 0,-1-1 0,1 2 0,0-1 0,0 0 0,0 1 0,0 0 0,1 0 0,-1 0 0,5 0 0,14-2-990,1 1 0,29 1 0,-38 2 983,-5-1 349,-1-1-1,1 0 1,-1 0-1,0 0 1,1-1-1,-1-1 1,0 1-1,0-2 1,-1 1-1,1-1 1,10-7-1,-15 9-79,0-1 0,-1 0 0,1 0-1,-1 0 1,0-1 0,0 1 0,0-1 0,0 0 0,-1 0-1,1 0 1,-1 0 0,0 0 0,0 0 0,-1 0 0,1-1-1,-1 1 1,0-1 0,0 1 0,0-1 0,-1 0 0,0 1-1,0-1 1,0 0 0,-1-7 0,1 11-125,0 0 1,0-1-1,-1 1 1,1 0-1,0-1 0,-1 1 1,1 0-1,-1 0 1,1-1-1,-1 1 1,1 0-1,-1 0 0,0 0 1,1 0-1,-1 0 1,0 0-1,0 0 1,0 0-1,0 0 0,0 0 1,0 0-1,0 0 1,0 1-1,-1-1 0,1 0 1,0 1-1,0-1 1,-1 1-1,1 0 1,0-1-1,0 1 0,-1 0 1,1 0-1,0 0 1,-1 0-1,1 0 1,0 0-1,-1 0 0,1 0 1,0 0-1,-1 1 1,1-1-1,0 0 1,0 1-1,-3 1 0,0-1-11,-1 1-1,1 0 0,0 0 1,-1 0-1,1 1 0,0 0 1,1 0-1,-1 0 0,0 0 1,1 0-1,-5 7 0,5-6 5,0 0-1,1 0 0,0 0 0,0 1 1,0-1-1,1 0 0,-1 1 1,1 0-1,0-1 0,1 1 1,-1 0-1,1 0 0,-1-1 0,2 1 1,-1 5-1,1-7 4,0 0-1,0 0 1,0 0 0,1 0-1,-1 0 1,0-1 0,1 1 0,0 0-1,0-1 1,0 0 0,0 1-1,0-1 1,0 0 0,0 0-1,1 0 1,-1 0 0,1-1-1,0 1 1,-1-1 0,1 1-1,0-1 1,0 0 0,5 1-1,20 4-22,0-1-1,0-2 0,0-1 0,0-1 0,53-5 0,-78 4 44,1 0 0,0 0-1,0-1 1,0 1 0,0-1 0,0 0-1,0 0 1,-1 0 0,1-1 0,0 1-1,-1-1 1,1 0 0,-1 0 0,0 0-1,1 0 1,-1-1 0,0 1 0,0-1-1,4-6 1,-5 5 1,0 0-1,0 0 1,-1-1 0,0 1 0,0 0-1,0-1 1,0 1 0,-1-1-1,0 1 1,0-1 0,0 0-1,0 1 1,-1-1 0,0 1 0,0-1-1,-3-8 1,-11-30-20,11 35 0,1-1 0,-1 0 0,2 0 0,-1 0 0,1 0 0,-1-14 0,4 22 0,0 0 0,-1 1 0,1-1 0,0 0 0,0 1 0,0-1 0,0 1 0,0-1 0,-1 1 0,1-1 0,0 1 0,0 0 0,0-1 0,0 1 0,0 0 0,0 0 0,0 0 0,0 0 0,0 0 0,0 0 0,0 0 0,0 0 0,0 0 0,0 0 0,2 1 0,30 2 0,-32-2 0,51 8-1050,-4 0-3842,8-1-5598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3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19763,'-1'1'135,"0"0"1,0 0 0,0 0-1,0 0 1,0 0-1,0 0 1,0 1 0,0-1-1,0 0 1,1 0-1,-1 1 1,1-1 0,-1 1-1,0-1 1,1 0-1,0 1 1,-1-1 0,1 1-1,0-1 1,0 1-1,0-1 1,0 4 0,0-1 241,-3 11 583,2 0 0,-1 1 0,2-1 0,0 1 0,5 28 0,-5-43-933,1 1 0,0 0 0,0 0 0,0 0 0,0-1 0,0 1 0,0 0 0,0-1 0,1 1 0,-1-1 0,1 1 0,-1-1 0,1 0 0,-1 0 0,1 0 0,0 0-1,0 0 1,-1 0 0,1 0 0,0 0 0,0-1 0,0 1 0,0-1 0,0 1 0,0-1 0,0 0 0,0 0 0,0 0 0,0 0 0,0 0 0,0 0 0,0 0-1,0-1 1,0 1 0,0-1 0,2-1 0,6 0 99,0-1 0,-1 0-1,1-1 1,-1 0 0,16-11-1,17-16 37,31-21-135,-68 49-39,0 0 1,0 1-1,1-1 0,-1 1 1,1 0-1,-1 1 1,1-1-1,-1 1 0,1 0 1,0 1-1,0-1 0,7 2 1,-10-1 1,-1 1 1,1 0-1,-1 0 1,1 0 0,-1 0-1,0 0 1,0 1-1,1-1 1,-1 1-1,0 0 1,0-1-1,0 1 1,0 0-1,-1 0 1,1 0-1,0 0 1,-1 1 0,0-1-1,1 0 1,-1 1-1,0-1 1,1 6-1,17 66 243,-14-51 19,-5-21-211,0 0 1,1 0-1,-1 0 1,0-1-1,1 1 1,-1 0-1,1 0 1,0 0-1,0-1 1,0 1-1,0 0 1,0-1-1,0 1 1,0 0-1,0-1 1,0 0-1,1 1 1,-1-1-1,1 0 1,-1 0-1,1 1 0,3 0 1,-3-2-1,1 0 0,-1 0 0,1 0 0,-1-1 0,0 1 0,1-1 0,-1 0 0,0 0 0,1 0 0,-1 0 0,0 0 0,0 0 0,0-1 0,0 1 0,0 0 0,0-1 0,2-2 0,18-13-816,1 1-1,0 1 1,34-16-1,-49 25-3020,-6-2-2695,-2-4-4303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4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12620,'0'0'11403,"73"-7"-11371,-23 13-96,7-4-3299,1-2-5926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4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23158,'-3'11'507,"-6"23"897,2 1 0,2-1 0,-3 54 0,37 162-143,-24-216-622,-10-335-1140,31 328 228,-17-18 314,-1-1 0,1 0 0,0-1 0,1 0 0,-1 0 0,1-1 0,1 0 0,-1-1-1,1 0 1,0-1 0,0 0 0,1-1 0,15 3 0,-19-5-14,-1 0 0,1-1 0,-1 0 0,1 0 1,0-1-1,-1 0 0,1 0 0,-1-1 0,1 0 0,-1 0 0,0-1 0,0 0 0,0 0 1,0-1-1,-1 0 0,1 0 0,-1 0 0,0-1 0,0 0 0,-1 0 0,9-10 1,22-35 119,-34 48-95,-1-1-1,1 1 0,-1-1 1,0 0-1,0 0 1,0 1-1,0-1 1,0 0-1,0 0 0,-1 0 1,1 0-1,-1 0 1,0 0-1,0 0 0,0 0 1,-1 0-1,0-5 1,0 8-52,0 0 0,0 0 0,0 0 0,0 1 0,-1-1 0,1 1 0,0-1 0,0 0 0,0 1 0,1 0 0,-1-1 0,0 1 0,0-1 0,0 1 0,0 0 0,1 0 0,-1 0 0,-1 0 0,-3 6 5,0 0 1,1 0 0,0 0 0,0 0 0,0 1 0,1 0 0,0-1 0,1 1-1,-3 14 1,2-6 9,0 1 0,2 0-1,0 31 1,1-44-15,1-1 0,-1 1 0,1 0 0,-1-1 0,1 1 0,0-1 0,0 1 0,1-1 0,-1 1 0,1-1 0,0 0 0,0 0 0,0 0 0,0 0 0,0 0 0,1 0 0,-1 0 0,1-1 0,0 1 0,0-1 0,0 0 0,0 0 0,0 0 0,0 0 0,0-1 0,1 1 0,-1-1 0,1 0 0,-1 0 0,1 0 0,0 0 0,-1-1 0,1 1 0,0-1 0,-1 0 0,5 0 0,2 0 0,1-1 0,0 0 0,-1 0 0,1-1 0,-1-1 0,0 0 0,1 0 0,-1-1 0,-1 0 0,1 0 0,14-10 0,-17 9 0,0 1 0,-1-1 0,0-1 0,0 1 0,0-1 0,-1 0 0,0 0 0,0-1 0,0 1 0,-1-1 0,0 0 0,-1 0 0,1-1 0,-1 1 0,0-1 0,-1 0 0,0 0 0,0 1 0,-1-1 0,1-16 0,-2 24 0,0-1 0,0 0 0,0 0 0,0 0 0,0 0 0,0 0 0,0 1 0,0-1 0,0 0 0,-1 0 0,1 0 0,0 0 0,-1 1 0,1-1 0,0 0 0,-1 0 0,1 1 0,-1-1 0,1 0 0,-1 1 0,1-1 0,-1 0 0,0 1 0,1-1 0,-1 1 0,0-1 0,1 1 0,-1-1 0,0 1 0,0 0 0,1-1 0,-1 1 0,0 0 0,0-1 0,0 1 0,1 0 0,-1 0 0,0 0 0,0 0 0,0 0 0,0 0 0,0 0 0,1 0 0,-1 0 0,0 0 0,0 1 0,0-1 0,0 0 0,1 1 0,-1-1 0,0 0 0,0 1 0,1-1 0,-1 1 0,-1 0 0,-1 1 0,-1 0 0,0 0 0,1 1 0,-1-1 0,1 1 0,0 0 0,-1 0 0,1 1 0,-4 5 0,5-5-22,0-1-1,0 1 1,0 0 0,1 0 0,-1 0-1,1 0 1,0 0 0,0 0-1,0 0 1,1 0 0,0 0 0,0 0-1,0 0 1,0 1 0,0-1-1,1 0 1,0 0 0,0 0 0,1 4-1,0-5-97,0 0-1,-1 0 0,1 0 1,1-1-1,-1 1 0,0-1 1,1 1-1,-1-1 0,1 0 1,0 0-1,0 0 0,0 0 1,0-1-1,0 1 0,0-1 1,0 0-1,0 0 0,1 0 1,-1 0-1,0 0 0,1-1 1,-1 1-1,6-1 0,32-1-8634,4-9-9961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5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14926,'0'0'10277,"1"15"-9423,-9 135 1018,-2-13-29,10-133-1778,0 1 0,0-1 0,0 1 0,0-1-1,1 1 1,0-1 0,0 1 0,0-1 0,0 1 0,1-1-1,0 0 1,-1 0 0,2 0 0,-1 0 0,0 0 0,6 6 0,-5-8-38,0 0 1,-1 0 0,1 0-1,1-1 1,-1 1 0,0-1-1,0 0 1,1 0 0,-1 0-1,0 0 1,1-1 0,-1 1 0,1-1-1,-1 0 1,1 0 0,-1 0-1,1-1 1,-1 1 0,0-1-1,1 0 1,-1 0 0,0 0 0,4-1-1,5-3 21,-1-1 0,0 1 0,0-2 0,-1 1 0,0-1 0,0-1 0,0 0 1,-1-1-1,15-17 0,-13 13-24,0-1 0,0 0 1,-1-1-1,-1-1 1,-1 1-1,9-23 0,-26 68-66,1 1-1,1 0 0,2 0 1,1 1-1,1 47 0,2-77 52,1 0-1,0 0 0,1 0 1,-1 0-1,0 1 1,1-1-1,-1 0 1,1 0-1,-1 0 0,1 0 1,0 0-1,0-1 1,0 1-1,0 0 1,0 0-1,1 0 0,-1-1 1,0 1-1,1-1 1,0 1-1,-1-1 1,1 0-1,3 3 0,-2-3 12,0 0 0,0 0 0,1-1 0,-1 1 0,0-1 0,0 0 0,1 0-1,-1 0 1,0 0 0,0-1 0,1 1 0,-1-1 0,6-1 0,3-3 30,1 0 0,-1 0 1,-1-1-1,1-1 0,-1 0 1,17-13-1,-11 4-102,0 0-1,-1-2 1,14-19-1,-25 30 7,0 0 0,0 0 0,-1 0 0,0-1 0,0 0 0,-1 0-1,0 0 1,0 0 0,-1 0 0,0 0 0,2-14 0,-20 44-2907,-5 44-2066,20-61 3975,1 0-1,-1 0 0,1-1 0,0 1 0,0 0 0,0 0 0,2 6 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6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19859,'0'0'2322,"-3"15"-667,-3 16-786,-4 15 390,2 1 0,2 0 0,0 50-1,6-81-1020,1 0-1,1 0 0,0 0 1,1 0-1,9 25 0,-9-32-248,1-1 0,0 1 0,1-1 0,-1 0 0,1 0 0,1-1 0,0 1 0,0-1 0,0 0 0,14 10 0,-19-16 12,0 0 0,0 1 1,0-2-1,1 1 0,-1 0 1,0 0-1,0 0 0,1 0 1,-1-1-1,0 1 0,1-1 0,-1 1 1,1-1-1,-1 1 0,1-1 1,-1 0-1,1 0 0,-1 0 1,1 0-1,-1 0 0,1 0 1,-1 0-1,1 0 0,-1-1 1,1 1-1,-1-1 0,0 1 0,3-1 1,-2-1-1,0 0 0,0 0 0,0 0 0,-1-1 0,1 1-1,0 0 1,-1-1 0,0 1 0,1-1 0,-1 0 0,0 1 0,0-1 0,1-4 0,1-10-52,0-1-1,-1 1 0,0-27 1,-2 43 38,0 0 0,0 0 0,0 1 0,0-1 0,0 0 0,0 0 0,0 0 0,0 0 1,0 1-1,-1-1 0,1 0 0,0 0 0,0 1 0,-1-1 0,1 0 0,-1 0 0,1 1 0,0-1 0,-1 0 0,0 0 0,-8 5-128,9-4 138,-1 1 0,1-1 1,0 1-1,-1-1 1,1 1-1,0-1 0,0 1 1,0-1-1,0 1 0,0-1 1,-1 1-1,1-1 1,0 1-1,0 0 0,0-1 1,0 1-1,0-1 0,1 1 1,-1-1-1,0 1 0,0 0 1,0-1-1,0 1 1,1-1-1,-1 1 0,0-1 1,1 1-1,-1-1 0,0 1 1,1-1-1,-1 0 1,0 1-1,1-1 0,-1 1 1,1-1-1,-1 0 0,1 1 1,-1-1-1,1 0 1,-1 0-1,1 1 0,-1-1 1,1 0-1,-1 0 0,1 0 1,-1 0-1,1 0 0,0 0 1,-1 1-1,1-1 1,-1-1-1,1 1 0,0 0 1,6 0 4,-1 0 0,1 0 0,-1-1 0,1 0 0,-1 0 0,0 0 1,1-1-1,-1 0 0,8-4 0,-12 5 2,0 0 0,1 0 0,-1 0 1,0-1-1,0 1 0,0 0 0,0-1 0,0 0 0,0 1 1,0-1-1,0 0 0,-1 0 0,1 0 0,-1 0 0,1 0 0,-1-1 1,0 1-1,0 0 0,0-1 0,0 1 0,0-1 0,-1 1 1,1-1-1,-1 1 0,1-1 0,-1-3 0,-2 5-3,0 1 1,0-1-1,0 0 0,0 1 0,0-1 0,0 1 0,0-1 1,0 1-1,0 0 0,-1 0 0,1 0 0,0 0 1,0 0-1,0 1 0,0-1 0,0 1 0,-4 1 1,2-1 5,1 2 0,-1-1 1,0 0-1,0 1 1,1 0-1,0 0 0,-1 0 1,1 0-1,0 0 1,1 1-1,-1-1 1,1 1-1,-1 0 0,1-1 1,0 1-1,0 1 1,-2 7-1,3-10 4,1 0 0,-1 0-1,1 0 1,-1 0 0,1 0 0,0 0 0,0 0 0,0 0-1,0 1 1,0-1 0,0 0 0,1 0 0,-1 0-1,1 0 1,-1 0 0,1 0 0,0 0 0,0 0-1,0 0 1,0 0 0,0 0 0,0-1 0,0 1 0,1 0-1,-1-1 1,1 1 0,-1-1 0,1 1 0,-1-1-1,1 0 1,0 1 0,0-1 0,0 0 0,0 0 0,0-1-1,0 1 1,4 1 0,10 1 17,1 0 1,0 0-1,-1-2 0,1 0 0,0-1 1,0-1-1,22-4 0,117-29 1353,-153 34-1374,-1-1 0,1 0 1,-1 0-1,0 1 0,1-1 0,-1-1 0,0 1 1,1 0-1,-1-1 0,0 1 0,0-1 0,0 1 1,0-1-1,0 0 0,-1 0 0,3-3 0,-3 4-4,-1-1-1,1 1 0,-1-1 0,1 0 0,-1 0 0,1 1 0,-1-1 0,0 0 0,0 0 0,0 0 0,0 1 0,0-1 0,0 0 0,-1 0 0,1 1 0,-1-1 0,0-3 0,-4-5-6,0 1-1,-1 0 0,0 0 0,0 0 0,-15-15 0,14 16 3,35 6-7771,3 2 1218,3 2-3524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145 377 2146,'0'0'14590,"-10"-2"-10202,2 0-4025,1 1 1,-1 0-1,1 0 1,-1 1-1,0 0 0,-9 1 1,14-1-209,-1 1 0,1 0 0,0 0 0,0 0 1,0 1-1,0-1 0,0 0 0,0 1 0,0 0 1,1 0-1,-1 0 0,1 0 0,-1 0 0,1 1 1,0-1-1,0 1 0,0-1 0,0 1 0,0 0 1,-2 5-1,2-5-78,0 0 0,0 0 0,1 0-1,-1 1 1,1-1 0,0 0 0,0 1 0,0-1 0,0 1 0,1-1 0,-1 1 0,1-1-1,0 1 1,0-1 0,0 1 0,1 0 0,-1-1 0,1 1 0,0-1 0,0 0 0,0 1-1,0-1 1,1 0 0,-1 1 0,1-1 0,0 0 0,0 0 0,0 0 0,0-1 0,1 1 0,-1 0-1,1-1 1,-1 0 0,1 1 0,0-1 0,0 0 0,6 2 0,-2 0-67,0-1 1,0-1 0,0 1-1,1-1 1,0-1-1,-1 1 1,1-1-1,0-1 1,-1 1-1,1-1 1,0-1 0,-1 0-1,1 0 1,0 0-1,-1-1 1,15-5-1,-9 1-34,0-1 0,0-1-1,-1 0 1,-1 0-1,1-2 1,-1 1-1,-1-1 1,0-1-1,0 0 1,-1 0 0,0-1-1,-1 0 1,-1-1-1,9-17 1,-1-3 81,-1-2 0,-1 1 1,-2-2-1,9-51 0,-15 54-165,0-1-1,-1-45 1,-7 76 503,-3 13-222,-5 17-74,3 2 217,1 1-1,2 0 1,-3 55 0,7-71-206,2 0 0,-1 1 1,1-1-1,1 0 1,1 0-1,0 0 0,1 0 1,0-1-1,1 1 1,8 15-1,-11-25-155,1 0 0,-1 0 0,1 0 0,0-1 0,0 1 0,0-1 0,0 1 0,0-1 0,1-1 0,0 1 0,-1 0 0,1-1 0,0 1 0,0-1 0,1-1 0,-1 1 0,0 0 0,0-1 0,6 1 0,-7-2 10,1 1 0,0-2-1,-1 1 1,1 0 0,-1-1-1,1 0 1,-1 1 0,1-2-1,-1 1 1,1 0 0,-1-1-1,0 1 1,0-1 0,0 0-1,0 0 1,0 0 0,0 0-1,0-1 1,-1 1 0,1-1-1,-1 0 1,0 1 0,1-1-1,1-4 1,1-1 51,-1-1-1,1-1 1,-1 1-1,-1 0 1,0-1 0,0 0-1,-1 0 1,0 0-1,-1 0 1,0 0 0,0 0-1,-2-11 1,1 20-8,0 0-1,0 1 1,0-1 0,0 0-1,0 0 1,-1 0 0,1 1 0,0-1-1,-1 0 1,1 1 0,0-1-1,-1 0 1,1 1 0,-1-1 0,1 0-1,-1 1 1,0-1 0,1 1-1,-1-1 1,1 1 0,-1-1-1,0 1 1,1 0 0,-1-1 0,0 1-1,0 0 1,1-1 0,-1 1-1,0 0 1,0 0 0,1 0 0,-1 0-1,0 0 1,0 0 0,0 0-1,1 0 1,-1 0 0,0 0 0,0 0-1,1 0 1,-1 1 0,0-1-1,0 0 1,1 0 0,-1 1 0,0-1-1,1 1 1,-1-1 0,0 0-1,1 1 1,-1-1 0,0 1 0,1 0-1,-1-1 1,1 1 0,-1-1-1,1 1 1,0 0 0,-1-1-1,1 1 1,0 0 0,-1 0 0,-1 2 16,1 0 1,-1 0 0,1 0-1,0 0 1,-1 0 0,1 0-1,1 1 1,-1-1 0,0 0-1,1 0 1,0 1-1,0-1 1,0 0 0,0 0-1,0 1 1,0-1 0,1 0-1,0 0 1,0 1 0,0-1-1,0 0 1,0 0 0,0 0-1,1 0 1,0 0 0,-1-1-1,5 6 1,-2-4-13,0 0 0,0-1 0,1 1 0,-1-1-1,1 0 1,-1 0 0,1-1 0,0 1 0,0-1 0,0 0 0,1-1 0,-1 1 0,0-1 0,1 0 0,10 1-1,-7-2-5,0 0 0,0-1 0,0 0 0,0-1 0,0 1 0,-1-2 0,1 1 0,0-1 0,15-8 0,-18 8-22,-1 0-1,0-1 1,1 1 0,-1-1-1,-1 0 1,1 0-1,0-1 1,-1 1 0,0-1-1,0 0 1,0 0-1,-1 0 1,0-1-1,0 1 1,3-7 0,-6 1-188,-8 14 105,-9 13 177,16-13-65,-1-1 1,1 0-1,0 0 0,0 1 0,0-1 0,0 1 0,0-1 0,1 1 0,-1-1 0,1 1 0,-1 0 0,1-1 0,0 1 0,0 0 0,0-1 1,1 1-1,-1-1 0,1 1 0,0 3 0,0-4-6,0 0 1,0-1-1,0 1 1,1 0-1,-1-1 1,0 1-1,1-1 1,-1 1-1,1-1 1,-1 0-1,1 1 1,0-1-1,0 0 1,-1 0-1,1 0 1,0-1-1,0 1 0,0 0 1,0-1-1,0 1 1,0-1-1,0 1 1,0-1-1,4 0 1,3 0-65,1-1 1,0 0-1,-1 0 0,0-1 1,1 0-1,-1 0 0,0-1 1,0-1-1,0 0 0,-1 0 1,14-8-1,32-15-197,-49 26 262,-1 0 0,1 0 0,0 1 0,-1-1 0,1 1 0,0 0 0,-1 0 0,1 1 0,-1-1 0,1 1 0,0 0 0,-1 0 0,1 1 1,-1 0-1,0-1 0,0 1 0,1 0 0,-1 1 0,7 4 0,-5-2 96,1-1 1,1-1-1,-1 0 0,0 0 1,1 0-1,12 2 0,-8-4-244,1 0 0,-1 0-1,0-1 1,0-1 0,0 0-1,18-5 1,-18 3-1780,-1-1-1,1 0 0,17-9 1,-7 0-4524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68 18514,'8'-2'2711,"38"-6"-587,-23 5-1403,1-1 0,-1-1 0,39-13 0,-62 18-613,1 0 0,0 0 0,-1 0 0,1 0 0,0 0 0,-1-1 0,1 1 0,-1 0 0,1 0 0,-1-1 0,1 1 0,0 0 0,-1 0 0,1-1 0,-1 1 0,1-1 0,-1 1 0,0 0 0,1-1 0,-1 1 0,1-1 0,-1 1 0,0-1 0,1 1 0,-1-1 0,0 0 0,0 1 0,1-1 0,-1 1 0,0-1 1,0 0-1,0 1 0,0-1 0,0 1 0,0-2 0,-22-6 1488,-38 4-899,49 4-671,-1 2 1,1-1 0,0 2-1,0-1 1,-1 2 0,2-1 0,-1 1-1,-14 8 1,22-10-23,-1 0 1,0 0-1,1 0 0,-1 1 0,1-1 1,-1 1-1,1 0 0,0 0 1,0 0-1,1 0 0,-1 1 1,1-1-1,-1 1 0,1 0 1,0-1-1,0 1 0,1 0 1,-1 0-1,1 0 0,0 0 0,0 1 1,0-1-1,1 0 0,-1 0 1,1 8-1,1-9-4,0 1 0,0-1 0,0 1 0,0-1 0,1 1 0,0-1 0,-1 0 0,1 0 0,0 0 0,1 0 0,-1 0 0,0 0 0,1 0 0,0-1 0,0 1 0,-1-1 0,1 0 0,1 0 0,-1 0 0,0 0 0,0-1 0,1 1 0,-1-1 0,1 0 0,-1 0 0,7 1 0,9 2 0,0 0 0,1-2 0,32 1 0,-28-3-656,-1-1 0,1 0 1,-1-2-1,44-11 0,-55 10-156,-1 0 0,1 0 1,-1-1-1,0-1 0,0 0 0,0 0 1,-1-1-1,0-1 0,0 0 0,-1 0 0,9-10 1,9-18-15861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16688,'0'0'11018,"0"52"-10153,3-15 1057,0 8-193,1 2-1376,1 6-161,5-2-192,5-2 0,0-8-3780,2-6-6405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28251,'0'0'3651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29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12460,'0'0'15342,"51"16"-14701,-4-16-449,10 0-128,4 0-32,6 1 0,-6 1-448,-2 2-1090,-8-2-736,-10-2-1537,-10 0-1314,-2-5-4740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29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14798,'0'0'12161,"10"2"-11163,12 2-858,-1 2-1,0 0 0,0 1 1,0 1-1,-1 1 0,0 1 1,-1 0-1,27 21 1,-43-30-124,-1 1 1,0-1 0,0 1 0,-1 0 0,1 0 0,0-1-1,-1 1 1,1 0 0,-1 0 0,1 1 0,-1-1-1,0 0 1,0 0 0,0 1 0,0-1 0,0 1 0,-1-1-1,1 1 1,-1-1 0,0 1 0,1-1 0,-1 1-1,0-1 1,-1 1 0,1-1 0,0 1 0,-1-1 0,1 1-1,-1-1 1,0 0 0,0 1 0,0-1 0,0 0-1,0 1 1,0-1 0,-1 0 0,1 0 0,-1 0 0,1 0-1,-1 0 1,0 0 0,-2 1 0,-10 9 193,-1 0 0,0 0 0,-1-2 0,-28 15 0,16-9-78,6-2-512,1 0 0,1 1-1,-21 21 1,35-28-4515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0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9769,'30'-19'10398,"-28"18"-9934,0 0 0,0 1 0,0-1 0,0 1 0,0 0 0,0 0 0,0 0 0,0 0 0,0 0 0,0 0 0,0 0 0,3 1 0,-3 0-265,0 0 0,1 1-1,-1-1 1,0 0 0,0 1-1,0-1 1,0 1 0,0 0-1,0 0 1,-1 0 0,1 0 0,0 0-1,-1 0 1,0 0 0,1 0-1,-1 1 1,0-1 0,0 0-1,0 1 1,-1-1 0,1 1 0,0-1-1,-1 4 1,3 12 96,-1 1-1,-2-1 1,-1 31 0,0-30-89,0 1 1,5 35 0,-4-55-207,0 0 0,1 1 0,-1-1 0,0 0 0,0 1 0,1-1 0,-1 0 0,0 1 0,1-1 0,-1 0 0,0 0 0,1 1 0,-1-1 0,0 0 0,1 0 0,-1 0 0,0 1 0,1-1 0,-1 0 0,1 0 0,-1 0 0,1 0 0,-1 0 0,0 0 0,1 0 0,-1 0 0,1 0 0,-1 0 0,0 0 0,1 0 0,-1 0 0,1 0 0,-1 0 0,1 0 0,-1-1 0,0 1 0,1 0 0,-1 0 0,0 0 0,1-1 0,-1 1 0,0 0 0,1-1 0,17-10 0,35-43 0,-43 43 0,0 0 0,1 0 0,0 1 0,0 0 0,17-10 0,-28 20 0,1 0 0,-1 0 0,0-1 0,1 1 0,-1 0 0,0 0 0,0 0 0,1 0 0,-1 0 0,0-1 0,1 1 0,-1 0 0,1 0 0,-1 0 0,0 0 0,1 0 0,-1 0 0,0 0 0,1 0 0,-1 0 0,0 0 0,1 0 0,-1 0 0,0 0 0,1 1 0,-1-1 0,0 0 0,1 0 0,-1 0 0,0 0 0,1 1 0,-1-1 0,0 0 0,0 0 0,1 1 0,-1-1 0,0 0 0,0 0 0,1 1 0,-1-1 0,0 1 0,3 20 0,-11 35 0,7-47 0,0-8-64,1 1 0,0-1 0,-1 1 0,1-1 1,0 1-1,0 0 0,0-1 0,0 1 0,0-1 0,0 1 0,0 0 0,1-1 0,-1 1 1,1-1-1,-1 1 0,1-1 0,-1 1 0,2 1 0,-1-3-53,-1 0 0,1 0-1,0 1 1,-1-1 0,1 0-1,0 0 1,-1 0 0,1 0-1,0 0 1,-1 0 0,1 0-1,0 0 1,-1 0 0,1 0-1,0 0 1,0 0 0,-1 0-1,1 0 1,0-1 0,-1 1-1,1 0 1,-1-1 0,1 1-1,0 0 1,-1-1 0,2 0 0,3-3-1220,1-1 1,-1 0 0,1 0-1,-2 0 1,1 0 0,5-9-1,9-16-10775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74 104 19346,'0'0'7976,"8"7"-5916,-6-6-2000,0 1-3,0 0-1,1 0 1,-1 0-1,1 0 1,-1-1-1,1 1 1,0-1-1,0 1 0,0-1 1,0 0-1,0 0 1,0 0-1,0-1 1,0 1-1,0-1 1,0 1-1,0-1 0,0 0 1,1 0-1,-1-1 1,0 1-1,0-1 1,0 1-1,0-1 1,0 0-1,0 0 0,0 0 1,0-1-1,0 1 1,3-3-1,0-2-42,-1 1 0,1-1 0,-1 0 0,-1 0 0,1 0 0,-1-1 0,0 0 0,3-7 0,-6 12-11,0 0 0,-1-1-1,1 1 1,0-1 0,-1 1 0,1-1-1,-1 1 1,0-1 0,0 1 0,0-1 0,0 1-1,0-5 1,-1 6 0,1 0 1,-1-1-1,0 1 0,1 0 0,-1 0 0,0 0 1,0 0-1,0 0 0,1 0 0,-1 0 0,0 0 1,0 0-1,-1 0 0,1 0 0,0 1 1,0-1-1,0 0 0,0 1 0,-1-1 0,1 1 1,0-1-1,-1 1 0,1 0 0,0-1 1,-2 1-1,-4 0 27,1-1-1,-1 1 1,0 1 0,1-1 0,-1 1-1,0 0 1,1 1 0,-1-1 0,1 1-1,0 1 1,0-1 0,0 1 0,0 0-1,0 0 1,0 1 0,1 0 0,-1 0 0,1 0-1,0 1 1,1-1 0,-1 1 0,-5 8-1,4-5 17,-1 0 0,1 1 1,1 0-1,0 0 0,0 0 0,1 1 0,0-1 0,0 1 0,1 0 0,1 0 0,0 1 0,0-1 0,0 21 0,2-29-85,0 1-1,0 0 1,1-1 0,-1 1-1,1 0 1,0-1-1,-1 1 1,1-1 0,1 1-1,-1-1 1,0 1 0,0-1-1,1 0 1,0 0-1,-1 0 1,1 0 0,0 0-1,0 0 1,0 0 0,0 0-1,4 2 1,0-1-181,-1-1 1,1 0-1,-1 0 1,1 0-1,0-1 1,0 1-1,0-1 1,0-1-1,10 1 0,-4-1-376,1-1 0,-1 0 0,0 0 0,0-2 0,-1 1 0,1-1 0,0-1 0,-1 0 0,20-11 0,5-12-5906,-3-3-1324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81 8456,'0'0'12086,"-9"6"-9182,-2 1-2171,0-1 111,1 0 0,-1 1 0,1 0 0,1 1 0,-1 0 0,1 0 0,-11 14 0,21-21-841,-1-1-1,0 0 1,0 1 0,0-1 0,0 0 0,0 1 0,1-1 0,-1 0 0,0 1 0,0-1-1,1 0 1,-1 0 0,0 1 0,0-1 0,1 0 0,-1 0 0,0 0 0,1 1 0,-1-1-1,0 0 1,1 0 0,-1 0 0,0 0 0,1 0 0,-1 0 0,0 1 0,1-1 0,-1 0-1,0 0 1,1 0 0,-1 0 0,1 0 0,-1-1 0,0 1 0,1 0 0,-1 0 0,1 0-1,22 0 14,-20 0-3,79-4 63,-57 1-154,0 2 0,1 0 0,-1 2 0,30 4-1,-53-4 135,0 0 0,0 0 0,0 0 0,0 0 0,0 0 0,0 0 0,0 1 0,0-1 0,-1 1-1,1-1 1,0 1 0,-1 0 0,1 0 0,-1-1 0,0 1 0,1 0 0,-1 0 0,0 1 0,0-1 0,-1 0-1,1 0 1,0 0 0,-1 1 0,1-1 0,-1 0 0,0 0 0,0 1 0,1-1 0,-2 0 0,1 1-1,0-1 1,0 0 0,-1 1 0,1-1 0,-2 3 0,3-47-56,4 14 0,1-47 0,0 6 0,-6 67 0,0 1 0,1 0 0,-1 0 0,0 0 0,1 0 0,-1 0 0,1-1 0,-1 1 0,1 0 0,0 0 0,-1 0 0,1 0 0,0 1 0,0-1 0,0 0 0,0 0 0,0 0 0,0 1 0,0-1 0,0 0 0,0 1 0,0-1 0,0 1 0,0-1 0,0 1 0,0 0 0,1-1 0,-1 1 0,0 0 0,0 0 0,0 0 0,1 0 0,-1 0 0,2 0 0,51 10 0,-39-6 0,67 6-1060,0-10-3571,-23-5-3964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0 461 27418,'0'0'3240,"11"-4"-1435,20-11-1751,0-2 0,-1-1 1,-1-2-1,-1 0 0,-1-2 1,40-41-1,-41 36-65,0-2 0,-2-1 0,-1-1 1,-2 0-1,-1-2 0,18-40 0,-26 45 11,-8 140 0,-5-73 0,2 0 0,10 68 0,-9-96 0,1 0 0,0 1 0,0-2 0,1 1 0,1 0 0,0-1 0,0 0 0,1 0 0,0 0 0,0-1 0,1 0 0,1 0 0,0 0 0,10 8 0,-18-16-125,1-1 0,0 1 0,-1 0 0,1 0 0,0-1 0,0 1 0,0 0 0,-1-1-1,1 1 1,0-1 0,0 1 0,0-1 0,0 0 0,0 1 0,0-1 0,0 0 0,0 1 0,0-1 0,0 0 0,0 0 0,0 0 0,0 0 0,2 0-1,-3-2-445,1 1-1,0 0 0,-1 0 0,1 0 1,-1-1-1,1 1 0,-1 0 0,1-1 1,-1 1-1,0 0 0,0-1 0,0 1 1,0-1-1,0 1 0,0 0 0,0-3 1,0-23-16656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2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96 193 18353,'-14'0'-1302,"-34"0"1806,14 0 3033,81 1 3455,-1 2-5230,52 2-864,94-7-392,1-9-1,-1-8 1,216-50 0,-291 41-506,-31 6 0,1 4 0,1 4 0,120-5 0,-178 23 0,-30-3 0,0-1 0,0 0 0,0 1 0,0-1 0,0 1 0,0-1 0,0 0 0,0 1 0,0-1 0,0 0 0,0 1 0,-1-1 0,1 0 0,0 1 0,0-1 0,0 0 0,0 1 0,-1-1 0,1 0 0,0 1 0,0-1 0,-1 0 0,1 0 0,0 0 0,-1 1 0,1-1 0,0 0 0,-1 0 0,1 0 0,0 1 0,-1-1 0,1 0 0,0 0 0,-1 0 0,1 0 0,0 0 0,-1 0 0,-55 18 0,-77-3 0,-246-5 0,162-9 0,159 0 0,0 0 0,0 1 0,-90 17 0,146-19 0,1 0 0,-1 1 0,0-1 0,0 0 0,1 1 0,-1 0 0,0-1 0,1 1 0,-1 0 0,1 0 0,-1 0 0,1 0 0,-1 0 0,1 0 0,-2 2 0,3-3 0,-1 1 0,1-1 0,0 1 0,0-1 0,0 1 0,0 0 0,1-1 0,-1 1 0,0-1 0,0 1 0,0-1 0,0 1 0,0-1 0,1 1 0,-1-1 0,0 1 0,0-1 0,1 1 0,-1-1 0,0 0 0,1 1 0,-1-1 0,0 1 0,1-1 0,-1 0 0,1 1 0,-1-1 0,1 0 0,-1 0 0,1 1 0,0-1 0,6 4 0,0-1 0,0 1 0,0-2 0,1 1 0,11 2 0,69 7 0,-1-3 0,1-5 0,136-9 0,-133-1 0,0-3 0,-1-4 0,0-5 0,149-48 0,-228 62 0,-9 4 0,-1 0 0,1-1 0,0 1 0,0-1 0,0 1 0,-1-1 0,1 0 0,0 0 0,-1 0 0,1 0 0,-1 0 0,1 0 0,-1 0 0,1-1 0,-1 1 0,0 0 0,2-3 0,-10 1 0,-76 3 0,1 3 0,-145 25 0,150-16 0,-860 159 0,920-168-2029,12-5-3715,13-18-7367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6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1608 282 17521,'-14'-11'266,"-37"-28"-1437,-1 2-1,-3 3 0,-59-29 0,65 43 457,-1 3 0,-89-19-1,86 26 1344,-1 3 0,1 2-1,-1 3 1,0 2 0,-60 7-1,71-1 138,1 1-1,-1 3 1,2 1-1,-1 2 1,1 1 0,-67 36-1,78-33-652,0 2 0,2 0 1,0 2-1,1 2 0,-29 30 0,41-37 20,0 1 0,2 0 0,0 1 0,1 1 0,0 0 0,2 0 0,0 1 0,2 0 0,0 1-1,1 0 1,1 0 0,-5 31 0,10-35-114,0 0 1,0 0-1,2 0 0,0 0 0,1 0 0,0-1 0,1 1 0,2-1 0,-1 1 0,2-1 1,0-1-1,1 1 0,0-1 0,1 0 0,1-1 0,20 25 0,-7-14 59,1-2-1,1-1 0,0-1 1,2-1-1,1-1 1,0-1-1,1-1 0,1-2 1,1-1-1,0-1 0,1-2 1,53 13-1,2-6 417,0-3-1,0-4 1,139-1-1,-109-11 594,0-5-1,204-37 1,-246 27-845,-1-3 0,-1-3 0,-1-3 0,-1-4 0,87-48 0,-130 61-160,-1-1-1,-1-1 0,-1-1 1,0-1-1,-2-1 0,0-1 1,-1-1-1,31-47 0,-42 56-50,-2-1-1,0 0 1,0 0-1,-1-1 1,-1 0-1,-1 0 1,-1 0 0,0-1-1,-1 0 1,0 1-1,-2-1 1,0 0-1,0-1 1,-2 1-1,0 0 1,-1 1-1,-6-24 1,4 27-35,0 1 1,0 0-1,-1 1 1,-1-1-1,0 1 0,-1 0 1,0 0-1,0 1 1,-1 0-1,-17-17 1,11 15-60,-1 1 0,0 0 0,-1 0 0,0 2 0,0 0 0,-31-12-1,7 7-457,-2 2-1,0 3 0,0 0 0,0 3 0,-74-2 0,45 9-1372,0 3 0,1 3 0,0 3 0,-102 28 0,35-1-3422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6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690 41 10858,'-54'8'1002,"1"2"0,-1 3 0,2 2 0,0 3 0,1 2 1,-92 49-1,123-56-771,2 0 1,-1 0 0,2 2 0,-1 0 0,2 1 0,0 1 0,1 1 0,-15 23-1,21-26-133,1 0-1,0 1 1,1 0-1,1 0 0,0 0 1,1 1-1,1 0 0,1 0 1,0 0-1,1 1 1,1-1-1,1 18 0,1-22-75,0-1 0,1 1 0,0-1 0,0 0 0,2 0 0,-1 0 0,2 0 0,-1 0 0,2-1 0,0 0-1,0 0 1,1 0 0,0-1 0,0 0 0,1 0 0,1-1 0,0 0 0,0-1 0,1 0 0,0 0 0,0-1 0,0 0-1,1-1 1,0 0 0,19 7 0,2-1 111,1-2-1,-1-1 0,2-2 1,-1-1-1,1-1 1,0-2-1,0-2 1,49-3-1,-27-4 477,1-2-1,-1-3 1,-1-2 0,101-37-1,-85 21-158,-2-3 0,-2-4-1,74-49 1,-107 61-338,0-1-1,-2-1 1,-1-2-1,49-57 1,-67 69-133,-1-1 0,0 0-1,-1-1 1,-1 0 0,-1 0 0,-1-1 0,0 0 0,-1-1 0,-1 0 0,-1 0-1,3-32 1,-7 44-74,0-1-1,-1 1 0,0-1 1,-1 0-1,0 1 0,0-1 1,-1 1-1,0 0 1,0-1-1,-6-11 0,5 15 29,0 0 1,0 0-1,0 0 0,-1 0 0,0 1 0,0 0 0,0 0 0,0 0 0,-1 0 1,1 0-1,-1 1 0,0 0 0,0 0 0,-1 1 0,1-1 0,-7-1 1,-4-1-290,1 1 0,-1 0 0,0 2 1,0 0-1,0 1 0,-28 1 1,8 3-3210,-69 14 0,-4 10-7859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7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318 172 10122,'17'-27'788,"38"-55"3227,-50 75-3587,0 1 0,1-1 1,0 1-1,0 1 1,1-1-1,-1 1 1,1 0-1,13-7 0,-20 11-412,1 1 0,-1 0 0,1-1 0,-1 1 0,1 0 0,-1 0-1,1-1 1,-1 1 0,1 0 0,-1 0 0,1 0 0,-1 0 0,1-1-1,-1 1 1,1 0 0,0 0 0,-1 0 0,1 0 0,-1 0 0,1 0 0,-1 1-1,1-1 1,-1 0 0,1 0 0,-1 0 0,1 0 0,-1 1 0,1-1-1,-1 0 1,1 1 0,-1-1 0,1 0 0,-1 1 0,1-1 0,-1 0-1,0 1 1,1-1 0,-1 1 0,0-1 0,1 0 0,-1 1 0,0-1-1,0 1 1,1-1 0,-1 2 0,0 26 500,0-26-496,-8 41 190,-1-1 1,-29 80-1,12-44-169,-18 58 32,-5-3 0,-113 212 0,159-340-77,-101 170-4471,69-126-1093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8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2180 10698,'0'0'1767,"-4"-11"-1607,2 6-128,0 1 0,0-1 0,0 0 0,1 0 0,0 0 0,0 0 0,0 0 1,0 0-1,1-1 0,0 1 0,0 0 0,1 0 0,-1 0 0,1 0 0,0 0 0,1 0 0,-1 0 0,5-9 0,192-345 3300,-39 84-1080,-5-35-3113,29-53 4199,-144 294-1579,3 3 1,3 2-1,91-100 0,181-150-310,-262 263-1447,-51 47-3,22-18 42,-25 21-43,-1 1 1,0 0-1,1-1 0,-1 1 0,0 0 0,1 0 0,-1 0 0,0-1 0,1 1 1,-1 0-1,1 0 0,-1 0 0,0 0 0,1 0 0,-1 0 0,1 0 0,-1 0 1,1 0-1,-1 0 0,0 0 0,1 0 0,-1 0 0,1 0 0,-1 0 0,0 0 1,1 1-1,-1-1 0,1 0 0,-1 0 0,0 0 0,1 1 0,-1-1 0,0 0 0,1 0 1,-1 1-1,0-1 0,0 0 0,1 1 0,-1-1 0,0 0 0,0 1 0,1-1 1,-1 0-1,0 1 0,0-1 0,0 1 0,0-1 0,0 0 0,1 1 0,-1-1 1,0 1-1,0-1 0,0 1 0,0-1 0,0 0 0,0 1 0,0-1 0,-1 1 1,1-1-1,0 0 0,0 1 0,0-1 0,0 1 0,0-1 0,-1 0 0,1 1 0,-4 25 2,-1-1-1,-2 0 1,0 0 0,-2 0-1,-15 31 1,2-3 45,-2 7-230,-69 191 713,81-211-1189,2 0 0,2 0 0,1 1-1,-2 54 1,9-88-56,0-1-1,0 1 0,0-1 1,1 1-1,0-1 1,2 11-1,-1-15 45,-1 1 0,1-1 0,-1 1 0,1-1 0,0 0-1,0 0 1,0 0 0,0 0 0,1 0 0,-1 0 0,3 2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213 196 22069,'0'0'4879,"-11"-6"-3213,5 2-1495,4 3-155,0-1 0,0 1 1,0-1-1,-1 1 0,1 0 1,0 0-1,-1 0 0,1 0 1,0 0-1,-1 0 0,1 1 1,-1-1-1,1 1 1,-1-1-1,1 1 0,-1 0 1,0 0-1,1 1 0,-1-1 1,1 0-1,-1 1 0,1-1 1,-1 1-1,1 0 0,0 0 1,-1 0-1,1 0 0,0 0 1,0 1-1,0-1 0,-3 3 1,-8 11 27,0 2 1,1 0 0,1 0-1,1 1 1,0 1-1,1 0 1,1 0 0,1 0-1,1 1 1,1 0-1,0 1 1,2-1 0,-3 36-1,6-56-33,0 1 1,0-1-1,0 1 0,1-1 0,-1 1 0,0 0 0,0-1 0,0 1 0,0-1 1,1 1-1,-1-1 0,0 1 0,0-1 0,1 1 0,-1-1 0,0 1 0,1-1 1,-1 0-1,1 1 0,-1-1 0,0 1 0,1-1 0,-1 0 0,1 1 0,-1-1 1,1 0-1,-1 0 0,1 1 0,-1-1 0,1 0 0,-1 0 0,1 0 0,0 0 1,-1 0-1,1 0 0,-1 0 0,1 0 0,-1 0 0,1 0 0,0 0 0,-1 0 1,1 0-1,-1 0 0,1 0 0,-1-1 0,1 1 0,-1 0 0,1 0 0,-1-1 1,1 1-1,-1 0 0,1-1 0,-1 1 0,1 0 0,0-1 0,32-21 402,82-89 446,-86 79-832,2 2 0,0 2-1,2 0 1,57-35 0,-88 61-29,0 1 0,0-1 0,0 1 1,1 0-1,-1 0 0,0 0 0,1 0 0,-1 0 0,0 0 1,1 1-1,-1-1 0,1 1 0,-1 0 0,1 0 0,-1 0 1,1 0-1,-1 0 0,1 0 0,-1 1 0,1-1 0,3 2 0,-4 0 17,0 0-1,-1 0 0,1 0 1,0 0-1,-1 0 0,0 0 1,1 1-1,-1-1 0,0 1 0,0-1 1,0 0-1,-1 1 0,1 0 1,-1-1-1,1 1 0,-1-1 1,0 1-1,0 0 0,0 3 0,0 142 547,0-148-561,0 1 0,0 0 0,0-1 0,0 1 0,0-1 0,0 1 0,0-1 0,0 1 0,0 0 0,0-1 0,0 1 0,0-1 0,0 1 0,1-1 0,-1 1 0,0 0 0,0-1 0,1 1 0,-1-1 0,0 1 0,1-1 0,-1 0 0,0 1 0,1-1 0,-1 1 0,1-1 0,-1 0 0,1 1 0,-1-1 0,1 0 0,-1 1 0,1-1 0,-1 0 0,1 0 0,-1 1 0,1-1 0,-1 0 0,1 0 0,0 0 0,-1 0 0,1 0 0,-1 0 0,1 0 0,0 0 0,-1 0 0,1 0 0,-1 0 0,1 0 0,-1-1 0,1 1 0,0 0 0,-1 0 0,1-1 0,-1 1 0,1 0 0,-1 0 0,1-1 0,-1 1 0,0-1 0,1 1 0,-1 0 0,1-1 0,-1 1 0,1-1 0,31-29 0,2-20-643,-2 0-1,-3-3 1,46-108 0,-65 161-12147,20-13 5444,-9-8 3470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8552,'0'0'12770,"5"10"-10187,0 4-1964,0 0-1,-1 1 1,-1-1 0,0 1-1,-1 0 1,0 0-1,-1 23 1,-1-30-523,0-1 0,1 1 0,0 0 0,0-1 0,1 1 0,0-1 0,0 1 0,1-1 1,0 0-1,0 0 0,1 0 0,5 8 0,-6-12-85,0 0 0,0 0 1,0 0-1,0-1 0,0 1 1,1-1-1,-1 1 0,1-1 1,0 0-1,0-1 0,-1 1 1,1-1-1,0 0 0,0 0 1,1 0-1,-1 0 0,0 0 1,0-1-1,0 0 0,0 0 1,1 0-1,-1-1 0,0 1 1,7-3-1,2-1-44,0 0 1,0-2-1,0 1 0,-1-1 1,0-1-1,0-1 0,11-8 1,46-25-956,-69 40 982,1 0-1,0 1 1,0-1 0,0 0 0,0 1-1,0-1 1,0 1 0,0-1 0,1 1-1,-1 0 1,0 0 0,0-1 0,0 1-1,0 0 1,0 0 0,1 0 0,-1 0-1,0 0 1,0 0 0,0 0 0,0 1-1,0-1 1,0 0 0,1 1 0,-1-1-1,0 1 1,0-1 0,0 1 0,0-1-1,0 1 1,0 0 0,-1-1 0,1 1-1,0 0 1,0 0 0,0 0 0,-1 0-1,1-1 1,0 1 0,-1 0 0,1 0-1,-1 0 1,1 1 0,0 1 0,0 5 64,1 0 0,-2 0 1,1 0-1,-1 0 1,-1 13-1,0-1 108,1 390 1868,0-409-2018,0 1 0,0 0 0,0 0 0,0 0-1,0 0 1,0-1 0,-1 1 0,1 0 0,-1 0 0,1 0 0,-1-1 0,0 1 0,0 0 0,1-1 0,-1 1 0,-3 2 0,4-3 5,-1-1 0,0 1 0,0-1 0,0 1 0,0-1 0,0 1 0,0-1 0,0 0 0,0 1 0,0-1 0,0 0 0,0 0 0,0 0 0,0 0 0,0 0 0,0 0 0,0 0 0,0 0-1,0 0 1,0-1 0,-2 1 0,-2-2 42,0-1 0,0 1 0,0-1 0,0 0 0,0 0 0,1 0-1,-1-1 1,1 0 0,-5-6 0,-7-9-63,1 0 0,0-1 0,2-1 0,1-1 0,-11-22 0,18 32 0,0 1 0,1 0 0,0-1 0,1 0 0,1 0 0,-1 0 0,2 0 0,0 0 0,0 0 0,1-1 0,0 1 0,3-14 0,-1 20-1,0 1 1,0 0-1,0 0 0,1 0 0,-1 0 1,1 1-1,1-1 0,-1 1 0,0 0 1,1 0-1,0 0 0,0 0 1,0 0-1,1 1 0,7-5 0,9-4-336,-1 1-1,33-11 0,-25 10-468,40-18-5194,0-4-5067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1 818 16143,'0'0'9118,"10"-7"-6091,21-16-2431,-1-1 0,-1-2 0,-1-1 0,34-43 0,95-138 903,-100 127-1499,-3-3 0,59-128 0,-93 157 0,-49 158-63,-46 194-698,65-245 405,3 0 0,2 1 0,2 95 1,4-136-214,0-1 0,0 1 0,1-1 0,1 0 0,0 0 0,6 17 0,-6-23-233,0 1-1,0-1 1,1 1-1,-1-1 0,1 0 1,1 0-1,-1-1 1,6 6-1,19 10-6884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0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195 406 9161,'1'-20'418,"0"0"0,2-1 0,0 1 0,2 0 1,9-28-1,44-91 3490,-23 60-1106,-34 78-2587,0-1 0,0 0 0,0 0 0,-1 0 0,1 0 0,0 0 0,-1 0 0,1 0 0,-1 0 0,0 0 0,1 0 0,-1 0 0,0 0 0,0 0 0,-1 0 0,1-4 0,-1 6-108,0-1 0,0 1 0,0 0 0,1 0 0,-1-1-1,0 1 1,0 0 0,0 0 0,1 0 0,-1 0 0,0 0-1,0 0 1,0 0 0,1 0 0,-1 1 0,0-1 0,0 0-1,1 0 1,-1 1 0,0-1 0,0 0 0,1 1 0,-1-1 0,0 1-1,1-1 1,-1 1 0,0 0 0,-59 49 1985,25-15-1339,1 2 0,-35 51 0,54-66-622,0 1-1,2 0 1,0 1 0,2 1-1,-15 46 1,24-65-128,0 1 1,1-1-1,0 0 1,0 1-1,0-1 1,1 0-1,0 9 1,0-14-9,1 0-1,-1 1 1,1-1 0,-1 0 0,1 0-1,-1 1 1,1-1 0,0 0 0,-1 0 0,1 0-1,0 0 1,0 0 0,0 0 0,0 0-1,0 0 1,0 0 0,0 0 0,0-1-1,0 1 1,0 0 0,0-1 0,1 1 0,-1-1-1,0 1 1,1-1 0,-1 0 0,0 1-1,0-1 1,1 0 0,-1 0 0,1 0-1,-1 0 1,0 0 0,1 0 0,-1 0 0,2-1-1,18-2-1,-1-1 0,0 0 0,-1-2 0,31-12 0,-28 9-123,0 1 0,1 2 0,28-6 0,-43 11 63,-1 0-1,1 0 1,0 1 0,-1 0-1,1 0 1,0 1 0,-1 0-1,1 0 1,11 4 0,-17-4 59,1 1 0,0-1-1,0 1 1,-1 0 0,1 0 0,-1 0 0,0 1 0,1-1 0,-1 0 0,0 1 0,0 0 0,-1-1 0,1 1 0,0 0-1,-1 0 1,0 0 0,0 0 0,0 0 0,0 0 0,0 0 0,0 1 0,-1-1 0,0 0 0,0 6 0,1 3 175,-2 0 1,0-1-1,0 1 0,-1-1 1,0 1-1,-1-1 1,0 0-1,-1 0 1,0 0-1,-1 0 1,0-1-1,-12 19 0,7-15 58,0-1 0,-1 1 0,0-2 0,-1 0 0,0 0 0,-1-1 0,0 0 0,-18 10 0,28-19-230,-1 0 1,1 0-1,0 0 0,-1-1 1,0 1-1,1-1 0,-1 0 1,0 0-1,1 0 0,-1-1 1,0 1-1,0-1 0,-6 0 1,9 0-25,0-1-1,-1 0 1,1 1 0,0-1 0,-1 0 0,1 0 0,0 1 0,0-1 0,0 0 0,0 0 0,0 0-1,0-1 1,0 1 0,0 0 0,0 0 0,0 0 0,0-1 0,1 1 0,-1 0 0,1-1 0,-1 1 0,1-1-1,-1 1 1,1-1 0,0 1 0,0 0 0,0-1 0,0 1 0,0-1 0,0 1 0,0-1 0,0 1-1,0-1 1,2-2 0,-1-4-758,1 1-1,1 0 0,-1-1 1,1 1-1,1 0 0,-1 0 1,1 1-1,0-1 0,1 1 1,0 0-1,0 0 0,0 0 1,9-7-1,-4 2-959,30-30-6336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94 212 20115,'-8'9'3304,"3"-3"-2688,-5 6 173,0-1 0,1 2-1,0-1 1,1 1 0,0 1-1,1-1 1,1 1 0,-6 18-1,12-32-773,0 1-1,0-1 0,-1 1 1,1 0-1,0-1 0,0 1 0,0 0 1,0-1-1,0 1 0,0 0 0,0-1 1,0 1-1,0 0 0,0-1 0,0 1 1,0 0-1,0-1 0,0 1 0,1 0 1,-1-1-1,0 1 0,0-1 1,1 1-1,-1 0 0,1-1 0,-1 1 1,0-1-1,1 1 0,-1-1 0,1 1 1,-1-1-1,1 1 0,-1-1 0,1 0 1,0 1-1,-1-1 0,1 0 0,-1 0 1,1 1-1,0-1 0,-1 0 1,1 0-1,0 0 0,-1 0 0,1 0 1,0 0-1,-1 0 0,1 0 0,0 0 1,-1 0-1,1 0 0,0 0 0,-1 0 1,1 0-1,0-1 0,-1 1 0,1 0 1,-1 0-1,1-1 0,0 0 0,38-22-19,-16 1-32,-2-2-1,-1-1 0,0 0 0,-2-1 1,-1-1-1,-2-1 0,16-36 0,-30 62 41,3 5-81,1 13 67,4 22 86,-9-34-61,2 3 8,-1 0 0,1 1 0,0-1 0,0 0 0,1 0 0,0-1 0,0 1 0,8 11 0,-9-16 4,0-1-1,0 1 1,-1 0-1,1-1 1,0 0-1,0 1 1,0-1-1,1 0 1,-1 0-1,0 0 1,0 0-1,1-1 1,-1 1-1,0 0 1,1-1-1,-1 0 1,1 1-1,-1-1 1,1 0-1,-1-1 1,0 1-1,1 0 1,-1-1-1,1 1 1,-1-1 0,0 1-1,1-1 1,-1 0-1,0 0 1,0 0-1,3-3 1,11-6-18,0 0 0,-1-2 0,0 0 1,-1 0-1,0-2 0,-1 0 0,22-30 1,-19 23-13,1 2 1,0 0 0,32-26 0,-49 44 3,1 1 0,-1 0 0,0 0 0,0 0 0,1-1 0,-1 1 0,0 0 0,0 0 0,1 0 0,-1 0 0,0-1 0,1 1 0,-1 0 0,0 0 0,1 0 0,-1 0 0,0 0 0,1 0 0,-1 0 0,0 0 0,1 0 0,-1 0 0,0 0 0,0 0 0,1 0 0,-1 0 0,0 1 0,1-1 0,-1 0 0,0 0 0,1 0 0,-1 0 0,0 1 0,0-1 0,1 0 0,-1 0 0,0 0 0,0 1 0,1-1 0,-1 0 0,0 0 0,0 1 0,0-1 0,1 1 0,4 22 0,-4 39 0,-2-48 0,1-8 0,0 0 0,0-1 0,0 1 0,0 0 0,1-1 0,0 0 0,2 7 0,-3-11 0,0-1 0,0 0 0,0 1 0,0-1 0,1 0 0,-1 1 0,0-1 0,0 0 0,1 1 0,-1-1 0,0 0 0,1 1 0,-1-1 0,0 0 0,1 0 0,-1 1 0,0-1 0,1 0 0,-1 0 0,1 0 0,-1 1 0,0-1 0,1 0 0,-1 0 0,1 0 0,-1 0 0,0 0 0,1 0 0,-1 0 0,1 0 0,0 0 0,21-16 0,-8 1-2591,0-1-1,15-25 1,-24 34 1347,-1 0 1,0-1-1,0 1 0,-1-1 1,0 0-1,0 0 0,-1 0 0,3-17 1,-5 15-5991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9545,'0'0'9209,"0"-9"-5520,0 3-3289,0 0 0,0 1 0,1-1 0,0 0 0,0 0 0,0 0 0,1 1 0,0-1 0,0 0 0,1 1 0,-1 0 1,1 0-1,0 0 0,1 0 0,-1 0 0,1 0 0,6-6 0,-1 2-243,0 0-1,0 0 1,1 1-1,0 0 1,0 1 0,1 0-1,0 1 1,0 0-1,1 0 1,-1 1 0,1 1-1,0 0 1,1 1-1,15-3 1,-26 6-153,-1 0 0,0 0 0,1 0 1,-1 0-1,0 0 0,1 0 0,-1 0 0,0 0 0,1 1 1,-1-1-1,0 0 0,1 1 0,-1 0 0,0-1 0,0 1 0,1-1 1,-1 1-1,0 0 0,0 0 0,0 0 0,0 0 0,0 0 1,0 0-1,0 0 0,-1 0 0,1 0 0,1 2 0,-1 0 19,0 1-1,0-1 0,-1 0 0,1 1 0,-1-1 1,0 1-1,0-1 0,0 0 0,0 1 1,0-1-1,-2 4 0,0 5 43,-1 0 0,-1 0 0,0 0 1,-1 0-1,-8 14 0,7-16-65,0 1 0,-1-1 0,0 0 0,-1 0 0,0-1 0,-11 10 0,30-51 0,-8 27-458,-1 2-172,0 0 1,-1 0-1,1 0 0,0 1 1,1-1-1,-1 1 1,0-1-1,1 1 0,-1 0 1,1 0-1,0 0 1,5-3-1,-8-2-5141,3-10 6545,8 8-4338,-9 8 3416,0 0 1,0 0-1,0 0 1,0 0-1,0 0 1,0-1-1,-1 1 1,1-1-1,-1 1 0,1-1 1,-1 1-1,3-4 1,14-37-2527,-15 35 677,3-12-5920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1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8872,'0'0'9871,"-8"8"-7549,-15 15-420,-33 22 7305,52-42-9173,0 0-1,0 1 0,0-1 0,1 1 0,-1 0 0,1 0 0,0 0 0,0 0 0,1 1 0,-1-1 0,1 1 0,0 0 1,0 0-1,0-1 0,1 1 0,0 0 0,0 0 0,-1 10 0,2-12-34,1 0 0,-1 0 0,1-1 0,-1 1 0,1 0 0,0 0 0,0-1 0,0 1 0,0 0 0,0-1 0,1 1 0,-1-1 0,1 1 0,0-1 0,0 0 0,0 0 0,0 0 0,0 0 0,0 0-1,0 0 1,1 0 0,-1-1 0,0 1 0,1-1 0,0 0 0,-1 0 0,1 0 0,0 0 0,0 0 0,-1-1 0,1 1 0,0-1 0,0 1 0,4-1 0,6 1-386,1-1 1,-1 0-1,1-1 0,-1-1 1,1 0-1,-1 0 0,0-1 0,0-1 1,0 0-1,0-1 0,14-8 1,-8 3-766,-1-1 1,-1-1-1,0 0 1,0-1 0,-1-1-1,23-25 1,-13 7-6616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2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0 237 14029,'0'0'18193,"11"-9"-17717,12-8-404,72-63-160,-84 70 11,-1-1 0,0 0 0,0-1-1,-1 1 1,-1-2 0,12-19 0,-14 9 143,-6 22-59,0 1-1,0 0 0,0 0 0,0-1 0,0 1 0,-1 0 0,1-1 0,0 1 0,0 0 0,0 0 0,0-1 0,0 1 0,0 0 0,0 0 0,-1-1 0,1 1 1,0 0-1,0 0 0,0-1 0,0 1 0,-1 0 0,1 0 0,0 0 0,0-1 0,-1 1 0,1 0 0,0 0 0,0 0 0,-1 0 0,1 0 0,0 0 0,-1-1 1,1 1-1,0 0 0,-1 0 0,-1 1 14,0-1 0,0 1 0,0 0 0,0 0 0,0 0 0,1 0 0,-1 0 0,0 0 0,0 1 0,1-1 0,-1 0 0,1 1 0,-1 0 0,1-1 0,0 1 0,-2 2 0,-11 15-20,1 0 0,2 1 0,-1 0 0,2 1 0,1 0 0,1 0 0,0 1 0,2 0 0,0 1 0,2-1 0,0 1 0,0 24 0,4-44 0,0-1 0,1 1 0,-1-1 0,0 1 0,1-1 0,-1 1 0,1-1 0,0 1 0,0-1 0,0 1 0,0-1 0,0 0 0,1 0 0,-1 1 0,1-1 0,-1 0 0,1 0 0,0-1 0,0 1 0,-1 0 0,1-1 0,1 1 0,-1-1 0,0 1 0,0-1 0,0 0 0,1 0 0,-1 0 0,1 0 0,-1 0 0,1-1 0,-1 1 0,1-1 0,-1 0 0,1 1 0,-1-1 0,1 0 0,2-1 0,5 1 0,0-1 0,0 0 0,-1-1 0,1 0 0,-1-1 0,1 0 0,-1 0 0,17-9 0,-10 3-248,-1-1-1,-1 0 1,0-1 0,16-15-1,-21 17-672,-1-1-1,0 1 1,13-22 0,5-22-7701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3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2504 2669 3459,'-187'109'4169,"-42"26"-1713,178-101 528,2 1 0,-58 55 1,100-82-2492,3-6-179,1 1 0,0 0 0,0 0 1,1 0-1,-1 0 0,1 0 0,-1 1 1,1-1-1,-3 7 0,5-10-296,0 0-1,0 1 1,0-1-1,0 0 1,0 0 0,0 0-1,0 0 1,0 0-1,0 1 1,0-1-1,0 0 1,0 0-1,0 0 1,0 0 0,0 1-1,0-1 1,0 0-1,0 0 1,0 0-1,0 0 1,0 1 0,0-1-1,0 0 1,0 0-1,1 0 1,-1 0-1,0 0 1,0 0 0,0 1-1,0-1 1,0 0-1,0 0 1,0 0-1,1 0 1,-1 0-1,0 0 1,0 0 0,0 0-1,0 0 1,0 0-1,1 0 1,-1 0-1,0 0 1,0 1 0,0-1-1,0 0 1,1 0-1,-1 0 1,0 0-1,0-1 1,0 1 0,0 0-1,1 0 1,-1 0-1,0 0 1,0 0-1,0 0 1,0 0 0,0 0-1,1 0 1,-1 0-1,10-2 173,0 1-1,0-2 1,0 1 0,-1-1-1,1-1 1,-1 1-1,0-2 1,13-6-1,-12 5 0,571-309 5063,-249 130-4285,-11 12-631,632-358-2524,-681 359 1486,-200 121 1937,101-92-1,-161 132-1023,-1 2-126,-1 0 0,-1 0 0,0-1 0,0 0 1,-1-1-1,0 0 0,0 0 0,10-23 0,-18 34-85,0 0 0,0-1 0,0 1 0,0 0 0,0 0 0,0-1 0,0 1 0,1 0 0,-1-1 0,0 1 0,-1 0 0,1 0 0,0-1 0,0 1 0,0 0 0,0-1 0,0 1 0,0 0 0,0 0 0,0-1 0,0 1 0,-1 0 0,1 0 0,0-1 0,0 1 0,0 0 0,0 0 0,-1-1 0,1 1 0,0 0 0,0 0 0,-1 0 0,1 0 0,0-1 0,0 1 0,-1 0 0,1 0 0,0 0 0,-1 0 0,1 0 0,0 0 0,-1 0 0,-19 0 0,-18 9 0,5 8 0,0 1 0,2 1 0,0 2 0,-31 27 0,20-16 0,42-32 0,0 1 0,-1-1 0,1 0 0,0 0 0,-1-1 0,1 1 0,-1 0 0,1 0 0,0 0 0,-1 0 0,1 0 0,0 0 0,-1 0 0,1-1 0,0 1 0,-1 0 0,1 0 0,0 0 0,-1-1 0,1 1 0,0 0 0,0 0 0,-1-1 0,1 1 0,0 0 0,0-1 0,-1 1 0,1 0 0,0-1 0,0 1 0,0 0 0,0-1 0,0 1 0,0 0 0,-1-1 0,1 1 0,0-1 0,0 1 0,0 0 0,0-1 0,0 1 0,0 0 0,0-1 0,1 1 0,-1-1 0,0 1 0,0-1 0,-2-32 0,1 21 0,-3-9 0,0-1 0,-1 1 0,-2 0 0,0 1 0,-1-1 0,-1 1 0,-1 1 0,-13-20 0,-109-143 0,99 141 0,11 13 0,-163-220 0,146 190 0,3-2 0,-41-94 0,68 135 0,-93-199 0,86 189 0,-1 1 0,-1 0 0,-2 2 0,0 0 0,-31-28 0,40 45 0,0 0 0,0 1 0,-1 1 0,0 0 0,-1 0 0,1 2 0,-1-1 0,-1 1 0,1 1 0,-1 1 0,1 0 0,-28-2 0,-9 2 0,0 2 0,-61 8 0,102-7 0,-146 11 0,-223-12 0,306-5-54,0 3 0,0 3 0,0 3-1,0 4 1,0 2 0,-72 21 0,-247 109-377,8 30 465,183-77-59,-25 5 27,-309 151-9,495-226-5,0 1 0,1 2 0,2 1 0,-48 46 0,73-62 3,0 1 0,1 0 0,1 1 1,0-1-1,0 2 0,1-1 0,1 1 0,0 1 0,1-1 1,0 1-1,1 0 0,1 1 0,0-1 0,1 1 1,1-1-1,0 1 0,0 17 0,3-26 2,0-1-1,0 0 1,0 1-1,0-1 1,1 0 0,0 0-1,0 0 1,1 0-1,-1-1 1,1 1 0,0-1-1,0 1 1,1-1-1,-1 0 1,6 5 0,9 7-12,1 0 1,26 15-1,16 15-207,-48-32 143,0 0 1,-1 0 0,-1 1-1,0 1 1,-1 0-1,-1 1 1,0-1 0,-1 2-1,-1-1 1,8 31-1,0 16 131,11 113 0,-22-141-86,7 56 25,6 62 57,7-1 0,47 166 0,-54-265 10,3-1 0,1-2 0,45 78 0,-44-94 0,1-2-1,2 0 1,1-1-1,1-2 1,56 48-1,-42-46-32,2-1-1,1-3 0,57 27 1,149 56-89,-186-84-15,-39-17 74,1 0 1,0-2-1,0-1 0,1-1 0,0-1 1,38 2-1,-44-7 13,0 0 1,0-2-1,-1-1 1,1 0-1,-1-1 1,1-2-1,-1 0 1,-1-1 0,21-10-1,285-173 196,-120 63-58,71-19-2542,-90 56-8135,-57 29-5277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1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8904,'73'-1'7599,"39"-6"-4547,64-1-2706,78 6 241,445-10 1031,-137 11-756,-254 4 999,-307-3-1806,0 0 0,0 0 0,0 0 0,0 0 0,-1 0 0,1 0 0,0 0 0,0-1 0,0 1 0,-1 0 0,1-1 0,0 1 0,0 0 0,-1-1 1,1 1-1,0-1 0,0 1 0,-1-1 0,1 1 0,-1-1 0,1 0 0,-1 1 0,1-1 0,-1 0 0,1 1 0,-1-1 0,1 0 0,-1 0 0,0 1 0,1-1 0,-1 0 0,0 0 0,0 0 0,0 0 0,0 1 1,0-1-1,0 0 0,0-1 0,0 1-53,0 0-1,0 0 1,0 0 0,0 0 0,0 1 0,1-1 0,-1 0 0,0 0 0,0 0 0,1 1 0,-1-1-1,0 0 1,1 0 0,-1 1 0,1-1 0,-1 0 0,1 0 0,-1 1 0,1-1 0,-1 1-1,1-1 1,0 0 0,-1 1 0,1-1 0,0 1 0,-1 0 0,1-1 0,0 1 0,0-1 0,-1 1-1,1 0 1,0 0 0,0-1 0,0 1 0,0 0 0,-1 0 0,1 0 0,1 0 0,26-2-340,-18 1 318,-16 0 207,6 4-1166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3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844 181 9833,'0'-3'500,"0"-1"-1,-1 1 1,1 0-1,-1 0 0,1 0 1,-1 0-1,0 0 1,-1 0-1,1 0 0,0 1 1,-1-1-1,-2-3 1,0 1-115,1 0 0,-2 1 0,1 0 0,0 0 0,-1 0 0,-5-3 0,-9-4-24,0 0 1,-36-13 0,31 14 512,0 0-338,0 0-1,-1 2 1,-44-10 0,58 16-399,0 1-1,1 0 1,-1 1 0,0 0 0,0 1 0,0 0 0,1 1-1,-1 0 1,1 0 0,-1 1 0,-17 8 0,-2 3 100,2 2 0,0 0-1,0 2 1,2 1 0,0 1 0,1 2 0,1 0 0,-27 34 0,37-39-115,0 1 0,2 1 0,0 0 1,1 0-1,1 1 0,1 1 0,0 0 0,2 0 1,0 0-1,2 1 0,0 0 0,-3 44 1,8-61-95,0 0 0,0 0 1,0 0-1,0 0 0,1 0 1,0-1-1,0 1 1,0 0-1,1 0 0,-1-1 1,1 1-1,0-1 0,1 1 1,-1-1-1,1 0 1,0 0-1,0 0 0,0 0 1,0-1-1,5 5 0,-1-4 71,0 1 0,0-1 0,0-1 0,1 1 0,0-1 0,0 0 0,0-1 0,0 0 0,0 0 0,0-1 0,13 1 0,34 0 94,1-3 1,-1-2 0,0-2-1,0-3 1,0-2-1,-1-2 1,-1-3 0,0-2-1,-1-3 1,80-42 0,-104 47-145,-1 0-1,0-3 1,-2 0 0,47-43 0,-64 53-42,0 0 0,0-1 1,-1 0-1,0 0 0,0 0 1,-1-1-1,-1 0 0,0-1 1,0 1-1,-1-1 0,0 0 0,-1 0 1,0 0-1,0 0 0,-2-1 1,2-19-1,-3 26-7,-1-1 0,1 1 0,-1 0 0,0 0 0,-1-1 0,1 1 0,-1 0 0,0 0 0,0 0 0,-1 0 0,0 1 0,1-1 0,-1 1 0,-1-1 0,1 1 0,-6-5 0,2 3 0,-1 0 0,0 0 0,0 0 0,-1 1 0,0 1 0,0-1 0,0 1 0,-13-3 0,-9-1 0,0 1 0,-1 2 0,0 1 0,-48 0 0,44 4-560,0 1 1,1 2-1,-47 9 1,70-9 185,0 0 1,0 0-1,0 1 1,0 1-1,0 0 0,1 0 1,0 1-1,0 1 1,1 0-1,0 0 0,0 1 1,-17 17-1,13-3-6251,12-9-2749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7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94 112 10634,'-9'-1'2242,"7"1"-1896,-40-3 1743,40 3-1797,-1 0-1,1-1 0,-1 1 1,1-1-1,-1 1 1,1-1-1,0 0 0,-1 0 1,1 0-1,0 0 0,-1-1 1,1 1-1,0 0 0,0-1 1,0 0-1,-1-1 1,4 2-122,0-1 1,1 1 0,-1 0 0,1 0 0,-1 0 0,1 0-1,0 0 1,-1 1 0,1-1 0,0 0 0,-1 1 0,1-1 0,0 1-1,0-1 1,3 1 0,-3 0-32,69-12 269,1 4 0,0 2 0,99 6 0,-89 1-321,302 16 134,122-2 59,-483-16-304,0-1 0,0-1-1,0-1 1,-1-1-1,0 0 1,36-16-1,-43 11-841,-17 1-1798,-24-4-3783,-11 2-3893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8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15375,'0'0'3341,"17"-8"-2257,32-11-180,1 2-1,1 3 1,65-11-1,41 4-659,1 7 1,1 6-1,190 17 0,-23 41-2328,-169-21-2350,-93-19-659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52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11147,'0'0'7964,"6"8"-7606,-1-2-308,0 0 1,1 0-1,-1-1 0,1 0 0,0 0 1,0-1-1,1 1 0,-1-1 0,1-1 1,0 1-1,0-1 0,0-1 0,1 1 1,-1-1-1,1 0 0,8 1 0,21 1 210,0 0-1,1-3 0,-1-1 0,0-2 1,69-12-1,182-58 1666,-11 1-468,-223 62-1263,0 3-1,98 0 1,-117 7-183,-1 2 0,1 2 0,-1 1-1,0 2 1,48 17 0,-14 0-12,-24-6 16,0-3 0,1-2 1,1-1-1,80 10 0,-49-21 155,0-4 0,-1-3 1,112-22-1,-94 12 290,150-5 0,-205 22-398,-1 2 0,1 1-1,40 11 1,-15-3 449,-45-10 1164,-17-3-1665,-13-3-2453,-7-5-4000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58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1597 304 7783,'-9'-8'961,"-15"-17"-658,-29-42-1,29 35 1269,-52-53 1,68 77-1285,-1 0 0,-1 1 1,1 0-1,-1 0 0,0 1 1,0 0-1,-1 1 0,0 0 0,0 1 1,-21-6-1,-9 4-99,0 2 1,0 1-1,0 2 0,0 2 0,0 2 0,0 2 1,-45 10-1,-12 9 279,-164 63 0,215-69-314,1 2 1,0 2 0,-77 52-1,102-59-98,1 1-1,1 1 0,1 0 1,0 2-1,1 0 1,1 1-1,1 0 0,1 1 1,-17 35-1,14-20-24,2 0 0,1 0 0,2 2 0,1-1 0,3 1 0,1 1 0,-4 74 0,10-106 35,1 0-1,1 1 0,-1-1 0,1 0 0,1 0 1,-1 0-1,1 0 0,1 0 0,-1 0 0,1 0 1,0-1-1,0 1 0,1-1 0,5 7 0,-3-6 29,0-1-1,0 0 0,1-1 1,0 1-1,0-1 1,0-1-1,1 1 0,-1-1 1,1-1-1,0 1 0,16 4 1,26 2 57,0-2 0,0-2 1,1-2-1,-1-2 0,53-5 1,-29 1-55,680-18 11,-654 18-347,1-4 0,153-30 0,-218 28 253,-1-2 0,-1-2-1,0-1 1,41-22 0,-55 23 176,0 0 0,-1-1-1,-1 0 1,0-2 0,-1 0-1,-1-1 1,26-32 0,-35 38-108,-1 0-1,1 0 1,-1 0 0,-1-1 0,0 1-1,-1-1 1,0-1 0,0 1 0,-1 0-1,-1-1 1,0 0 0,0 0 0,-1 1-1,-1-16 1,-1 17-69,0 0 1,-1 0-1,0 0 0,-1 0 0,0 0 1,-1 1-1,0-1 0,0 1 1,-1 0-1,0 0 0,0 0 1,-1 1-1,0 0 0,-1 0 0,0 1 1,-13-12-1,-2 2-4,-2 2 0,1 0-1,-2 1 1,0 2 0,0 0 0,-1 2-1,0 1 1,-1 1 0,0 1 0,-31-4 0,-31-1-198,-160 0 0,179 13-500,-10-1-1629,26-4-2711,19-3-3891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17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81 12139,'0'0'6193,"-4"-8"-4474,-15-25 75,19 32-1711,0 1 0,0-1 1,-1 1-1,1 0 1,0-1-1,0 1 1,0-1-1,0 1 0,0-1 1,0 1-1,0-1 1,0 1-1,0-1 0,0 1 1,0-1-1,0 1 1,0-1-1,0 1 1,0-1-1,0 1 0,0 0 1,1-1-1,-1 1 1,0-1-1,0 1 0,1-1 1,-1 1-1,0 0 1,0-1-1,1 1 0,-1 0 1,0-1-1,1 1 1,-1 0-1,1-1 1,-1 1-1,0 0 0,1 0 1,-1 0-1,1-1 1,-1 1-1,1 0 0,-1 0 1,1 0-1,-1 0 1,1 0-1,-1 0 1,0 0-1,1 0 0,0 0 1,31 0 34,-26 0 223,43 3-32,60 10 1,32 2-283,-10-14 272,217-28 0,-18 0 64,-266 26-268,1 4 0,-1 2 0,71 15-1,-122-17-35,22 5 226,0-1 0,1-2 0,0-1 0,63-2 0,-99-2-255,1 0 0,-1 0 0,1 0 0,-1 0 0,1 0 0,-1-1-1,0 1 1,1 0 0,-1 0 0,1 0 0,-1 0 0,0 0 0,1 0-1,-1-1 1,1 1 0,-1 0 0,0 0 0,1-1 0,-1 1 0,0 0 0,1 0-1,-1-1 1,0 1 0,0 0 0,1-1 0,-1 1 0,0-1 0,0 1-1,0 0 1,1-1 0,-1 1 0,0 0 0,0-1 0,0 1 0,0-1-1,0 1 1,0-1 0,0 1 0,0 0 0,0-1 0,0 1 0,0-1-1,0 1 1,0-1 0,0 1 0,0 0 0,-1-1 0,1 0-38,-1 0-1,1-1 1,-1 1 0,1 0 0,-1 0 0,0 0 0,0 0-1,1 1 1,-1-1 0,0 0 0,0 0 0,0 0 0,0 1-1,0-1 1,-2-1 0,-27-6-3047,2 1-3403,8-2-1074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49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45 199 6951,'0'0'2348,"-9"0"-741,-1 0-2147,-15-1 5660,43 1-886,493-26-169,-33 0-2744,3 25-601,703-25-281,-1131 22-413,-21 4-8,-1-3 0,1 0 1,-1-2-1,48-14 0,-78 19 39,0 0-1,-1 0 0,1 0 0,0 0 1,0-1-1,0 1 0,0 0 0,-1 0 1,1-1-1,0 1 0,0 0 1,-1-1-1,1 1 0,0-1 0,-1 1 1,1-1-1,0 1 0,-1-1 0,1 0 1,-1 1-1,1-1 0,-1 0 0,1 1 1,-1-1-1,0 0 0,1 0 1,-1 1-1,0-1 0,1 0 0,-1 0 1,0-1-1,-1 1-1,0 0 1,0 0 0,0-1-1,0 1 1,0 0-1,0 0 1,0 0-1,0 0 1,-1 0 0,1 1-1,0-1 1,-1 0-1,1 1 1,0-1-1,-2 0 1,-59-17 185,-39 3-175,-1 5 0,-134 3-1,139 6-48,-1702 21 201,1751-18-41,15-2 19,0 1 0,-1 3 0,-35 7 0,68-11-197,0 0 0,0 0-1,0 1 1,0-1 0,0 0-1,0 0 1,0 1-1,0-1 1,0 1 0,1-1-1,-1 1 1,0-1 0,0 1-1,0 0 1,1-1-1,-1 1 1,0 0 0,0 1-1,7 9-75,29 5 36,19-7 82,0-3 0,0-2 0,81-5-1,-54 0 0,329 0-125,1140 22-1533,-1294-15-523,-329-28 2318,-132-13 820,-281-14 1,-213 36-575,475 20-432,-319 51 0,219-2-5845,256-45-253,19-9-4191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04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2047 346 8008,'-480'-167'6907,"285"104"-4558,114 36-1814,-2 3 0,0 3-1,-1 5 1,-142-10-1,193 24-406,0 2 0,0 2 0,0 1 0,0 1 0,0 2 0,1 1 0,0 2-1,0 1 1,1 2 0,0 0 0,1 2 0,1 2 0,0 1 0,1 0 0,-26 23-1,30-18 62,1 0 0,1 1-1,1 2 1,1 0-1,1 1 1,1 1 0,-19 39-1,19-27-74,2 1 0,1 0 0,2 1 0,2 0 0,-7 50-1,11-38-86,3 1 0,2 0 0,2 0 0,2-1 0,3 1 0,3 0 0,1-1 0,3-1 0,24 69-1,-21-84-151,0-1-1,3-1 0,0 0 1,3-1-1,0-1 0,3-1 1,0-1-1,2-1 0,1-1 1,41 33-1,-40-40 73,2-2 1,0 0-1,1-2 1,1-2-1,1 0 1,0-3-1,1 0 1,0-2-1,1-2 1,0-1-1,57 5 1,-17-9 187,0-3 0,0-3 1,0-4-1,-1-3 0,0-3 1,0-4-1,-1-3 0,123-49 0,-101 27 434,-2-4-1,-2-4 1,-2-3-1,-3-5 1,147-125-1,-175 129-203,-2-2 0,-3-2 0,85-118 0,-119 147-288,-1-1 0,-1-1 0,-2-1-1,-1 0 1,-1 0 0,-2-2 0,-1 1-1,-1-1 1,-3-1 0,0 1-1,1-45 1,-7 62-46,-1 0 1,0 0-1,-1 0 0,-1 0 0,-1 0 0,0 0 0,-1 1 0,0 0 1,-2 0-1,1 0 0,-2 0 0,0 1 0,-1 1 0,-17-21 1,12 18-33,-1 1 0,-1 1 0,-1 0 1,0 1-1,0 1 0,-1 1 0,-1 0 1,0 1-1,0 1 0,-38-11 0,15 9-97,-1 2 0,0 1 0,-1 3 0,0 1 0,0 3 0,0 1 0,0 2 0,1 2-1,-1 2 1,1 2 0,-54 17 0,27-3-1047,2 2 0,-72 37 0,62-21-3080,-93 65-1,102-55-4571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24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1963 351 10025,'-3'-14'2632,"2"10"-2483,0-5-47,-1 0 0,0 0 0,-1 0 0,0 1 0,0-1 0,-1 1 0,0 0 0,0 0 0,-1 0-1,0 1 1,-11-13 0,-8-2 89,-2 1-1,0 2 0,-1 0 1,-1 2-1,0 1 1,-1 1-1,-1 2 0,0 0 1,-1 3-1,-37-9 0,10 6-68,-1 3-1,0 2 1,0 3-1,-104 5 0,111 4 230,1 3-1,0 2 0,0 2 1,1 3-1,0 2 0,2 2 0,-67 34 1,59-23 16,1 3 1,1 3-1,2 2 1,2 2-1,-78 78 1,96-81-265,1 1 0,2 2 0,2 0 0,2 2 0,1 1 0,2 1-1,2 1 1,2 0 0,2 2 0,2 0 0,2 0 0,2 2 0,2-1 0,-2 79 0,9-86-110,3 1 0,1-1 1,2 0-1,1 0 0,3-1 0,1 0 1,26 66-1,-22-73-48,2-1 0,1 0 0,1-2 0,2 0 0,0 0 0,3-2 0,0-1 0,1-1 0,43 34-1,-41-39 23,1-2 0,1 0 0,1-2 0,0-1 0,1-1 0,1-2 0,0-1 0,0-1-1,1-2 1,0-1 0,1-2 0,0-1 0,-1-1 0,48-3 0,-28-4 133,0-2 0,0-2 1,-1-3-1,0-2 0,-1-2 0,0-2 1,-2-3-1,64-34 0,-13-3 261,-4-4-1,-2-4 1,-3-4 0,-3-4-1,-4-4 1,-3-3 0,-3-4-1,81-116 1,-158 200-360,32-44 206,28-54 1,-53 84-6,0 0-1,-1 0 1,0-1 0,-1 0 0,-1 0-1,-1 0 1,0-1 0,1-22-1,-4 33-165,0 1-1,0 0 0,-1-1 0,0 1 1,0-1-1,0 1 0,0 0 0,-1-1 0,0 1 1,0 0-1,0 0 0,0 0 0,0 1 1,-1-1-1,0 0 0,0 1 0,0 0 1,0-1-1,0 1 0,-1 1 0,1-1 1,-1 0-1,0 1 0,0 0 0,0 0 1,0 0-1,0 0 0,0 1 0,0-1 0,-7 0 1,-14-4-44,0 1-1,0 2 1,-1 0 0,-28 2 0,49 0 19,-98 5-807,-1 4 0,-169 35 0,104-14-1850,158-27 2340,-76 8-2477,33-14-2595,11-15-6804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89 20307,'0'0'4175,"-3"10"-2979,-10 43-524,1 0 0,3 1 0,-2 67 1,5 176 1183,6-240-294,2-79-1350,1-1 0,1 1 0,12-41 1,-2 6-181,49-308 42,-63 392-98,-1-9-6,1 0 1,0 0 0,2 0-1,0 0 1,5 18-1,-6-32 27,0-1-1,0 1 0,0-1 1,1 1-1,-1-1 0,1 0 1,0 0-1,0 0 0,0 0 1,1 0-1,-1 0 0,1 0 1,-1-1-1,1 1 0,0-1 1,0 0-1,0 0 0,0 0 0,1 0 1,-1 0-1,0-1 0,1 1 1,-1-1-1,1 0 0,-1 0 1,1 0-1,0-1 0,-1 1 1,1-1-1,5 0 0,0-1 15,-1-1-1,0 0 0,0 0 0,1 0 0,-1-1 1,-1 0-1,1-1 0,0 0 0,-1 0 0,0 0 1,0-1-1,0 0 0,0-1 0,-1 1 0,11-14 1,9-11 48,-1 0 0,20-35 0,-40 59-58,68-123-1,-39 64 0,-28 59 0,-5 20 0,-5 38-37,-2-1 0,-14 53 0,-7 65-407,25-151 299,-1 12-859,1-1-1,3 34 1,-1-58 562,0 0 0,1 0 0,-1 0 0,1 0 0,0 0 1,1 0-1,-1-1 0,1 1 0,0 0 0,0-1 0,0 1 0,1-1 1,-1 0-1,1 0 0,0 1 0,0-2 0,1 1 0,-1 0 0,7 4 0,-7-6-5,0-1-1,0 0 0,0 0 0,0 0 0,0 0 0,0-1 0,0 1 0,0-1 0,4 1 1,34-2-7476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21 18706,'-7'8'2728,"5"-6"-2628,-64 78 5141,58-70-4665,1 1 0,0 0 0,0 0 1,1 1-1,1-1 0,-8 25 0,13-36-583,0 0 1,0 1-1,0-1 0,0 0 1,0 0-1,0 0 1,0 0-1,0 0 0,0 1 1,0-1-1,0 0 1,0 0-1,0 0 0,0 0 1,0 1-1,0-1 1,0 0-1,0 0 0,0 0 1,0 0-1,0 0 1,0 1-1,0-1 0,0 0 1,0 0-1,1 0 1,-1 0-1,0 0 0,0 0 1,0 1-1,0-1 1,0 0-1,1 0 0,-1 0 1,0 0-1,0 0 1,0 0-1,0 0 0,0 0 1,1 0-1,-1 0 1,0 0-1,0 0 0,0 0 1,0 0-1,1 0 1,-1 0-1,0 0 0,0 0 1,0 0-1,0 0 1,0 0-1,1 0 0,-1 0 1,15-6 4,13-11 207,-5-1-42,-1-2 0,24-26 0,-38 38-18,-1 0-1,-1-1 0,0 0 0,0 0 1,0 0-1,-1 0 0,-1-1 1,0 0-1,5-15 0,-9 25-141,0 1 0,-1-1 0,1 0 0,0 0 0,0 0 1,0 0-1,-1 1 0,1-1 0,0 0 0,0 0 0,0 0 0,-1 0 0,1 0 0,0 1 0,0-1 0,-1 0 0,1 0 0,0 0 0,-1 0 0,1 0 0,0 0 1,0 0-1,-1 0 0,1 0 0,0 0 0,0 0 0,-1 0 0,1 0 0,0 0 0,0 0 0,-1-1 0,1 1 0,0 0 0,0 0 0,-1 0 0,1 0 0,0 0 1,0-1-1,-1 1 0,1 0 0,0 0 0,0 0 0,0-1 0,0 1 0,-1 0 0,1 0 0,0 0 0,0-1 0,0 1 0,0 0 0,0 0 0,0-1 0,0 1 1,0 0-1,0 0 0,0-1 0,-1 1 0,1 0 0,1-1 0,-1 1 0,-10 13-3,1 0 0,0 0 0,1 1 0,1 1 0,0-1 0,1 1 0,0 0 0,2 1 0,0-1 0,0 1 0,1 0 0,0 19 0,3-34-52,0 1 1,-1 0-1,2 0 1,-1-1-1,0 1 1,0 0-1,0 0 1,1 0-1,-1-1 1,1 1-1,0 0 1,-1-1-1,1 1 1,0-1-1,0 1 1,0-1-1,0 1 1,0-1-1,0 1 1,1-1-1,-1 0 1,0 0-1,1 0 1,1 2-1,0-2-216,1 1-1,-1-1 1,1 0-1,0 0 1,-1 0-1,1-1 1,0 1-1,-1-1 1,1 0-1,0 0 1,4 0-1,7-2-1129,0-1-1,0 0 0,0-1 0,-1 0 0,15-7 0,16-10-7767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1 18770,'0'0'7313,"-10"0"-6138,-1 1-1024,0 0 1,1 1 0,-1 0 0,1 1-1,0 0 1,-1 0 0,2 1-1,-1 1 1,0 0 0,1 0-1,-14 10 1,-40 35 2066,59-47-2150,1 1-1,-1-1 0,1 1 1,0 0-1,0 0 1,0 0-1,1 0 1,-1 0-1,1 1 1,0-1-1,0 1 1,1 0-1,-1-1 0,0 6 1,2-9-84,0 0 0,0 0 0,0 0 0,0 0 0,0 0 0,1 0 0,-1 0 0,0-1 0,0 1 0,1 0 0,-1 0 0,0 0 0,1 0 0,-1 0 0,1-1 0,-1 1 0,1 0 0,0-1 0,-1 1 0,1 0 0,0-1 0,-1 1 0,1 0 1,0-1-1,1 1 0,28 8-1142,35-10-2848,-14-9-1732,4-10-3434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8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17 15503,'0'0'16538,"3"15"-15892,0 9-633,-2 1 1,0 0-1,-2 0 0,0 0 1,-9 41-1,7-53-13,-2 10 0,5-36 0,18-97 0,-11 73 0,5-60 0,-12 101-309,0-1 0,1 1-1,-1 0 1,1 0 0,0-1 0,0 1 0,3 6 0,-2-5-501,1-1 1,-1 0 0,1 0 0,0 0 0,0 0 0,1 0 0,-1 0 0,1-1-1,7 6 1,14 6-6499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8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95 10218,'0'0'16287,"-10"-2"-13831,6 2-2364,0-1 0,0 1 0,0 0 0,0 0 0,0 0 0,0 0 0,0 1 0,0-1 1,0 1-1,0 0 0,0 1 0,1-1 0,-1 1 0,0-1 0,1 1 0,-1 0 0,1 0 0,0 1 0,-1-1 0,1 1 1,0-1-1,1 1 0,-1 0 0,0 0 0,1 1 0,0-1 0,-3 4 0,1-1-54,1-1 1,-1 1-1,1 0 0,0 1 1,0-1-1,1 0 0,0 1 1,0 0-1,1-1 0,-1 1 0,1 0 1,1 0-1,0 7 0,0-12-27,0 0 0,0 0 0,0 0 0,1 0 0,-1-1 0,1 1 0,0 0 0,-1 0-1,1-1 1,0 1 0,0 0 0,0-1 0,0 1 0,0-1 0,1 1 0,-1-1 0,0 1 0,1-1-1,2 2 1,-1-2 15,0 0 0,0 0-1,0 0 1,0 0-1,0 0 1,0-1 0,0 1-1,0-1 1,0 0-1,1 0 1,-1 0 0,0-1-1,0 1 1,0-1-1,6-1 1,-2-1-21,0 0-1,1 0 1,-2 0 0,1-1-1,0 0 1,-1 0 0,0-1 0,0 0-1,0 0 1,0 0 0,-1-1-1,0 0 1,0 0 0,0 0 0,-1 0-1,5-10 1,-3 4-7,0 0 0,-1 0 1,0 0-1,-1-1 0,0 1 0,-1-1 1,-1 0-1,2-23 0,-3 34-128,-1 0 0,0 0 0,0 0 0,0 1 0,0-1 1,0 0-1,0 0 0,-1 0 0,1 0 0,-1 0 0,1 0 0,-1 0 0,0 0 0,0 1 0,0-1 1,0 0-1,0 1 0,0-1 0,0 0 0,0 1 0,-1 0 0,1-1 0,-1 1 0,1 0 0,-1-1 1,-1 0-1,0 1-257,1 1 0,-1-1 0,0 1 1,1 0-1,-1 0 0,0 0 0,1 0 1,-1 0-1,1 0 0,-1 1 0,0-1 0,1 1 1,-1 0-1,1 0 0,-1 0 0,1 0 1,0 0-1,-1 0 0,-2 3 0,-19 13-9414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36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16816,'0'0'5477,"-13"56"-6694,10-33-2178,-1-3-2179,-1-4-5348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38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1742 407 7976,'0'-11'6507,"5"-40"-2477,-1 22-3279,-1-1 0,-1 0-1,-2 0 1,-6-55-1,3 79-696,1-1-1,-1 1 1,0 0-1,0-1 1,-1 2-1,0-1 1,0 0-1,0 1 0,-1-1 1,1 1-1,-1 1 1,-1-1-1,1 1 1,-1 0-1,1 0 1,-1 0-1,0 1 1,-1 0-1,-9-4 0,-4 0 154,-1 0-1,0 1 0,0 1 0,0 2 0,-23-2 1,-50 1-70,0 4 1,0 4-1,1 5 0,0 3 1,0 5-1,2 3 1,-148 54-1,199-59-112,1 2 1,1 2-1,0 1 0,1 2 0,2 2 0,0 1 0,2 1 0,0 2 0,-55 63 0,66-63-18,1 0 0,1 1-1,1 1 1,2 1-1,1 1 1,2 0-1,1 1 1,1 0-1,2 1 1,2 0-1,1 0 1,-4 53 0,8-55-11,2 0 0,1 0 0,2 0 0,1 0 0,2 0 0,16 61 0,-16-80 36,0 0 1,0 0 0,1-1-1,1 1 1,0-1 0,0-1-1,1 1 1,1-2 0,0 1-1,0-1 1,1 0 0,1-1-1,-1 0 1,1-1 0,1 0-1,0-1 1,0 0 0,23 9-1,-7-7 140,1-1 1,1-1-1,0-1 0,-1-2 1,1-1-1,1-2 0,42-2 0,1-5 122,133-29-1,-41-4 71,-3-8 0,-1-7 0,-3-7 0,172-92 0,-286 129-313,-2-2 1,0-2-1,-2-1 1,-1-2-1,70-72 0,-94 85-29,-1 0-1,-1-2 1,-1 0-1,-1 0 1,0-1-1,11-30 1,-17 36 4,-1-2 0,-1 1 0,0 0 1,-2-1-1,1 0 0,-2 0 0,0 0 0,-1 1 1,-5-33-1,4 40-20,-1-1-1,0 1 1,-1-1 0,0 1 0,-1 0 0,0 0-1,0 0 1,-1 0 0,0 1 0,-1 0-1,1 0 1,-2 0 0,-8-9 0,4 8-8,0 0 1,-1 0 0,0 1-1,0 1 1,-1 0 0,0 0-1,0 1 1,-17-5-1,-15 0-22,0 1 0,0 2-1,-1 3 1,-75-1-1,21 7-626,-1 4 1,-127 24-1,-54 29-5303,151-26 103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00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0 111 14414,'0'0'5386,"14"-4"-4745,2-1-524,1 1 1,0 1-1,-1 0 0,1 1 1,0 1-1,0 1 1,32 3-1,109 39 328,-105-26-233,79 14 1,-88-24 51,0-2-1,0-3 0,0-1 1,0-2-1,0-2 1,-1-2-1,1-2 0,76-23 1,10-16 240,54-17 358,-154 56-774,0 1-1,0 2 1,0 1-1,39-1 1,-65 5-82,0 0 0,-1 1 0,1-1 0,0 1-1,-1 0 1,1-1 0,-1 1 0,1 1 0,-1-1 0,1 1 0,-1-1 0,0 1 0,0 0-1,0 0 1,0 0 0,5 5 0,-7-6-1,-1 0 0,1 0 0,0 0 0,-1 0-1,1 0 1,-1 0 0,1 0 0,-1 0 0,1 0 0,-1 0 0,0 0 0,0 0-1,0 1 1,1-1 0,-1 0 0,0 0 0,0 0 0,0 1 0,-1-1-1,1 0 1,0 1 0,-1 1 4,-1-1 1,1 0-1,0 1 0,-1-1 0,1 0 1,-1 0-1,1 0 0,-1 0 0,0 0 0,0 0 1,0-1-1,0 1 0,-3 1 0,-24 15 136,0-2 0,-1-1-1,0-2 1,-39 13-1,-133 30 35,198-55-173,-445 71 113,302-55-144,-177 44 0,302-56 70,1 1-1,0 1 1,1 1-1,-1 1 1,-23 13-1,34-11 195,17-6-148,25-5-154,40-11 47,0-3-1,118-39 1,-111 29 12,414-101-1338,-157 75-3092,-320 49 4152,46-9-403,-62 10 711,0 0-1,-1 0 0,1 0 1,0 0-1,-1 0 0,1-1 0,0 1 1,-1 0-1,1 0 0,0-1 1,0 1-1,-1 0 0,1 0 1,0-1-1,0 1 0,-1 0 1,1-1-1,0 1 0,0 0 1,0-1-1,0 1 0,0 0 0,-1-1 1,1 1-1,0 0 0,0-1 1,0 1-1,0 0 0,0-1 1,0 1-1,0 0 0,0-1 1,0 1-1,0 0 0,0-1 0,1 1 1,-1 0-1,0-1 0,0 1 1,0 0-1,0-1 0,1 1 1,-1 0-1,0-1 0,0 1 1,0 0-1,1 0 0,-1-1 0,0 1 1,0 0-1,1 0 0,-1-1 1,0 1-1,1 0 0,-1 0 1,0 0-1,1 0 0,-1 0 1,0-1-1,1 1 0,-32-10 1762,-22 2-734,1 1-1,-79 1 0,62 8-995,0 3 0,1 2 0,-79 21 0,114-22-69,1 2-1,0 1 1,1 2-1,0 1 1,-37 20-1,54-19-780,22-10-1607,29-11-2404,18-21-2248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01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1484 259 8776,'-26'-14'459,"0"2"-1,-1 1 0,0 1 0,-1 1 1,0 2-1,-1 1 0,-38-4 0,-208 2 2726,188 9-2325,47-1-616,0 2 1,0 2 0,-60 13-1,74-10-239,1 0-1,0 2 0,0 2 1,1 0-1,0 1 1,-29 20-1,-1 6 127,2 3 0,-74 73 0,99-86 116,1 1 1,1 2-1,2 1 1,1 0-1,-30 59 1,46-78-146,1 0 0,0 0 0,0 1 1,1 0-1,1 0 0,0 0 1,1 0-1,1 0 0,0 27 0,2-33-63,1 1 0,-1-1 0,1 1 1,1-1-1,0 0 0,0 0 0,0 0 0,1 0 0,0 0 0,1-1 0,-1 0 0,2 0 0,-1 0 0,1-1 0,0 1 0,0-1 0,10 7 0,16 9 7,1-1 1,0-1-1,1-2 0,2-2 0,-1-1 0,2-1 1,49 11-1,30 0-111,127 12 0,518 24-4088,-643-54 2969,4 0-533,125-10-1,-204 0 1622,-1-2 0,0-2 0,-1-2 0,0-1 0,0-2 0,63-29 1,-59 18 283,-2-2 1,0-1 0,49-41-1,-52 33 1412,-2-1-1,-1-2 0,-2-1 0,-1-2 1,45-71-1,-72 99-1467,0 1 1,-1-1-1,-1-1 0,0 1 1,0-1-1,-1 1 0,-1-1 1,0 0-1,-1-1 0,0 1 1,-1 0-1,-1-1 0,0 1 1,-1 0-1,0-1 0,-1 1 0,0 0 1,-1 0-1,-1 0 0,0 0 1,-1 1-1,0 0 0,-1-1 1,-9-13-1,-6-8-129,-1 1-1,-1 1 1,-2 1-1,-1 1 1,-2 1 0,-1 2-1,0 0 1,-3 3-1,0 0 1,-1 2-1,-1 1 1,-1 2 0,0 2-1,-2 1 1,0 2-1,0 1 1,-2 2 0,1 1-1,-1 3 1,0 1-1,-1 1 1,0 3-1,1 1 1,-1 2 0,0 1-1,-57 12 1,51-4-106,1 2 1,1 2 0,0 1-1,-76 39 1,89-37-705,0 2 1,-42 34-1,55-38-389,1 1 0,0 0-1,1 1 1,-20 29 0,10-2-4478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2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87 7527,'-12'-4'2728,"-28"-4"427,-1 1 0,-74-2 0,80 9-345,56 2-1358,58 0-269,379-26-484,-149 3-405,681 12 448,-681 37-731,-309-28-4,0 0 1,0 0 0,0 0-1,0 0 1,0 1-1,0-1 1,0 0 0,0 0-1,0 0 1,0 0-1,0 0 1,0 0 0,0 1-1,0-1 1,0 0-1,0 0 1,1 0-1,-1 0 1,0 0 0,0 0-1,0 0 1,0 1-1,0-1 1,0 0 0,0 0-1,0 0 1,0 0-1,-29 3 187,-45-1 3,-307-25-66,62 1-161,-22 23 210,287 3-165,1 2 1,0 2-1,0 3 0,-68 23 1,92-21-13,24-6-48,20-4-25,440-15 133,-182-1-276,-145 12 116,172-10-126,-583 9 404,0 32-284,94 0-3448,112-17-124,-6 0-3687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4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74 172 8392,'-9'-3'411,"-28"-10"1876,12 10 1982,22 7-2026,10 5-1517,7 6-193,0-8-250,-1 0 0,1-2 0,0 0 1,0 0-1,1-1 0,-1-1 1,1 0-1,25 1 0,127-5 129,-137-1-325,232-22 522,39-2 47,-116 22-90,372-14 880,330 15 1544,-605 22-2471,78 2-136,1714-69 1470,-1929 39-1862,17-3 53,221 14 1,-172 28 28,11 1-50,424-31 59,-277-9-106,-349 9 26,82-4 28,-94 3-22,1 0-1,-1-1 1,0 0-1,0 0 1,0-1-1,0 0 1,0 0-1,0-1 1,10-7-1,-15 8-73,0-1-1,0 0 0,-1 0 0,0 1 1,0-1-1,0-1 0,0 1 0,0 0 1,-1 0-1,0-1 0,0 1 0,0 0 1,-1-1-1,1 1 0,-1-1 1,0 1-1,0-1 0,-1 1 0,1-1 1,-1 1-1,-2-8 0,2 11-235,1 0 0,-1 0-1,0 0 1,0 0 0,0 1 0,0-1-1,0 0 1,0 0 0,0 1 0,0-1-1,0 0 1,-1 1 0,1-1 0,0 1-1,0 0 1,-1-1 0,1 1 0,0 0-1,0 0 1,-1 0 0,1-1-1,0 1 1,0 1 0,-1-1 0,1 0-1,0 0 1,-3 1 0,3-1-162,0 1 0,-1-1 0,1 0 1,-1 0-1,1 1 0,0-1 0,-1 0 0,1 0 1,-1-1-1,1 1 0,0 0 0,-1 0 0,1-1 0,0 1 1,-1-1-1,1 1 0,0-1 0,0 1 0,-1-1 1,1 0-1,0 0 0,0 0 0,0 0 0,0 1 0,0-1 1,0-1-1,0 1 0,-1-2 0,0-6-3358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1582 539 5573,'4'-8'2637,"114"-202"7933,-116 205-10377,0 0-1,1 0 0,-2 0 0,1 0 0,-1 0 1,1 0-1,-1 0 0,-1-1 0,1 1 0,-1 0 1,0-1-1,0 1 0,0 0 0,-1-1 0,0 1 1,0 0-1,0 0 0,-1 0 0,0-1 0,0 2 0,0-1 1,0 0-1,-1 0 0,0 1 0,0-1 0,0 1 1,-6-6-1,-3-1-52,-1 0 0,0 1 0,0 1 0,-1 0 0,-1 1 0,1 0 0,-32-11 1,-12-1 105,0 3 0,-2 2 0,1 2 1,-74-5-1,32 11-208,-178 11 0,232 0 34,0 2 0,1 2-1,0 2 1,1 2 0,0 2-1,1 2 1,0 2 0,2 1-1,-44 29 1,62-34-14,2 1 0,0 1 0,1 2 0,0 0 0,2 1 0,0 0 0,1 2 0,1 0 0,1 1 0,1 1 0,1 0 0,1 1 0,1 1 0,1 0 0,1 0 0,-12 53 0,20-66-94,0-1-1,0 0 0,1 0 0,0 1 0,1-1 0,1 1 0,0-1 0,0 0 1,1 1-1,6 19 0,-5-24 15,1 1 1,0-1 0,0 0-1,1 0 1,0 0 0,0-1-1,1 1 1,-1-1 0,1 0-1,1-1 1,-1 0-1,1 0 1,0 0 0,0-1-1,11 6 1,15 5 63,1-2 0,1-1-1,0-2 1,0-1 0,1-1 0,45 3-1,222 0 420,-203-14-114,0-3 1,176-36-1,-208 27-82,-1-4-1,-1-2 1,-1-3-1,117-62 1,-162 74-211,1-1 1,-2-1 0,0 0 0,0-2-1,-2 0 1,0-1 0,19-25-1,-31 36-44,0 0 0,-1-1 0,0 1 0,0-1 0,0 0 0,-1 0 0,0 0 0,0-1-1,-1 1 1,0-1 0,0 1 0,-1-1 0,0 0 0,0 1 0,-1-1 0,0 0-1,0 0 1,-1 0 0,0 1 0,0-1 0,-1 0 0,0 1 0,0-1 0,-1 1 0,0 0-1,-4-8 1,0 5-11,0 0 0,-1 1 0,1 0 0,-2 1 0,1 0 0,-1 0 0,-1 0 0,1 1 0,-1 1 0,-1 0 0,-18-9 0,-4 2-7,1 1-1,-65-14 1,31 14-264,-1 2 0,-114-2 0,-134 27-6049,180 0-609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1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632 124 13100,'6'-14'5189,"0"1"-4166,3-5 286,-1-1-1,-1 1 0,5-24 1,-32 66 1280,-331 501-1556,155-219-2013,184-286 685,-20 27-556,30-45 660,0 1 0,-1-1 1,1 1-1,0-1 0,-1 0 0,1 0 1,-1 0-1,0 0 0,1-1 0,-1 1 1,0-1-1,0 1 0,-4 0 0,7-2 146,0 0-1,-1 0 0,1 0 1,0 0-1,-1 0 0,1 0 0,-1 0 1,1 0-1,0 0 0,-1 0 1,1 0-1,0 0 0,-1 0 0,1 0 1,0-1-1,-1 1 0,1 0 0,0 0 1,-1 0-1,1 0 0,0-1 1,0 1-1,-1 0 0,1 0 0,0-1 1,0 1-1,-1 0 0,1-1 1,0 1-1,0 0 0,0-1 0,0 1 1,-1 0-1,1-1 0,0 1 1,0 0-1,0-1 0,0 0 0,-3-12-1714,0-1-1,1 0 0,0-21 0,0 9-1162,-5-59-7610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17296,'0'0'3780,"54"49"-1666,-24-6-513,12 8-63,3 4-481,11 0-609,9-4-320,10-10-320,10-14-1441,6-13-802,5-13-479,-1-4-770,-2-21-4548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2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0 225 20275,'0'0'3588,"83"-7"-1667,-10-23-575,13-8-1,7-4-897,4 2-352,-5 7-672,-9 10-1602,-20 12-1057,-18 11-1666,-23 0-2658</inkml:trace>
  <inkml:trace contextRef="#ctx0" brushRef="#br0" timeOffset="1">156 453 18449,'0'0'1538,"71"-18"224,-8-11 800,16-8-672,8-2 0,5-4-833,-3 8-897,-2 2-929,-13 7-3139,-14 2-2754,-18 5-8552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3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16784,'0'0'3118,"3"16"-2190,5 66 262,13 89-67,-18-151-961,1-1 0,1-1 1,1 1-1,0-1 0,2 0 1,14 26-1,-21-42-90,0 0 0,0 0 0,0 0 0,0-1 0,1 1 0,-1 0 0,1-1 0,-1 1 0,1 0 0,0-1 0,-1 0 0,1 1 0,0-1 0,0 0 0,0 0 0,0 0 0,0 0 0,0-1 0,1 1 0,-1 0 0,0-1 0,0 0 0,0 1 0,1-1 0,-1 0 0,0 0 0,0 0 0,1-1 0,-1 1 0,0 0 0,0-1 0,0 1 0,0-1 0,1 0 0,-1 0 0,0 0 0,2-1 0,4-3 305,0-1-1,0 0 1,-1 0 0,0-1-1,0 0 1,0 0 0,8-12-1,19-31 80,-1-1 0,28-60 0,42-116-362,-83 181 19,-16 114-406,-6 5 355,0-39-24,2 1 0,6 61 0,-5-94-30,-1 0 1,0 0 0,0 0-1,1 0 1,-1 0 0,1 0-1,0 0 1,0 0-1,-1 0 1,1 0 0,1 0-1,-1-1 1,0 1 0,0 0-1,0-1 1,1 1 0,-1-1-1,1 1 1,-1-1-1,1 0 1,0 0 0,0 1-1,-1-1 1,1-1 0,0 1-1,0 0 1,0 0 0,0-1-1,0 1 1,0-1-1,0 1 1,0-1 0,3 0-1,-1 0 50,1-1 0,-1 1-1,1-1 1,-1-1 0,0 1-1,1 0 1,-1-1 0,0 0-1,0 0 1,0 0 0,0-1-1,-1 1 1,1-1 0,4-4-1,16-19-37,-2-1 0,-1 0 0,-1-2 0,-2 0-1,-1-1 1,18-42 0,11-17-36,-37 77-10,-4 18-44,-4 25-156,-1-23 148,-1 34-305,7 147-2901,-3-163-24,1 1-1,13 42 1,3-17-9285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3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4449 1 19635,'-119'3'-258,"0"6"1,-148 31 0,-228 74-528,390-88 943,-1019 298 3074,940-256-2912,2 8-1,4 7 1,-324 208 0,370-198 14,4 6 1,4 5-1,5 6 1,5 4 0,-155 203-1,229-262-56,2 2 0,2 2 0,4 1 1,2 2-1,2 1 0,-19 68 0,38-98-271,0-1 1,3 2 0,0-1-1,2 1 1,2 0-1,1 0 1,2 0 0,1 0-1,1-1 1,2 1-1,2-1 1,1 0 0,1 0-1,15 33 1,-9-34-10,1 0 0,2-2 0,1 0 0,1-1 0,1-1 0,2 0 0,1-2 1,39 33-1,-28-31-92,2-1 1,1-2 0,0-2 0,2-1 0,1-2-1,45 15 1,-17-13 14,1-2 1,0-4-1,1-3 1,0-4-1,1-2 0,0-3 1,0-4-1,95-11 0,-47-6 720,-1-5 1,215-70-1,216-127 1450,-263 84-1817,-7-13 1,349-244-1,-436 252-239,-6-8-1,-7-8 0,279-314 1,-163 81-249,-241 303 121,-4-3 1,67-158 0,-103 211 106,-1-1 1,-2 0 0,-2-1 0,-1 0 0,-2-1 0,-2 0-1,-2 0 1,-1-49 0,-2 77-4,-1 0 0,-1 1 0,0-1 0,0 0 0,-1 1 1,-1-1-1,0 1 0,0 0 0,-1 0 0,0 1 0,0-1 0,-1 1 0,-1 0 0,1 1 0,-1-1 0,-14-11 0,9 11-13,-1 0 0,0 1-1,-1 0 1,0 1 0,0 0-1,0 2 1,-1-1 0,0 2-1,0 0 1,-1 1 0,-16-2-1,-27 0 18,0 2-1,0 3 1,0 2-1,0 3 1,-109 23-1,-284 105-58,-280 166-3628,20 51-7844,425-201 2211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24151,'0'0'897,"5"49"-833,-5 0 64,0 14 32,3 15-96,1 10-32,7-2-32,4-11-608,9-11-1186,8-14 352,2-21 546,1-12-898,-8-12-2082,-11-5-5989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31 851 19218,'0'0'1666,"-5"12"-262,-18 34-235,22-45-1150,1 0 0,-1-1 0,1 1 0,0 0 0,0-1 0,0 1 0,-1 0 1,1 0-1,0-1 0,0 1 0,0 0 0,0 0 0,0 0 0,0-1 0,0 1 0,0 0 0,1 0 0,-1-1 1,0 1-1,0 0 0,1 0 0,-1-1 0,0 1 0,1 0 0,-1-1 0,1 1 0,-1-1 0,1 1 0,-1 0 1,1-1-1,-1 1 0,1-1 0,-1 1 0,1-1 0,0 0 0,-1 1 0,1-1 0,0 1 0,-1-1 0,1 0 1,0 0-1,0 1 0,-1-1 0,1 0 0,0 0 0,0 0 0,0 0 0,-1 0 0,1 0 0,0 0 0,0 0 1,-1 0-1,1-1 0,0 1 0,1 0 0,43-9 727,-33 3-572,-1 0 0,0 0-1,-1-1 1,1-1 0,-1 0 0,-1 0-1,16-17 1,55-76 598,-50 58-577,-3-2-1,-1 0 1,-2-2 0,-2 0-1,-3-2 1,-1 0-1,-3-1 1,-2-1 0,-2 0-1,-2 0 1,-3-1 0,1-85-1,-7 135-192,0 0 0,0 0-1,0 0 1,0 0 0,0 0-1,0 0 1,-1 0 0,1 0 0,-1 0-1,1 0 1,-1 0 0,0 1-1,1-1 1,-1 0 0,-2-3-1,2 7-12,0-1 0,0 1 0,0-1 0,0 1 0,0 0 0,0-1 0,1 1 0,-1 0 0,1 0 0,-1 0 0,1-1 0,0 1 0,0 0 0,-1 0 0,2 0 1,-1 0-1,0 3 0,-2 43-188,3 1 0,1 0 0,10 51 0,-7-70-494,2 0 0,1-1-1,1 0 1,1 0 0,2-1 0,19 33 0,-25-50-741,1 0 0,1-1 0,0 0 0,18 18 0,-14-18-4225,1 0 1,25 13-1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22453,'0'0'4127,"7"15"-3753,39 76 470,87 125 1,-17-30-789,-94-150-29,-9-16 12,-1 0 0,-1 1 0,-1 0 1,-1 0-1,10 32 0,-19-53-32,0 1 0,0-1-1,0 0 1,0 1 0,1-1 0,-1 1 0,0-1 0,0 0 0,0 1 0,0-1 0,0 1 0,0-1 0,0 1-1,0-1 1,0 0 0,0 1 0,0-1 0,0 1 0,-1-1 0,1 0 0,0 1 0,0-1 0,0 0 0,-1 1-1,1-1 1,0 1 0,0-1 0,-1 0 0,1 0 0,0 1 0,0-1 0,-1 0 0,1 1 0,-1-1 0,1 0-1,0 0 1,-1 0 0,1 1 0,0-1 0,-1 0 0,1 0 0,-1 0 0,1 0 0,0 0 0,-1 0 0,1 0-1,-1 0 1,1 0 0,-1 0 0,1 0 0,0 0 0,-1 0 0,1 0 0,-1 0 0,1 0 0,0 0 0,-1-1-1,1 1 1,-1 0 0,1-1 0,-27-13 20,-13-20-949,1-2 0,2-2 0,-43-56 0,49 56 804,27 35 176,1-1 0,0 0 0,0 0 0,0 0 0,0-1 0,1 1 0,-3-6 0,5 9-42,0 1 1,0-1-1,0 1 1,0-1-1,0 1 1,0 0-1,0-1 1,0 1-1,0-1 1,0 1-1,0-1 1,0 1-1,0 0 1,0-1-1,1 1 1,-1-1-1,0 1 1,0 0-1,1-1 1,-1 1-1,0 0 1,0-1-1,1 1 1,-1 0-1,0-1 1,1 1-1,-1 0 0,1-1 1,24-4-30,1 4-539,0-2 0,0 0 0,25-8 0,32-17-7618,-20-2-4973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0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78 570 22005,'-8'5'1580,"2"-1"-1393,1 0 0,0 1 0,0-1 0,1 1 1,-1 0-1,1 0 0,0 1 0,0-1 0,1 1 0,0 0 0,0 0 0,0 0 0,1 0 1,0 0-1,0 1 0,0-1 0,1 1 0,0-1 0,-1 11 0,1-1-70,-1 0 0,2 0 0,0 0 0,1 0 0,1 1-1,3 16 1,-4-31-105,-1 1 1,1 0-1,0 0 0,0-1 0,0 1 0,0 0 0,0-1 0,1 1 1,-1-1-1,1 0 0,0 1 0,-1-1 0,1 0 0,0 0 0,0 0 0,1 0 1,-1 0-1,0-1 0,0 1 0,1-1 0,-1 1 0,1-1 0,0 0 1,-1 0-1,1 0 0,0 0 0,0-1 0,-1 1 0,1-1 0,0 1 1,0-1-1,0 0 0,0 0 0,-1 0 0,1-1 0,0 1 0,0-1 0,0 0 1,-1 1-1,1-1 0,0 0 0,4-3 0,1 0-8,0 0-1,0-1 1,-1 0 0,1 0-1,-1-1 1,0 1 0,-1-2-1,0 1 1,0-1-1,0 0 1,-1 0 0,1 0-1,-2-1 1,1 0 0,-1 0-1,-1 0 1,4-11 0,1-1 8,-2-1 1,-1 0 0,0 0 0,-2 0-1,0 0 1,-1-26 0,-1 20 8,0 17-5,-1 1-1,0-1 0,0 1 0,-1-1 1,0 1-1,-4-14 0,5 45-288,-2 1 249,5 45 1,0-56-78,0 0 0,0-1 1,1 1-1,1-1 0,0 0 0,9 15 1,-13-24 26,0-1 0,0 1 0,0 0 0,0-1 1,0 1-1,0-1 0,0 1 0,1-1 0,-1 1 1,0-1-1,1 0 0,-1 0 0,1 0 0,-1 0 1,1 0-1,0 0 0,-1 0 0,1 0 0,0-1 1,0 1-1,-1-1 0,1 1 0,0-1 0,0 0 0,0 0 1,0 1-1,0-1 0,0-1 0,-1 1 0,1 0 1,0 0-1,0-1 0,0 1 0,0-1 0,-1 1 1,1-1-1,0 0 0,-1 0 0,1 0 0,0 0 1,-1 0-1,1 0 0,-1 0 0,1 0 0,-1-1 1,0 1-1,0-1 0,1 1 0,-1-1 0,0 1 1,1-3-1,5-6-171,0-1-1,-1 0 1,0-1 0,-1 1 0,0-1 0,-1 0 0,0-1-1,-1 1 1,0-1 0,1-25 0,-1-11-466,-5-72 1,2 113 733,-5-47 87,-21-88 0,23 130-31,7 56 1880,7 69-256,-10-105-1650,4 18 457,1 0 0,1 0 0,14 31 0,-18-50-364,0 0 0,0-1 1,0 1-1,1-1 0,0 0 0,0 0 1,0 0-1,7 5 0,-8-8-95,-1 0 0,1-1 0,-1 1 0,1-1 0,0 1 0,-1-1 0,1 0 0,0 0 0,0-1 0,0 1 0,0 0 0,0-1 0,0 0 0,0 0 0,0 1 0,-1-2 0,1 1 0,5-1 0,-5 0 31,0 0-1,0 0 1,0-1 0,-1 1 0,1-1 0,-1 0 0,1 0-1,-1 0 1,1 0 0,-1 0 0,0 0 0,0 0 0,0-1-1,0 1 1,0-1 0,-1 0 0,1 1 0,-1-1 0,0 0-1,0 0 1,0 0 0,0 0 0,1-5 0,1-7 242,0-1 1,-1 0-1,0-20 1,-2-28-197,-3-1 0,-23-126 0,20 157-806,7 63 631,1-1 1,2 1-1,0-1 1,10 30 0,-11-45 83,1 0 0,0 0 0,1-1 0,1 1 0,0-1 0,1 0 1,0-1-1,0 0 0,2 0 0,17 19 0,-21-26-82,-1 0-1,1-1 1,-1 0-1,1 0 0,0 0 1,0-1-1,0 1 1,1-1-1,-1 0 1,1-1-1,-1 1 1,1-1-1,-1 0 1,1-1-1,0 1 1,-1-1-1,1 0 1,0-1-1,-1 1 0,8-2 1,-8 0-314,0 0 0,0 0 0,0 0 0,0 0-1,0-1 1,-1 0 0,1 0 0,-1 0 0,0-1 0,0 1 0,0-1 0,0 0 0,-1 0 0,1 0-1,-1-1 1,0 1 0,0-1 0,-1 0 0,1 0 0,-1 0 0,1-5 0,2-5-1937,-2 0 1,0 0-1,2-27 1,-2-6-4448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0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4869,'0'0'21577,"-3"8"-20728,0 0-673,1-4-117,0 1 0,0-1 1,1 0-1,-1 1 1,1-1-1,1 1 0,-1 0 1,0 8-1,2-12-70,-1-1-1,0 1 0,0-1 1,1 0-1,-1 1 1,0-1-1,1 0 0,-1 1 1,0-1-1,1 0 1,-1 1-1,1-1 1,-1 0-1,0 0 0,1 1 1,-1-1-1,1 0 1,-1 0-1,1 0 0,-1 0 1,1 0-1,-1 0 1,1 0-1,-1 0 1,1 0-1,-1 0 0,1 0 1,-1 0-1,1 0 1,-1 0-1,0 0 0,1 0 1,-1 0-1,1 0 1,-1-1-1,1 1 1,0-1-1,21-7-263,-3-3 113,1 1 1,32-12-1,-45 20 164,1-1-1,-1 1 1,1 1 0,0 0-1,-1 0 1,1 0 0,0 1 0,0 0-1,-1 0 1,1 1 0,8 2-1,-15-3 49,1 1 0,-1-1 0,1 1 0,-1-1 0,1 1 0,-1 0 0,0 0 0,1 0-1,-1 0 1,0 0 0,1 0 0,-1 0 0,0 0 0,0 0 0,0 0 0,0 1 0,0-1-1,-1 0 1,1 1 0,0-1 0,0 1 0,-1-1 0,1 1 0,-1-1 0,0 1 0,1-1-1,-1 1 1,0 0 0,0-1 0,0 1 0,0-1 0,0 1 0,0 0 0,0-1 0,-1 1 0,0 1-1,0 2 245,0 0-1,-1 0 0,1 0 0,-1 0 0,-1 0 1,1 0-1,-1 0 0,0-1 0,-5 7 0,0-1-192,-1-1 0,0 0 0,0 0 0,-1-1 0,0-1 0,-1 1 0,1-2 0,-1 1 0,-1-2 0,-17 7 0,19-12-1545,7-6-2990,2-15-4785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127 490 15695,'-4'-15'1751,"1"4"-1529,-1-8 896,-1 0-1,-12-27 1,16 42-913,-1 1 0,1-1 0,-1 0 0,0 1 0,0-1 0,0 1 0,-1-1 0,1 1 0,-1 0 0,0 0 0,0 0-1,0 1 1,0-1 0,0 1 0,-1-1 0,1 1 0,-1 0 0,1 0 0,-1 1 0,-5-2 0,8 3-167,0 0 0,0 0 0,-1 0-1,1 0 1,0 0 0,0 1-1,0-1 1,-1 0 0,1 1 0,0-1-1,0 1 1,0-1 0,0 1 0,0 0-1,0-1 1,0 1 0,0 0 0,0 0-1,0 0 1,1 0 0,-1 0 0,0 0-1,0 0 1,1 0 0,-1 0 0,1 0-1,-1 0 1,1 0 0,-1 0 0,1 1-1,0-1 1,-1 0 0,1 0 0,0 0-1,0 1 1,0 0 0,-3 57 71,4-47-8,0 17 28,2 1-1,1-1 1,2 0-1,0 0 1,2-1-1,1 0 1,14 30 0,13 18 405,54 85 1,-62-112-454,3-1 0,1-2 1,2-2-1,53 54 0,-86-97-65,1 1 0,-1-1 0,1 1 0,-1-1 0,1 0-1,0 0 1,-1 0 0,1 0 0,0 0 0,0 0 0,0 0 0,3 0 0,-4-1 21,-1 0 0,0 0 0,1 0-1,-1 0 1,1 0 0,-1-1 0,1 1 0,-1 0 0,0 0 0,1 0 0,-1-1-1,1 1 1,-1 0 0,0 0 0,1-1 0,-1 1 0,0 0 0,1-1 0,-1 1-1,0-1 1,0 1 0,1 0 0,-1-1 0,0 1 0,0-1 0,0 1 0,0 0-1,1-1 1,-1 1 0,0-1 0,0 1 0,0-1 0,0 0 0,0-5 205,0-1 1,0 0 0,-1 1 0,0-1 0,0 0-1,-4-10 1,-24-69-144,-75-152 0,43 108-126,52 108 27,9 22 0,0 0 0,0-1 0,0 1 0,1 0 0,-1-1 0,0 1 0,0 0 0,0-1 0,0 1 0,0 0 0,0-1 0,0 1 0,1 0 0,-1 0 0,0-1 0,0 1 0,1 0 0,-1-1 0,0 1 0,0 0 0,1 0 0,-1 0 0,0-1 0,0 1 0,1 0 0,-1 0 0,0 0 0,1 0 0,-1 0 0,0-1 0,1 1 0,-1 0 0,0 0 0,1 0 0,-1 0 0,0 0 0,1 0 0,-1 0 0,0 0 0,1 0 0,-1 0 0,0 0 0,1 1 0,-1-1 0,0 0 0,1 0 0,-1 0 0,0 0 0,1 0 0,-1 1 0,0-1 0,0 0 0,1 0 0,-1 0 0,0 1 0,1-1 0,18 8-172,0 1 0,-1 1 0,0 0-1,0 1 1,-1 1 0,-1 1 0,28 27 0,-41-34 409,-9-10-44,-11-14-25,9 0-71,0-1 0,2 0 0,0 0 0,1 0-1,-5-38 1,11 57-86,0 0-1,0 0 0,1 0 1,-1 0-1,0 0 0,0 0 0,0 0 1,0 0-1,1 0 0,-1 1 1,0-1-1,0 0 0,0 1 0,0-1 1,0 1-1,0-1 0,0 1 1,1 0-1,1 1-8,5 1-279,1 0-1,0-1 1,-1 0 0,1-1-1,0 0 1,0 0 0,0-1 0,0 0-1,0 0 1,0-1 0,0 0-1,-1-1 1,1 0 0,0 0-1,-1-1 1,1 0 0,-1 0-1,0-1 1,0 0 0,0-1 0,-1 0-1,9-6 1,-4 1-330,0-1 0,-1 0 0,-1 0 0,0-1 0,0-1 1,-1 1-1,-1-1 0,0-1 0,-1 0 0,0 0 0,9-29 0,-16 42 573,0-1 0,0 1 0,1 0 0,-1-1 0,0 1 0,1 0 0,-1-1 0,1 1 0,-1 0 0,1 0 0,0 0 0,-1-1 0,1 1 0,0 0 0,0 0 0,0 0 0,0 0 0,0 0-1,0 0 1,0 1 0,0-1 0,0 0 0,1 1 0,-1-1 0,0 0 0,2 0 0,1 2 419,-1-1 0,0 1 0,0 0 0,0 0 0,0 0 0,0 1 0,0-1-1,0 1 1,0-1 0,2 3 0,-1-1-175,0-1 0,0 0 0,0 0-1,0-1 1,0 1 0,0-1 0,1 0 0,-1 0-1,0-1 1,1 1 0,-1-1 0,0 0 0,1 0 0,-1 0-1,1-1 1,-1 1 0,0-1 0,0 0 0,1 0-1,-1-1 1,0 1 0,0-1 0,0 0 0,0 0-1,-1 0 1,5-4 0,9-7-209,-1-1-1,-1 0 0,-1-1 1,19-26-1,21-19 259,-53 59-236,0 0 1,0 1-1,0-1 1,0 0 0,-1 1-1,1-1 1,0 0-1,0 1 1,0-1-1,1 1 1,-1-1-1,0 1 1,0 0-1,0-1 1,0 1-1,0 0 1,0 0 0,1 0-1,-1 0 1,0 0-1,0 0 1,0 0-1,0 0 1,0 1-1,1-1 1,-1 0-1,0 1 1,0-1-1,2 1 1,24 28 1186,-25-26-1147,0 0 1,0 0-1,0-1 1,0 1-1,0 0 1,1-1-1,-1 0 0,1 1 1,0-1-1,0 0 1,0 0-1,0-1 0,0 1 1,0-1-1,6 3 1,-4-4-25,0-1 1,0 1 0,0-1-1,0 0 1,0 0 0,0 0 0,0-1-1,-1 0 1,1 0 0,0 0-1,-1 0 1,0-1 0,1 1-1,-1-1 1,0-1 0,0 1 0,3-4-1,10-10 103,-1 0-1,18-26 1,-25 31-187,10-16 43,23-43-1,-6 9-499,-36 62 455,0 0 1,1-1-1,-1 1 1,0 0-1,0-1 1,0 1-1,0 0 1,0 0-1,0-1 1,0 1-1,1 0 1,-1-1-1,0 1 1,0 0-1,0 0 1,1 0-1,-1-1 1,0 1-1,0 0 1,1 0-1,-1 0 1,0-1-1,0 1 1,1 0-1,-1 0 0,0 0 1,1 0-1,-1 0 1,0 0-1,1 0 1,-1 0-1,0 0 1,0 0-1,1 0 1,-1 0-1,0 0 1,1 0-1,-1 0 1,0 0-1,1 0 1,-1 0-1,6 12-3944,-2 0-1382,4-6-3867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0 0 15919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16784,'0'0'6315,"14"14"-5381,25 29 102,-3 2 0,35 54-1,-48-60-394,30 46 761,-47-77-1256,0-1 0,0 0 1,0 0-1,1 0 1,0 0-1,1-1 1,13 8-1,-19-12-117,0-1 0,0 0 0,0 0 0,0 0 0,1 0 0,-1 0 0,0-1 0,1 1 0,-1-1 0,0 0 0,1 1 0,-1-1 0,1 0 0,-1 0 0,0 0 0,1-1 0,-1 1 0,1-1-1,-1 1 1,0-1 0,0 0 0,1 0 0,-1 0 0,0 0 0,0 0 0,0 0 0,0-1 0,0 1 0,0-1 0,0 1 0,-1-1 0,1 0 0,0 0 0,-1 0 0,0 0 0,1 0 0,-1 0 0,2-3 0,4-10 216,-1 0 1,0 0-1,0 0 1,4-27-1,-5 25-189,40-196-56,-45 212 0,0 0 0,0 0 0,0 0 0,1 0 0,-1 0 0,0 0 0,1 1 0,-1-1 0,1 0 0,-1 0 0,1 0 0,-1 0 0,1 1 0,-1-1 0,1 0 0,0 1 0,-1-1 0,1 0 0,1 0 0,8 9 0,5 29 0,-14-34 0,12 44-62,-11-33-9,2 1 0,0-1 0,0 0 0,2 0 0,-1-1 0,2 0 0,14 23 0,-21-35 24,1 0-1,-1-1 1,1 1 0,-1 0 0,1-1-1,-1 1 1,1 0 0,0-1-1,-1 1 1,1-1 0,0 1-1,0-1 1,-1 1 0,1-1 0,0 0-1,0 1 1,0-1 0,-1 0-1,1 0 1,0 0 0,0 1-1,0-1 1,0 0 0,-1 0-1,1 0 1,0 0 0,0-1 0,0 1-1,0 0 1,0 0 0,-1 0-1,1-1 1,0 1 0,0 0-1,0-1 1,-1 1 0,1-1-1,0 1 1,0-1 0,-1 1 0,1-1-1,-1 1 1,1-1 0,0 0-1,-1 1 1,1-1 0,-1 0-1,1 1 1,0-3 0,17-40-3556,-12 20-389,-2-1 1,3-28 0,-3 0-8218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3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11115,'0'0'10025,"5"11"-7254,-2-4-2378,19 38 897,-21-43-1145,0 0-1,1 0 1,-1 0-1,1 0 1,0-1-1,-1 1 1,1 0 0,0-1-1,0 1 1,0-1-1,0 0 1,0 1-1,0-1 1,1 0-1,-1 0 1,0 0 0,0-1-1,1 1 1,-1-1-1,4 1 1,-4-1-77,0-1 0,1 1 1,-1-1-1,0 0 0,0 0 1,0 0-1,0 0 0,0 0 1,-1 0-1,1-1 0,0 1 0,0-1 1,-1 1-1,1-1 0,-1 0 1,1 1-1,-1-1 0,0 0 1,0 0-1,0 0 0,0 0 1,0 0-1,0 0 0,0 0 1,-1 0-1,1 0 0,-1-1 0,1 1 1,-1-2-1,3-10 60,-1 0 1,-1 0-1,0-17 0,-1 26-98,-1 0 0,0 1 0,0-1-1,0 0 1,-1 1 0,0-1 0,0 1 0,0 0 0,0-1-1,-1 1 1,-5-7 0,7 9-16,0 1 0,0 0-1,0-1 1,0 1 0,0 0 0,0 0-1,-1-1 1,1 1 0,-1 0 0,1 0-1,-1 1 1,1-1 0,-1 0 0,1 0 0,-1 1-1,1-1 1,-1 1 0,0-1 0,0 1-1,1 0 1,-1 0 0,0-1 0,1 1-1,-1 0 1,0 1 0,0-1 0,1 0-1,-1 0 1,0 1 0,1-1 0,-1 1-1,0 0 1,1-1 0,-1 1 0,1 0 0,-1 0-1,-1 1 1,0 1-13,0 1-1,1-1 1,-1 1-1,1 0 1,0 0-1,0 0 1,0 0 0,0 0-1,1 0 1,-1 0-1,1 1 1,0-1 0,1 0-1,-1 1 1,1-1-1,0 5 1,1 81 23,0-77-37,0 0-10,1-1-1,0 0 1,1 0-1,0 0 1,1 0-1,0 0 1,0-1-1,2 0 1,8 15-1,-12-22-142,1-1 0,0 1 0,0 0 0,1-1 0,-1 1 0,1-1 0,-1 0 0,1-1 0,0 1 0,0 0-1,9 3 1,-10-5-157,1 0 0,0 0 0,0 0 0,0-1 0,0 1 0,-1-1 0,1 0 0,0 0 0,0-1 0,0 1 0,0-1 0,0 0 0,0 0 0,-1 0 0,1 0 0,5-3 0,-4 1-430,0 0-1,0 0 1,0-1-1,0 1 1,-1-1-1,5-4 1,27-33-7169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3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93 15695,'-2'-9'3635,"0"2"-2843,0 0-1,-1 0 1,1 0 0,-2 1-1,1-1 1,0 1 0,-7-9-1,9 13-681,-1 1 1,1-1-1,0 1 0,0-1 0,-1 1 0,1 0 1,0-1-1,-1 1 0,1 0 0,-1 0 0,0 0 1,1 0-1,-1 1 0,0-1 0,1 0 0,-1 1 1,0-1-1,0 1 0,0-1 0,0 1 0,0 0 1,1 0-1,-1 0 0,0 0 0,0 0 1,0 0-1,0 1 0,0-1 0,1 1 0,-1-1 1,0 1-1,0 0 0,1-1 0,-1 1 0,0 0 1,1 0-1,-1 0 0,1 0 0,-1 1 0,1-1 1,0 0-1,-2 3 0,-2 1-93,1 1 0,0 0 1,0 0-1,1 0 0,0 0 0,0 1 0,1-1 0,-1 1 1,1 0-1,1-1 0,-1 1 0,1 0 0,0 0 0,1 10 1,-1-1-14,1 1 0,1-1 0,0 1 1,1-1-1,5 19 0,-5-29-6,0 0-1,0 0 1,1 0 0,-1-1-1,1 1 1,1 0 0,-1-1-1,1 0 1,0 0-1,0 0 1,0-1 0,6 5-1,-8-7 3,0 0 0,1-1 0,-1 1-1,0-1 1,1 0 0,0 0 0,-1 0 0,1 0-1,-1 0 1,1-1 0,0 1 0,0-1 0,-1 1-1,1-1 1,0 0 0,0 0 0,0 0-1,-1-1 1,1 1 0,0-1 0,0 1 0,-1-1-1,1 0 1,-1 0 0,1 0 0,0-1 0,-1 1-1,0 0 1,1-1 0,1-2 0,6-5 17,-1 0 0,0-1 0,-1 0 1,0 0-1,-1-1 0,0 0 0,0 0 0,-1-1 1,-1 0-1,0 0 0,6-23 0,-4 11 34,-1 0 1,-1 0-1,2-41 0,-6 94-508,1 0 0,7 40 0,-6-54-659,1-1 0,0 1 0,11 21 0,-14-33 509,0-1-1,0 1 1,0-1 0,1 0 0,-1 0-1,1 1 1,0-1 0,0 0 0,0 0-1,0 0 1,0-1 0,0 1 0,0-1-1,0 1 1,6 2 0,7-2-7630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4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1 474 19955,'0'0'6406,"6"9"-6096,30 58 513,-20-34-44,34 49-1,-49-80-754,0-1-1,0 1 0,1-1 0,-1 1 0,0-1 0,1 0 0,-1 1 0,1-1 0,0 0 0,-1 0 0,1 0 0,0 0 0,0 0 0,-1-1 0,1 1 0,0-1 0,0 1 0,0-1 0,0 1 0,0-1 0,0 0 0,0 0 0,0 0 0,0 0 0,-1-1 0,1 1 0,0 0 0,0-1 0,0 1 0,0-1 0,0 0 0,0 1 0,-1-1 0,1 0 0,0 0 0,-1 0 0,1 0 0,-1-1 0,1 1 0,-1 0 0,1-1 0,-1 1 0,2-3 0,5-5 74,0-1 0,0 1 1,-1-1-1,0-1 0,8-17 1,-7 10-70,0-1 0,7-28 0,-13 41-29,0-1 0,-1 1-1,0 0 1,0-1 0,-1 1 0,0-1-1,0 1 1,0-1 0,-1 1 0,0-1-1,-3-10 1,4 16 0,-1 0 0,1 0-1,0 0 1,-1 0 0,1 0 0,-1 0 0,1 0-1,-1 0 1,1 0 0,-1 0 0,0 0 0,1 0-1,-1 1 1,0-1 0,0 0 0,0 1 0,0-1-1,1 0 1,-1 1 0,0-1 0,0 1 0,0-1-1,0 1 1,0 0 0,0-1 0,0 1 0,-1 0-1,1 0 1,0 0 0,0 0 0,0 0 0,0 0-1,0 0 1,0 0 0,0 0 0,0 0 0,0 0-1,0 1 1,0-1 0,0 1 0,0-1 0,0 0-1,0 1 1,0 0 0,0-1 0,0 1 0,0 0-1,0-1 1,1 1 0,-1 0 0,0 0 0,-1 1-1,2-1-3,-1 0 1,0-1-1,1 1 0,-1 0 0,1 0 0,-1 0 0,1 0 1,-1 0-1,1 0 0,0 0 0,-1 0 0,1 0 0,0 0 1,0 0-1,0 0 0,0 0 0,0 0 0,0 0 0,0 0 1,0 0-1,1 2 0,-1-2-1,1 1 0,0-1 1,0 0-1,0 0 0,0 0 0,0 0 0,0 0 0,0-1 1,0 1-1,0 0 0,0 0 0,0-1 0,0 1 1,0-1-1,1 1 0,-1-1 0,0 1 0,1-1 1,-1 0-1,0 1 0,1-1 0,-1 0 0,3 0 0,1 0 5,1 0 0,0-1 1,0 1-1,0-1 0,0 0 0,-1-1 0,1 0 0,-1 1 0,1-2 0,-1 1 0,1-1 0,-1 1 0,0-2 0,0 1 0,-1 0 0,1-1 0,-1 0 0,1 0 0,-1 0 0,-1-1 0,1 1 0,0-1 0,-1 0 0,0 0 0,3-7 0,0 0 29,0-1 0,0 0 1,-1 0-1,-1 0 0,0-1 0,-1 1 0,0-1 0,-1 0 1,0-22-1,-2 34-14,0 0 0,0 1 0,0-1 0,0 0 0,-1 1 0,1-1 0,0 0 0,-1 1 0,1-1 0,-1 1 0,0-1 0,1 1 0,-3-3 0,3 4-8,0 0 0,-1-1 0,1 1 0,-1 0 0,1-1 0,0 1-1,-1 0 1,1-1 0,-1 1 0,1 0 0,-1 0 0,1 0 0,-1 0 0,1-1 0,-1 1 0,0 0 0,1 0-1,-1 0 1,1 0 0,-1 0 0,1 0 0,-1 0 0,1 0 0,-1 0 0,1 1 0,-2-1 0,0 1 3,1 0 0,-1 0 0,0 0 1,0 1-1,0-1 0,1 1 1,-1-1-1,1 1 0,-1-1 1,1 1-1,0 0 0,0 0 0,-1 0 1,1-1-1,0 1 0,1 0 1,-2 5-1,-3 8 95,2 1 1,0 0 0,-1 31-1,4-41-73,0 0 0,0 0 1,0-1-1,0 1 0,1 0 0,0 0 0,1-1 0,-1 1 0,1-1 0,0 1 1,0-1-1,1 0 0,5 10 0,-6-13-25,0 0 0,0 0 0,0 0 0,1-1 0,-1 1 0,0-1 0,1 1 0,-1-1 0,1 0 0,-1 0 0,1 0 0,0 0 1,-1 0-1,1-1 0,0 1 0,-1-1 0,1 1 0,0-1 0,0 0 0,0 0 0,-1-1 0,1 1 0,0-1 0,0 1 0,-1-1 0,1 0 0,0 0 0,-1 0 0,5-2 0,2-2 18,-1 0-1,0 0 0,-1-1 1,1 0-1,-1 0 1,0 0-1,7-10 0,1-5 6,-1 0 0,-1 0-1,0-1 1,-2-1-1,-1 0 1,11-36 0,3-6 48,-25 71-75,0-1 0,1 1 1,0-1-1,0 1 0,0-1 0,2 7 1,-1 10 45,-1-14-46,0 0 0,1 0 1,0 0-1,0 0 0,1 0 0,-1-1 1,2 1-1,4 10 0,-6-16-2,0 0 0,0 0 0,0-1 0,0 1 0,1-1-1,-1 1 1,0-1 0,1 1 0,-1-1 0,1 0 0,0 0 0,-1 0 0,1 0 0,0 0 0,0 0-1,0 0 1,-1 0 0,1-1 0,0 1 0,0-1 0,0 0 0,0 1 0,0-1 0,0 0 0,0 0-1,0 0 1,0 0 0,0-1 0,0 1 0,0 0 0,0-1 0,0 0 0,0 1 0,0-1 0,0 0-1,0 0 1,-1 0 0,1 0 0,0 0 0,1-2 0,13-8-79,-1-1 0,0-1-1,-1 0 1,-1-1 0,0-1 0,0 0-1,-2 0 1,15-27 0,-8 15-480,39-45 0,-35 58-2517,-22 14 2886,1-1 0,-1 1 0,1 0 0,-1 1 0,1-1 0,0 0-1,-1 0 1,1 0 0,-1 0 0,1 0 0,-1 0 0,1 1 0,-1-1 0,1 0-1,-1 1 1,1-1 0,-1 0 0,0 0 0,1 1 0,-1-1 0,1 1 0,-1-1-1,0 1 1,1-1 0,-1 0 0,1 2 0,0 2-799,1 0 1,-1 1 0,1-1-1,-1 1 1,-1-1-1,1 1 1,0 9-1,-1 22-5182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4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2313 18417,'-29'36'1976,"-40"43"3063,290-284-2863,184-164 613,51-11-1702,245-186-3956,-446 361 1122,187-140 1804,-255 202-1235,-5 0-3701,-94 71-4682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55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15427 8291 13100,'1'15'3267,"-1"-6"-3197,8 157 215,-14 170 1,5-323-264,0 1 1,-2 0-1,1-1 1,-2 0-1,0 0 0,0 0 1,-2 0-1,1 0 1,-13 18-1,12-22 65,-1-1-1,0 1 1,-1-2 0,0 1-1,0-1 1,-1 0 0,1-1-1,-2 0 1,1 0 0,-1-1-1,1 0 1,-18 5 0,-85 26 22,-143 25 1,96-25-84,-185 49-32,-292 68-58,-6-33 11,-717 7-137,999-101 370,-342 17 308,-807-56 1,1466 11-469,-1957-102-211,45-22 425,1563 74 163,2-17 0,-735-231 0,132-110-112,732 278-372,-403-276 1,549 324 56,3-4 1,5-6-1,-137-153 0,170 161 30,4-5 1,5-2-1,3-2 1,-88-187-1,82 116 99,7-3-1,7-2 1,8-2 0,8-3-1,-17-188 1,26 21-432,25-585-1,30 553 137,17 1-1,162-653 1,-145 813 392,9 3 1,9 3-1,10 4 1,8 4-1,9 4 1,8 4-1,238-303 1,307-202-661,-636 677 452,-16 16 17,0-1-1,0-1 0,-1 1 1,1-1-1,-1 1 1,0-2-1,0 1 1,-1 0-1,6-12 1,-42 39 129,-12 18-991,-45 52 0,6-6-4131,42-48-814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55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12 572 15855,'0'0'1158,"-3"-12"-485,3 10-660,-2-5 69,0 1 0,1-1 0,-1 0 0,2 0 0,-1 0 0,1 0 0,0 0 0,0-1 0,1 1 0,0 0 0,0 1 0,1-1 0,0 0 0,0 0 0,1 1 0,-1-1 0,8-10 0,8-7 226,1 2 0,1 0 0,1 2 0,46-36 0,108-61-33,-117 81-200,-6 0-5,-35 23 7,1 0 0,0 1 0,1 1 0,0 1 0,1 1 0,34-11 0,-53 19-55,0 1 0,1-1 1,-1 1-1,0 0 0,1 0 1,-1-1-1,0 1 0,1 0 1,-1 0-1,1 1 0,-1-1 1,0 0-1,1 0 0,-1 1 1,0-1-1,1 1 0,-1-1 1,0 1-1,0-1 0,0 1 1,1 0-1,-1 0 0,0-1 1,0 1-1,0 0 0,0 0 1,0 0-1,0 0 0,0 0 1,-1 1-1,1-1 0,0 0 1,-1 0-1,2 3 0,0 3 133,-1-1-1,0 1 1,0 0 0,0 0-1,-1 12 1,0-12-28,-1 41 638,-2 0-1,-16 79 0,-34 97 79,13-64-626,-8 123-240,42-225-3363,4 71-1,6-73-3932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2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2817 267 11723,'0'0'4698,"-4"-10"-3113,-3-2-1085,1 0-1,-2 0 1,1 1-1,-2 0 1,1 0-1,-2 1 1,1 0 0,-1 1-1,-1 0 1,0 0-1,0 1 1,0 1-1,-14-7 1,0 5-265,0 0 0,-1 1 1,0 2-1,0 1 0,-31-3 1,-140 0-256,132 7 80,-609-42 303,482 28-120,-305 16-1,426 2-93,1 4 0,0 2-1,1 4 1,0 3 0,-82 29-1,124-34-25,0 1-1,1 2 1,1 0-1,0 2 1,1 1-1,-33 28 1,42-30-85,0 0 0,2 1 0,0 0 0,0 1 0,2 0 0,0 1 0,1 1 0,1-1 0,0 1 0,-5 23 0,10-28-27,0-1 0,1 1 1,1 1-1,1-1 0,0 0 1,0 0-1,2 0 0,0 1 0,0-1 1,6 23-1,-1-19 13,0 1-1,1 0 1,1-1 0,1-1 0,0 1 0,1-1 0,13 15-1,2-1 6,2-1 1,1-1-1,2-1 0,1-2 0,0-1 0,70 41 0,-39-33-11,2-3 1,1-2 0,1-4-1,2-2 1,0-3-1,1-3 1,88 8 0,34-7 45,273-12 0,-257-15 0,0-8 0,354-79 0,-469 74-50,-2-4 0,128-55 0,-178 64 58,-1-2 0,-1-1 1,-1-2-1,-1-2 0,-1-1 0,-2-2 1,48-50-1,-71 67-13,0-1 0,-1-1 0,0 1 1,-1-1-1,0-1 0,-1 0 0,-1 0 1,0 0-1,7-30 0,-11 38-51,-1-1 0,-1 0-1,1 1 1,-1-1 0,0 0 0,-1 1 0,1-1 0,-1 0-1,-1 1 1,1-1 0,-1 1 0,0-1 0,-1 1-1,0 0 1,0 0 0,0 0 0,0 0 0,-1 1-1,0-1 1,0 1 0,-1 0 0,1 0 0,-1 1 0,0-1-1,-6-3 1,-12-7-293,-1 0-1,0 2 0,0 1 1,-1 1-1,-1 1 0,0 1 1,0 1-1,-36-5 0,-223-20-8687,251 31 7155,-121-9-9579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10389 16592,'0'0'982,"-8"-12"-747,6 8-237,-1 1-5,1 0-1,0 0 0,1 0 0,-1 0 0,0 0 0,1 0 0,-1 0 0,1 0 0,0-1 0,0 1 0,1-1 0,-1 1 0,1 0 0,-1-1 0,1 1 0,0-1 0,0 1 0,1-1 0,-1 1 0,1-1 0,0 1 0,-1-1 0,2 1 0,-1 0 0,0 0 0,1-1 1,-1 1-1,1 0 0,3-4 0,25-31 136,1 1 1,2 2-1,1 1 1,2 2-1,57-40 1,213-121 226,1429-755-408,-1459 820 875,6 12 0,5 13 0,4 12 0,366-64 0,-292 92-329,3 15 0,694 3 0,-811 52-250,752-11 870,-2-106 1766,-850 82-2869,-2-6 1,-1-7-1,-2-6 0,217-103 1,-233 83-220,177-123 0,-233 137 215,-2-4 0,-3-3-1,92-103 1,-141 140 7,-1-1 1,-1 0-1,-2-2 0,0 0 1,-2-1-1,0 0 1,12-41-1,-21 52-7,0-1 0,-1-1 0,-1 1 0,-1-1 0,-1 1 0,0-1 0,-1 1 0,-1-1 0,0 0 0,-2 1 0,0-1 0,-1 1 0,0 0 0,-8-17 0,-4 0-68,-1 1-1,-1 1 1,-2 0-1,-2 1 0,0 2 1,-43-44-1,-177-146-327,209 192 465,32 26-74,-428-374 193,325 274 360,-175-220 0,-28-123-398,-124-157-531,370 529 363,-352-465-4,373 474 29,2-2 0,3-1 0,3-2 0,3-1-1,4-2 1,2 0 0,-14-76 0,30 107-22,2-1 0,2 1 1,1-1-1,2 0 0,2 1 0,1-1 0,3 1 1,1-1-1,2 2 0,2-1 0,1 1 1,2 1-1,35-68 0,-2 28-8,2 3 1,4 1-1,4 3 0,94-94 1,290-222-29,-267 254-183,5 8 0,296-155-1,-220 156 136,393-135-1,302-8 126,17 76-57,288 29 233,-808 148 369,-424 14-551,-1 1 0,1 2 0,-1 0-1,0 1 1,39 12 0,-55-14-31,0 1 0,-1-1 0,1 1 0,-1 0-1,1 0 1,-1 1 0,0-1 0,0 1 0,-1 0 0,1 1 0,-1-1-1,0 1 1,0 0 0,0 0 0,-1 0 0,1 0 0,-1 1-1,-1-1 1,1 1 0,-1 0 0,0 0 0,0 0 0,-1 0 0,1 0-1,-1 9 1,0-2 51,-2 1 0,0-1-1,0 0 1,-1 1 0,-1-1-1,0 0 1,-1 0 0,0-1-1,-11 22 1,-9 12 427,-36 52-1,20-36-203,-109 166 121,78-136-2611,62-79 439,14-11-2204,16-21-5076,-8-4-1994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20 18289,'12'-19'2050,"-12"19"-2014,0 0 1,0 0-1,0 0 0,0 0 1,0 1-1,0-1 0,0 0 1,0 0-1,0 0 0,0 0 1,0 0-1,0 0 0,1 0 0,-1 0 1,0 0-1,0 1 0,0-1 1,0 0-1,0 0 0,0 0 1,0 0-1,0 0 0,0 0 1,0 0-1,0 0 0,0 0 1,0 0-1,1 0 0,-1 0 0,0 0 1,0 0-1,0 0 0,0 0 1,0 0-1,0 0 0,0 0 1,0 0-1,1 0 0,-1 0 1,0 0-1,0 0 0,0 0 1,0 0-1,0 0 0,0 0 0,0 0 1,0 0-1,0 0 0,1 0 1,-1 0-1,0 0 0,0 0 1,0 0-1,0 0 0,0 0 1,0 0-1,0 0 0,0 0 0,0 0 1,0 0-1,0-1 0,0 1 1,1 0-1,-1 0 0,0 0 1,0 0-1,0 0 0,0 0 1,0 0-1,-11 35 1442,-35 52-603,20-39-709,-23 60-1,43-92-129,0 1-1,2 0 0,0 0 1,0 0-1,2 1 1,0-1-1,2 33 0,0-47 22,0 0-1,0 0 1,1 0-1,-1 0 1,1 0-1,0-1 1,0 1-1,0 0 1,0 0-1,0-1 1,1 1-1,-1-1 1,1 1-1,-1-1 1,1 1-1,0-1 1,0 0-1,0 0 1,1 0-1,3 3 1,-2-3 72,1 0 0,-1 0 0,1 0 0,-1-1 0,1 0-1,0 0 1,0 0 0,0 0 0,-1-1 0,1 0 0,7 0 0,8-2 142,-1-1-1,0-1 0,0 0 1,0-1-1,22-11 1,60-28-145,177-106 0,-42-8-6037,-103 61-3228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7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40 18546,'0'0'2509,"4"-7"-502,14-25-256,-16 32 2,-1 5-1270,-1 11-210,-7 34 273,-29 96 1,11-56-412,-1 15 36,-121 610 1622,143-637-3576,3-78 1663,1 0-1,0 0 1,0 0 0,0 0-1,0-1 1,0 1-1,0 0 1,0 0 0,-1 0-1,1 0 1,0 0-1,0 0 1,0 0-1,0 0 1,-1-1 0,1 1-1,0 0 1,0 0-1,0 0 1,0 0 0,-1 0-1,1 0 1,0 0-1,0 0 1,0 0 0,0 0-1,-1 0 1,1 0-1,0 0 1,0 0 0,0 1-1,0-1 1,-1 0-1,1 0 1,0 0-1,0 0 1,0 0 0,0 0-1,0 0 1,0 0-1,-1 0 1,1 1 0,0-1-1,0 0 1,0 0-1,0 0 1,0 0 0,0 0-1,0 1 1,0-1-1,0 0 1,-1 0 0,1 0-1,0 0 1,0 1-1,0-1 1,0 0-1,0 0 1,0 0 0,0 0-1,0 1 1,0-1-1,0 0 1,0 0 0,0 0-1,0 0 1,1 1-1,-1-1 1,0 0 0,-11-12-6373,-5-14-5748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7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25 345 15118,'-3'12'2184,"-3"7"-1378,1 1 0,1-1 0,1 1 0,1 0 0,1 0 0,0 0 0,1 0 0,2 0 1,0 0-1,1 0 0,6 21 0,-3-23-467,1-1 1,1 0-1,1-1 1,0 0-1,15 20 0,-22-33-288,0 0 0,0 0 0,1 0 0,-1 0-1,1 0 1,-1-1 0,1 1 0,0-1 0,0 0-1,1 0 1,-1 0 0,0 0 0,1 0 0,-1-1-1,1 1 1,-1-1 0,1 0 0,0 0 0,-1-1-1,1 1 1,0-1 0,0 1 0,-1-1 0,1-1-1,0 1 1,0 0 0,0-1 0,-1 0-1,1 0 1,0 0 0,-1 0 0,1 0 0,4-3-1,1-2 95,-1 0-1,0 0 1,0-1-1,-1 0 0,1-1 1,-1 1-1,8-14 1,41-68 670,-40 64-757,218-430-386,-224 434 218,18-40-2965,-10 12-3982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8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18353,'0'6'7150,"1"15"-3689,-1 134-3443,-1-121 4,-1-5-35,1 0 1,4 35-1,-1-55-3155,-1-17-433,-6-23-3563,-10 2-1463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8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22 138 17553,'0'0'9577,"-21"-50"-7015,43 43-1121,13 0-416,10-2-416,11 0-609,6-2 0,-1-1 0,-1 0 0,-7 3 0,-11 3-1634,-15 2-2978,-10 3-2979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17457,'0'0'10249,"1"59"-9800,-7-21-385,-3 12 0,2 9-32,-2 1-128,5-1-449,4-7-1505,0-9-865,0-9 737,7-16 96,1-13-1729,-3-5-4485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27 137 16015,'-2'-10'3059,"1"2"-2943,0 1 587,0 0-1,0 1 1,1-1 0,0 0-1,0 0 1,2-8 0,-1 13-430,-1-1 1,1 0 0,0 0-1,0 1 1,1-1 0,-1 1-1,0-1 1,1 1 0,0 0 0,-1-1-1,1 1 1,0 0 0,0 0-1,0 0 1,1 1 0,-1-1-1,0 0 1,1 1 0,-1-1-1,1 1 1,3-1 0,1-1-159,0 0-1,0 1 1,1 0 0,-1 0 0,1 1-1,0 0 1,-1 0 0,1 1 0,0 0 0,0 0-1,-1 1 1,10 1 0,-13-1-92,-1 0 0,0 0-1,0 0 1,0 0 0,0 1 0,0-1 0,0 1-1,-1 0 1,1 0 0,0 0 0,-1 0 0,1 0 0,-1 0-1,0 1 1,0-1 0,0 1 0,0 0 0,0-1-1,0 1 1,-1 0 0,0 0 0,1 0 0,-1 0 0,0 0-1,0 1 1,-1-1 0,1 0 0,-1 0 0,1 1-1,-1 2 1,0 1-11,-1-1 1,1 0-1,-1 0 0,-1 0 0,1 0 0,-1 0 0,0 0 1,0 0-1,-1 0 0,1-1 0,-1 1 0,0-1 0,-1 0 0,0 0 1,1 0-1,-2 0 0,-6 6 0,16-14-129,1 1-1,-1 0 1,1 0-1,0 0 1,0 1-1,0 0 1,0 0 0,0 0-1,11 1 1,-14-1 97,1 1 0,-1 0 0,1 0 0,0 0 0,-1 1 1,1-1-1,-1 1 0,1 0 0,-1 0 0,1 0 0,-1 1 0,1-1 1,-1 1-1,0-1 0,0 1 0,0 0 0,0 0 0,0 1 1,2 2-1,-2-1-14,0 0 0,-1 1 0,0-1 0,0 0 0,0 1-1,-1 0 1,0-1 0,1 1 0,-2 0 0,1 0 0,0 0 0,-1-1 0,0 1 0,-1 5 0,0 1 110,-1-1 0,0 0 0,0 0 0,-1 0 0,-1 0 0,0-1-1,0 1 1,0-1 0,-2 0 0,1 0 0,-1-1 0,0 1 0,-1-1 0,-7 7 0,-2 2 117,0-2 1,-1 1 0,-1-2 0,-1 0-1,-26 14 1,40-25-194,-1 0 1,0 0-1,-1-1 1,1 0-1,0 0 0,-1-1 1,1 0-1,-1 0 1,1 0-1,-1-1 1,1 0-1,-9-1 0,13 1 0,-1 0-1,1-1 0,0 1 0,-1-1 1,1 0-1,0 0 0,0 0 0,0 0 1,0 0-1,0 0 0,0 0 0,0-1 1,0 1-1,0-1 0,0 0 0,1 1 1,-1-1-1,1 0 0,-1 0 1,1 0-1,0 0 0,0 0 0,0 0 1,0 0-1,0-1 0,0 1 0,1 0 1,-1 0-1,1-1 0,-1 1 0,1 0 1,0-1-1,0 1 0,0-1 0,1-3 1,-1 4-257,0 0 1,1-1-1,-1 1 1,1 0-1,-1 0 1,1 0-1,0 0 1,0 0-1,0 0 1,0 0-1,0 0 1,0 0-1,3-1 1,21-21-8766,-21 21 7488,27-19-13734</inkml:trace>
  <inkml:trace contextRef="#ctx0" brushRef="#br0" timeOffset="1">445 171 23382,'0'0'9385,"61"-19"-9385,-33 12 0,6 2 0,0-3-1505,0 4-994,-2 2-992,-10 0 608,-6 2 417,-11 0 160,-5 3-161,-12 6-95,-12 0-3588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14253,'0'0'11115,"49"37"-9706,-6-38-608,3-12-641,0-1-832,-1 0-3332,-8-1-3139,-1-1-7335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0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85 13549,'0'0'14371,"-11"-4"-12812,7 3-1467,2 0-65,0 0-1,0 0 1,0 0-1,0 0 0,0 0 1,0 1-1,0-1 0,0 1 1,-1-1-1,1 1 1,0 0-1,0 0 0,0 0 1,-1 0-1,1 0 0,0 1 1,0-1-1,0 1 1,-1-1-1,1 1 0,0 0 1,0 0-1,0 0 0,0 0 1,0 0-1,0 0 1,1 0-1,-1 1 0,0-1 1,1 1-1,-1-1 0,1 1 1,-1 0-1,1 0 0,0-1 1,-1 1-1,1 0 1,0 0-1,-1 3 0,1-1-19,-1 0 0,0 0 0,1 0 0,0 0-1,0 1 1,0-1 0,0 0 0,1 1 0,-1-1 0,1 0-1,0 1 1,1-1 0,-1 0 0,1 1 0,0-1-1,0 0 1,2 6 0,-2-8 54,1 1-1,0-1 1,0 1 0,0-1-1,0 0 1,0 0 0,0 0-1,0 0 1,1 0 0,-1 0-1,1-1 1,0 1-1,-1-1 1,1 0 0,0 1-1,0-1 1,0-1 0,0 1-1,0 0 1,0-1 0,0 1-1,0-1 1,0 0 0,5-1-1,-3 1-41,0-1 0,0 0 0,0 0 0,-1 0 0,1-1 0,0 1 0,-1-1 0,1 0-1,-1-1 1,0 1 0,0-1 0,0 0 0,0 0 0,0 0 0,-1 0 0,1-1 0,-1 0 0,0 1 0,0-1 0,0 0-1,0 0 1,3-9 0,-3 8-15,0-1 0,-1 0-1,0 0 1,0 0 0,0 0 0,-1 0-1,1 0 1,-1 0 0,-1-1-1,1 1 1,-1 0 0,0-1-1,-1 1 1,0 0 0,0 0 0,0-1-1,-4-9 1,4 13-55,0 1 0,-1 0 1,1-1-1,-1 1 0,0 0 0,0 0 1,1 0-1,-1 1 0,0-1 0,-1 0 1,1 1-1,0-1 0,0 1 0,-1 0 0,1 0 1,-1 0-1,1 0 0,-1 0 0,1 0 1,-1 1-1,1-1 0,-1 1 0,-5-1 1,2 1-475,1 0 0,-1 1 1,0-1-1,0 1 0,0 0 1,0 1-1,1-1 0,-1 1 1,-9 5-1,-16 10-9313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1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80 209 5509,'-5'-2'-596,"-18"-9"1527,-14-14 7434,36 24-8027,0 0 1,0 0-1,0 0 0,0 0 1,0 0-1,0-1 0,0 1 0,0 0 1,0 0-1,0-1 0,1 1 0,-1-1 1,1 1-1,-1-1 0,1 1 0,-1-1 1,1 1-1,0-1 0,0 1 0,0-1 1,0 1-1,0-1 0,0 0 1,0 1-1,0-1 0,1 1 0,-1-1 1,1 1-1,-1-1 0,1 1 0,-1 0 1,1-1-1,0 1 0,0-1 0,-1 1 1,1 0-1,0 0 0,0 0 0,1-1 1,-1 1-1,1-1 0,6-5-142,0 0 0,0 0-1,0 0 1,1 1 0,0 1 0,0-1-1,0 1 1,1 1 0,-1 0 0,1 0-1,0 1 1,1 0 0,-1 1 0,12-1-1,-21 3-197,0 0-1,0 1 0,1-1 0,-1 1 1,0-1-1,0 1 0,0 0 0,0-1 1,0 1-1,0 0 0,0 0 1,0 0-1,0-1 0,0 1 0,0 0 1,0 0-1,0 1 0,-1-1 0,1 0 1,-1 0-1,1 0 0,0 0 1,-1 0-1,0 1 0,1-1 0,-1 0 1,0 1-1,0-1 0,0 0 0,1 0 1,-1 1-1,-1 1 0,0 53-100,0-48 99,-1 8 16,-1 0 0,-1 0 1,-9 25-1,8-25 0,0 0-1,1 0 1,-3 23 0,6-39-14,1 0 1,0 1 0,0-1-1,0 0 1,0 1-1,0-1 1,0 1-1,0-1 1,0 0-1,0 1 1,0-1 0,0 0-1,0 1 1,0-1-1,0 1 1,1-1-1,-1 0 1,0 1-1,0-1 1,0 0 0,0 0-1,1 1 1,-1-1-1,0 0 1,0 1-1,1-1 1,-1 0-1,0 0 1,1 1-1,-1-1 1,0 0 0,1 0-1,-1 0 1,0 1-1,1-1 1,-1 0-1,0 0 1,1 0-1,17-5 87,16-18 314,-5-5-218,-2-2 1,-1-1-1,-1-1 1,-2-1-1,30-57 1,-49 143-182,-9 4 0,0 34 0,5-90 0,0 0 0,0 0 0,0 1 0,0-1 0,1 0 0,-1 0 0,0 1 0,1-1 0,-1 0 0,0 0 0,1 0 0,0 0 0,-1 0 0,1 0 0,0 0 0,-1 0 0,1 0 0,0 0 0,0 0 0,0 0 0,0 0 0,0-1 0,0 1 0,0 0 0,0-1 0,0 1 0,0 0 0,0-1 0,0 0 0,1 1 0,-1-1 0,0 0 0,0 1 0,0-1 0,1 0 0,-1 0 0,0 0 0,0 0 0,1 0 0,-1 0 0,0-1 0,0 1 0,0 0 0,1-1 0,1 0 0,3-1 0,-1 1 0,1-2 0,0 1 0,-1-1 0,1 1 0,-1-1 0,0-1 0,7-4 0,-1-3 0,-1-1 0,0 0 0,0 0 0,-1-1 0,-1 0 0,0-1 0,0 0 0,-2 0 0,0 0 0,0-1 0,-2 0 0,1 0 0,-2 0 0,0-1 0,1-28 0,-4 44 0,0 0 0,0 0 0,0 0 0,0 0 0,-1-1 0,1 1 0,0 0 0,0 0 0,0 0 0,0 0 0,0 0 0,0-1 0,0 1 0,-1 0 0,1 0 0,0 0 0,0 0 0,0 0 0,0 0 0,-1 0 0,1 0 0,0 0 0,0 0 0,0 0 0,0 0 0,-1 0 0,1 0 0,0 0 0,0 0 0,0 0 0,0 0 0,-1 0 0,1 0 0,0 0 0,0 0 0,0 0 0,-1 0 0,1 0 0,0 0 0,0 0 0,0 0 0,0 0 0,0 0 0,-1 0 0,1 1 0,0-1 0,0 0 0,0 0 0,0 0 0,0 0 0,0 0 0,-1 1 0,1-1 0,0 0 0,0 0 0,0 0 0,0 0 0,0 0 0,0 1 0,0-1 0,0 0 0,0 0 0,0 0 0,0 1 0,0-1 0,0 0 0,0 0 0,0 1 0,-9 11 0,6-6 0,-1 0 0,1 1 0,1-1 0,-1 1 0,1 0 0,0 0 0,1 0 0,-2 10 0,4-16 1,-1-1 1,0 1-1,0 0 0,1-1 1,-1 1-1,0-1 0,1 1 0,-1-1 1,0 1-1,1-1 0,-1 0 1,1 1-1,-1-1 0,1 0 1,-1 1-1,1-1 0,-1 0 0,1 1 1,-1-1-1,1 0 0,-1 0 1,1 1-1,0-1 0,-1 0 1,1 0-1,-1 0 0,1 0 0,0 0 1,-1 0-1,1 0 0,-1 0 1,1 0-1,0 0 0,-1 0 1,1-1-1,-1 1 0,1 0 0,0 0 1,-1-1-1,1 1 0,28-11-268,16-25-6256,-26 13-1154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2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42 304 13293,'4'-8'5712,"25"-48"-2336,-16 35-2960,-2-1 0,0 0-1,12-39 1,-26 70 490,-1-1 0,0 1 0,0-1 0,-11 14 0,-7 14 538,2 5-575,-17 49 1,31-73-702,1 1 0,1 1 1,1-1-1,0 1 1,0 29-1,4 44-168,3-85-365,2-17-504,4-19-1017,-9 26 1675,27-69-346,3 1 0,72-121 0,-9 19 2527,-81 148-1273,-18 42-167,-19 43-65,24-60-465,-14 35 80,-6 8 172,3 1 0,1 0 0,2 2 0,-14 87 0,31-116-259,6-26-19,8-23-128,-6 1-12,-2 1-1,-1-2 0,-1 1 1,3-45-1,54 136-222,-60-57 417,1-1 0,0 0 0,0 0 0,0-1 1,0 1-1,0-1 0,1 0 0,-1-1 0,0 1 1,0-1-1,1 0 0,-1 0 0,0-1 0,1 0 0,-1 0 1,0 0-1,0 0 0,0-1 0,0 0 0,0 0 1,0 0-1,-1 0 0,1-1 0,4-3 0,-4 2 8,0 1-1,0-1 0,0-1 0,0 1 0,0-1 1,-1 0-1,0 0 0,0 0 0,-1 0 1,1-1-1,-1 1 0,0-1 0,0 0 1,-1 0-1,0 0 0,0-1 0,0 1 1,-1 0-1,1-9 0,-2 14-35,0 1 0,0-1 0,0 0 0,0 0 0,0 1 0,0-1 0,0 0 0,0 1 0,0-1 0,0 0 0,0 1 0,0-1 0,0 0 0,-1 1 0,1-1 0,0 1 0,-1-1 0,1 0 0,0 1 0,-1-1 0,1 1 0,0-1 0,-1 1 0,1-1 0,-1 1 0,1-1 0,-1 1 0,0 0 0,1-1 0,-1 1 0,1 0 0,-1-1 0,-1 1 0,0 0 0,0 0 0,0 0 0,0 0 0,0 0 0,1 1 0,-1-1 0,0 1 0,0-1 0,0 1 0,0 0 0,-3 2 0,-3 1 0,0 2 0,0-1 0,1 1 0,-9 8 0,-2 6 0,1 0 0,-24 37 0,36-48 0,0-1 0,0 1 0,1 0 0,0 1 0,1-1 0,0 1 0,0-1 0,1 1 0,0 0 0,0 12 0,2-21 0,0 0 0,0 0 0,0 0 0,1 0 0,-1 0 0,0 0 0,0 0 0,1 0 0,-1 0 0,0 0 0,1 0 0,-1-1 0,1 1 0,0 0 0,-1 0 0,1 0 0,-1-1 0,1 1 0,0 0 0,0-1 0,-1 1 0,1 0 0,0-1 0,0 1 0,0-1 0,2 1 0,33 4 0,-23-6 0,1-1 0,0 0 0,16-5 0,-7 0 0,-1 0 0,1-1 0,-1-1 0,-1-2 0,28-16 0,-48 26-141,0 0 0,0 1 0,0-1 0,0 0-1,0 0 1,0 0 0,0 0 0,0 0 0,0 0 0,-1-1 0,1 1 0,0 0 0,-1 0 0,1 0-1,-1-1 1,1 1 0,-1 0 0,0-1 0,0 1 0,1 0 0,-1-3 0,0 2-417,-1 0-1,1 0 1,-1 0 0,0 0 0,1 0-1,-1 0 1,0 1 0,0-1 0,0 0 0,0 1-1,-1-1 1,1 0 0,0 1 0,-3-3-1,-21-17-12883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2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13164,'0'0'9674,"35"52"-9610,-19-27-3075,-3 4-8520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9289,'0'0'15940,"8"5"-15011,-4-3-826,0 0 0,-1 1 0,0-1 0,0 1-1,0 0 1,0 0 0,0 0 0,0 1 0,-1-1 0,1 0 0,-1 1 0,0 0-1,0 0 1,1 3 0,2 7 29,-1 0 0,-1-1 0,3 26 0,5 162 27,-9-105 1556,2-81-738,1-16 106,7-23-511,-7-2-568,0-1-1,-2 0 1,-1 0-1,-1 0 1,-1 0-1,-2 0 1,0 0-1,-8-31 1,-2 29-4,8 31 0,3 16 0,1-14 0,1 0 0,-1-1 0,1 1 0,0 0 0,1 0 0,-1 0 0,0-1 0,1 1 0,0 0 0,0-1 0,0 0 0,0 1 0,1-1 0,-1 0 0,1 0 0,0 0 0,0-1 0,0 1 0,0-1 0,6 4 0,-7-5 0,0 1 0,0-1 0,0 0 0,1 0 0,-1 0 0,0-1 0,1 1 0,-1 0 0,0-1 0,1 1 0,-1-1 0,0 0 0,1 0 0,-1 0 0,1 0 0,-1 0 0,1-1 0,-1 1 0,0-1 0,1 1 0,-1-1 0,0 0 0,0 0 0,1 0 0,-1 0 0,0-1 0,0 1 0,0 0 0,0-1 0,-1 1 0,1-1 0,0 0 0,-1 0 0,4-3 0,1-6 0,0 0 0,0-1 0,-1 0 0,0 0 0,5-24 0,6-11 0,-15 100 0,-8 4 37,4-38-149,1 0 0,1 0 0,0 0 0,4 34 0,0-72-6796,1 3 3726,-2-14-3758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7495,'0'0'17873,"12"48"-17713,6-32-384,5-4-2659,1-7-4228</inkml:trace>
  <inkml:trace contextRef="#ctx0" brushRef="#br0" timeOffset="1">244 31 20948,'0'0'7014,"-23"59"-4932,3-23-672,-4 6-706,1 2-415,0-4 31,2-3-320,4-10 0,9-8-288,1-11-417,4-8-128,3-21-4067,0-7 127,5-10-2274,0-4-4099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1890,'0'0'28347,"-11"64"-27451,12-47-447,14-5-257,6-7-96,7-5-416,3 0-1634,0-7-2498,-3-9-2211,-4-2-4964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4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91 294 16720,'0'0'13170,"-3"3"-13048,3-3-120,-1 0 0,1 0-1,0 0 1,-1 0 0,1 0-1,0 0 1,-1 0 0,1 1-1,0-1 1,-1 0 0,1 0-1,0 0 1,-1 1 0,1-1-1,0 0 1,0 0 0,-1 1-1,1-1 1,0 0-1,0 0 1,-1 1 0,1-1-1,0 0 1,0 1 0,0-1-1,0 0 1,0 1 0,-1-1-1,1 0 1,0 1 0,0-1-1,0 0 1,0 1 0,0-1-1,0 1 1,0-1 0,0 0-1,0 1 1,0-1 0,1 0-1,-1 1 1,0-1 0,0 0-1,0 1 1,20-2 160,-18 0-147,0 1-1,0-1 1,0 0-1,0 1 0,0-1 1,-1 0-1,1 0 0,0 0 1,0 0-1,0 0 1,-1-1-1,1 1 0,-1-1 1,1 1-1,-1-1 0,1 1 1,-1-1-1,0 0 0,0 1 1,0-1-1,0 0 1,0 0-1,1-3 0,-21 8 365,10 1-260,0 2 1,1-1-1,-1 2 0,1-1 0,0 1 0,1 0 0,-13 15 0,15-17-59,1 0 0,0 0 0,0 1 0,1-1 0,0 1 1,0 0-1,0 0 0,0 0 0,1 0 0,0 0 0,0 1 0,1-1 0,-1 10 0,2-16-59,0 1 0,1-1 0,-1 1 0,0 0 0,1-1 0,-1 1 1,1-1-1,-1 1 0,1-1 0,-1 1 0,1-1 0,0 0 0,-1 1 0,1-1 0,0 1 0,-1-1 0,1 0 0,-1 0 0,1 0 0,0 1 1,0-1-1,-1 0 0,1 0 0,0 0 0,-1 0 0,1 0 0,0 0 0,0 0 0,-1 0 0,2-1 0,24-1-161,-26 2 154,7-1-442,-1 0 1,0-1 0,0 0-1,0 0 1,0-1 0,11-6-1,29-26-7882,-12 4-959</inkml:trace>
  <inkml:trace contextRef="#ctx0" brushRef="#br0" timeOffset="1">291 100 15663,'0'0'8627,"-9"4"-5766,1 0-2584,0 1 0,1 0 0,0 0 0,0 1 0,0 0 0,1 0 0,0 1 0,0 0 0,0 0 0,1 0 0,0 1 0,1-1 0,-1 1 0,2 0 0,-1 1 0,1-1 0,-3 11 0,-5 40 222,11-55-489,-1-1-1,1 1 0,0-1 1,0 1-1,0 0 0,0-1 1,1 1-1,0-1 0,-1 1 1,1-1-1,0 1 0,1-1 1,2 7-1,-3-9-9,-1-1 0,1 1 0,0 0 0,0 0 0,0 0 0,0-1 0,0 1 0,0-1 0,0 1 0,0 0 0,0-1 0,0 0 0,0 1 0,0-1 0,0 0 0,0 1 0,0-1 0,0 0 0,0 0 0,1 0 0,-1 0 0,0 0 0,0 0 0,2-1 0,0 1 0,0-1 0,0-1 0,-1 1 0,1 0 0,0-1 0,-1 1 0,1-1 0,-1 0 0,3-2 0,4-5 0,-1 1 0,0-1 0,11-17 0,-7 6 0,-1-1 0,-1 0 0,-1 0 0,-1-1 0,0 0 0,-2-1 0,-1 1 0,-1-1 0,0 0 0,-1-26 0,-2 48 0,-1 0 0,0 0 0,0 1 0,1-1 0,-1 0 0,0 0 0,0 0 0,0 0 0,0 0 0,0 0 0,0 0 0,0 0 0,-1 0 0,1 0 0,0 1 0,0-1 0,-1 0 0,1 0 0,-1 0 0,1 0 0,-1 1 0,1-1 0,-1 0 0,1 0 0,-1 1 0,1-1 0,-2 0 0,1 1 0,0 1 0,0-1 0,-1 1 0,1 0 0,0-1 0,0 1 0,0 0 0,0 0 0,0 0 0,0-1 0,1 1 0,-1 0 0,0 0 0,0 0 0,-1 3 0,-28 51 0,19-29-464,1 0-1,1 0 1,1 1-1,1 0 1,2 1-1,1 0 1,-1 30-1,5-19-6325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4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3008 398 18033,'12'-2'1351,"33"-5"151,0 2-1,64 1 1,-107 4-1503,-1 0 0,0 0 0,0-1 1,0 1-1,1 0 0,-1 1 0,0-1 0,0 0 0,0 0 0,1 0 0,-1 1 0,0-1 0,0 0 0,0 1 0,0 0 0,0-1 0,0 1 0,0-1 0,0 1 1,0 0-1,0 0 0,0-1 0,0 1 0,0 0 0,0 0 0,-1 0 0,1 0 0,0 0 0,-1 0 0,1 0 0,-1 0 0,1 1 0,-1-1 0,0 0 1,1 0-1,-1 0 0,0 0 0,0 1 0,0-1 0,0 0 0,0 0 0,0 0 0,0 1 0,0-1 0,-1 2 0,0 0 66,0 1 0,-1 0 0,0 0 0,0-1-1,0 1 1,0-1 0,0 0 0,-1 1 0,1-1 0,-1 0 0,0-1-1,0 1 1,-3 2 0,-23 14 183,-1-2-1,0-1 1,-1-2-1,0 0 1,-1-3 0,-1 0-1,-45 8 1,9-7-188,0-3 1,-113 0-1,128-10-9,0-3 0,0-3 1,1-1-1,-68-21 0,-201-81-131,76 22 32,63 37 1089,-317-48 0,400 84-874,1-5 1,-189-65-1,244 68-148,-148-47 636,172 60-611,0 0 0,0 0-1,0 2 1,0 1 0,-1 1 0,1 0 0,-36 6 0,47-4-49,0 0 0,1 1-1,-1 0 1,-13 7 0,19-9-108,0 1 0,0-1-1,1 1 1,-1 0 0,0 0 0,1 0 0,-1 0 0,1 1 0,0-1-1,0 1 1,0-1 0,0 1 0,0 0 0,0 0 0,-1 3 0,3-5-20,0-1 0,0 1 1,0-1-1,0 1 1,-1-1-1,1 1 0,0-1 1,0 1-1,0-1 1,0 1-1,0-1 1,1 1-1,-1-1 0,0 1 1,0-1-1,0 1 1,0-1-1,0 1 0,1-1 1,-1 1-1,0-1 1,0 0-1,1 1 0,-1-1 1,0 1-1,1-1 1,-1 0-1,1 1 1,-1-1-1,0 0 0,1 1 1,-1-1-1,1 0 1,-1 0-1,1 1 0,-1-1 1,1 0-1,-1 0 1,1 0-1,-1 0 0,1 0 1,-1 0-1,1 0 1,-1 0-1,1 0 1,-1 0-1,1 0 0,0 0 1,22 1-6205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5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74 245 15375,'0'0'1670,"-3"8"-68,-9 29 69,12-36-1605,0 0 0,0 0 0,0 0 0,0 0 0,0 0 0,0-1-1,0 1 1,0 0 0,0 0 0,0 0 0,0 0 0,1 0 0,-1 0 0,0 0 0,1-1 0,-1 1 0,0 0 0,1 0 0,-1 0 0,1-1 0,-1 1-1,1 0 1,0-1 0,-1 1 0,1 0 0,0-1 0,-1 1 0,1-1 0,0 1 0,0-1 0,0 1 0,-1-1 0,1 0 0,0 1 0,0-1 0,2 0 0,34 3 1517,-29-4-1090,4 1-232,-1-2 0,0 0 0,1 0 0,-1-1 1,0 0-1,-1-1 0,1 0 0,-1-1 0,1 0 0,-2-1 0,1 0 0,0 0 0,16-15 0,-18 14-170,0-1-1,0 0 1,-1 0-1,0 0 1,0-1-1,-1 0 1,0 0-1,-1-1 1,0 0-1,0 0 1,-1 0-1,0 0 1,-1-1-1,3-17 1,-6 24-83,1 1 0,-1 0 0,0-1 0,-1 1 0,1-1-1,-1 1 1,1-1 0,-1 1 0,0 0 0,0 0 0,0-1 0,-1 1 0,1 0 0,-1 0 0,0 0 0,0 0 0,0 0 0,0 1-1,0-1 1,-1 1 0,1-1 0,-1 1 0,1 0 0,-1 0 0,0 0 0,0 0 0,0 0 0,0 1 0,0 0 0,0-1 0,-1 1 0,1 0-1,0 0 1,-7 0 0,1-1-20,-1 1 0,0 0 0,0 0 0,1 1 0,-1 1 0,0-1 0,1 2 0,-1-1 0,0 1 0,1 1 0,-16 6 0,14-3-4,0 0 0,1 1 1,0 0-1,0 1 0,1 0 0,0 0 0,0 1 0,1 1 0,0-1 0,1 1 0,0 0 0,0 1 0,1 0 0,-8 22 0,6-14 3,1 1 0,1 0 0,1 1-1,1-1 1,0 1 0,2 0 0,1 0 0,0 22 0,1-39 16,0-1-1,0 1 1,0-1 0,1 0 0,-1 1 0,1-1 0,0 0 0,0 0 0,0 1 0,0-1 0,1 0 0,-1 0-1,1 0 1,0 0 0,-1-1 0,1 1 0,1 0 0,-1-1 0,0 1 0,1-1 0,-1 0 0,1 0-1,0 0 1,-1 0 0,1 0 0,0-1 0,0 1 0,0-1 0,0 0 0,1 1 0,-1-2 0,0 1-1,1 0 1,-1-1 0,0 1 0,1-1 0,-1 0 0,0 0 0,6-1 0,2 0-327,0-1 0,0 0 1,-1-1-1,1 0 0,-1-1 0,1 0 1,-1-1-1,0 0 0,0 0 0,-1-1 1,10-7-1,3-6-3368,33-37 0,-8 1-4085,-13 10-2884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5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17 6246,'0'0'11168,"9"-5"-9882,-8 4-1280,1 0 45,-1 0 0,1 0 1,0 0-1,-1 0 0,1 0 0,0 0 0,0 0 0,0 1 0,0-1 0,0 1 0,-1-1 0,1 1 0,0 0 0,0 0 0,0 0 0,2 0 0,-2 2 52,-1 0 0,0 0-1,1 0 1,-1 0-1,0 0 1,0 0-1,-1 0 1,1 0 0,0 0-1,-1 1 1,1-1-1,-1 0 1,0 1-1,0-1 1,0 0 0,0 1-1,0-1 1,0 0-1,-1 3 1,0 20 242,-2 0 0,-1 0 0,0-1 0,-2 1 0,-1-1 0,-16 38 0,8-27 385,-2-1-1,-1 0 0,-38 52 1,53-83-763,0 1 0,1 0 1,-2-1-1,1 0 0,0 0 1,-1 0-1,1 0 0,-8 4 1,10-6-49,1-1 0,-1 0 1,0 0-1,1 1 0,-1-1 1,0 0-1,1 0 0,-1 0 1,0 0-1,1 0 0,-1 0 1,0 0-1,1 0 0,-1 0 1,0 0-1,1 0 0,-1-1 1,0 1-1,1 0 0,-1 0 1,1-1-1,-1 1 0,-1-1 1,1 0-134,0-1 0,0 1 0,0-1 0,0 1 0,0-1 0,0 1 0,1-1 0,-1 1 0,0-1 0,1 0 0,-1 1 0,1-1 0,-1-2 0,-24-156-13627,18 105 15103,1 1 6507,6 54-7703,0 0 0,0 0 0,0-1 1,0 1-1,1 0 0,-1-1 0,0 1 0,0 0 1,0 0-1,0-1 0,1 1 0,-1 0 0,0 0 1,0-1-1,0 1 0,1 0 0,-1 0 1,0 0-1,0 0 0,1-1 0,-1 1 0,0 0 1,1 0-1,-1 0 0,0 0 0,0 0 0,1 0 1,-1 0-1,0 0 0,1 0 0,-1 0 0,0 0 1,1 0-1,-1 0 0,0 0 0,0 0 1,1 0-1,-1 0 0,0 0 0,1 0 0,-1 0 1,0 0-1,0 1 0,1-1 0,-1 0 0,0 0 1,0 0-1,1 1 0,-1-1 0,0 0 1,0 0-1,1 0 0,-1 1 0,0-1 0,0 0 1,0 1-1,0-1 0,20 14-324,5 7 294,0 0-878,42 27 0,-57-43-343,-1 0-1,1 0 1,0-1-1,0 0 1,10 2-1,8-1-4120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6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21 16207,'0'0'11131,"-10"-5"-10133,6 4-936,1-1 2,0 0 1,0 0 0,-1 1 0,1-1 0,-1 1-1,0 0 1,1 0 0,-1 0 0,0 1-1,1-1 1,-1 1 0,0 0 0,0 0 0,1 0-1,-1 0 1,0 1 0,0-1 0,1 1-1,-1 0 1,1 0 0,-1 1 0,1-1-1,-1 1 1,1 0 0,-4 2 0,-3 5-34,0 0 0,0 1 0,2 1 0,-1-1 0,1 1 1,1 1-1,0-1 0,0 1 0,1 0 0,1 1 0,0-1 0,1 1 1,0 0-1,1 1 0,0-1 0,1 0 0,0 23 0,2-34-73,0 0 1,0 1-1,0-1 0,0 1 0,0-1 0,1 0 1,-1 1-1,1-1 0,-1 0 0,1 1 0,0-1 0,0 0 1,0 0-1,0 0 0,1 0 0,-1 0 0,0 0 0,1 0 1,0 0-1,-1 0 0,1-1 0,0 1 0,0-1 0,0 1 1,0-1-1,0 0 0,0 1 0,0-1 0,0-1 0,0 1 1,1 0-1,-1 0 0,0-1 0,1 1 0,-1-1 0,1 0 1,-1 0-1,4 0 0,0 0-337,0 0 1,0-1 0,0 0-1,0 0 1,-1-1-1,1 0 1,0 0-1,-1 0 1,1-1-1,-1 1 1,0-1-1,1 0 1,-1-1 0,7-6-1,-2-1-1274,-1 1 0,-1-1 0,0 0 0,0-1-1,9-19 1,9-24-6413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6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70 7399,'-3'-11'7623,"-11"-32"-3795,2 28-1354,2 18-683,-2 21-664,6-3-950,1 0 0,0 0 0,2 1 1,-1 26-1,4-34-133,0-1 1,0 0-1,1 0 1,1 1-1,0-1 1,1 0-1,0-1 1,6 16-1,-8-25-29,0-1 0,0 1-1,0 0 1,1 0 0,-1 0 0,1-1-1,-1 1 1,1-1 0,0 1 0,0-1-1,0 0 1,1 0 0,-1 0 0,0 0-1,1 0 1,-1 0 0,1-1 0,0 1-1,0-1 1,-1 1 0,1-1 0,0 0-1,0 0 1,0-1 0,0 1 0,0-1-1,0 1 1,0-1 0,1 0 0,-1 0-1,0 0 1,0-1 0,0 1 0,0-1-1,5-1 1,4-3 47,0-1-1,0-1 0,-1 1 1,1-2-1,-2 0 1,18-15-1,-26 21-69,33-23 173,-34 25-138,0-1 0,-1 1 0,1 0 0,0-1 0,-1 1 0,1 0 0,0-1 0,0 1 0,-1 0 1,1 0-1,0 0 0,0 0 0,0 0 0,-1 0 0,1 0 0,0 0 0,0 0 0,0 0 1,-1 0-1,1 0 0,0 0 0,0 1 0,-1-1 0,1 0 0,0 1 0,0-1 0,-1 1 1,1-1-1,0 0 0,-1 1 0,1-1 0,-1 1 0,1 0 0,-1-1 0,1 1 0,-1-1 1,1 1-1,-1 0 0,1 0 0,-1-1 0,0 1 0,1 0 0,-1 0 0,0-1 0,0 1 1,1 1-1,-1-2-23,2 11 210,1 0 1,0 0-1,1 0 1,0 0-1,1-1 1,7 12-1,-10-19-198,-1-1 0,1 0 0,0 0-1,0 0 1,0 0 0,1 0 0,-1 0 0,0 0 0,1-1 0,-1 1-1,1-1 1,0 0 0,-1 0 0,1 0 0,0 0 0,0 0-1,0-1 1,-1 1 0,1-1 0,0 0 0,0 0 0,0 0 0,0 0-1,0 0 1,0-1 0,0 1 0,-1-1 0,1 0 0,0 1-1,4-3 1,1-1-42,0 0-1,0-1 0,0 1 1,-1-1-1,0-1 0,0 1 1,0-1-1,-1-1 0,8-9 1,-2 2-837,0-1 1,-2 0 0,14-26 0,-22 40 1131,-5 8 118,-1 3 190,1 0 1,0 1-1,1-1 1,0 0 0,-1 21-1,5-29-565,1 1 0,-1-1 1,1 0-1,0 0 0,0 0 0,0 0 0,0 0 0,0-1 1,1 1-1,3 0 0,8 5-146,-7-2-9,-1 0 1,0 1-1,-1 0 1,1 0-1,-1 0 1,0 1-1,-1-1 0,1 1 1,-1 1-1,-1-1 1,1 1-1,-1 0 1,-1 0-1,5 13 1,-5-8 167,0 0 1,0 0 0,-1 0 0,-1 1 0,0-1 0,-1 1-1,0 0 1,-4 23 0,3-34 21,0 1 0,0-1 0,0 0 1,0 0-1,0 1 0,-1-1 0,0 0 0,1 0 0,-1 0 0,0-1 0,-1 1 0,1 0 0,0-1 0,-1 1 0,-4 2 0,6-4-13,1-1 0,-1 1 1,0-1-1,0 1 0,0-1 0,0 0 0,0 1 0,0-1 0,0 0 0,0 0 0,0 1 0,0-1 0,0 0 0,0 0 0,1 0 0,-1 0 0,0-1 0,0 1 0,0 0 0,0 0 0,-2-1 0,2 0-13,0 0 0,-1 0 1,1 0-1,0 0 0,0 0 1,0 0-1,0-1 0,0 1 0,0 0 1,0-1-1,0 1 0,1-1 0,-1 1 1,0-1-1,1 1 0,-1-1 0,1-2 1,-5-16-121,1 0 0,0 0 1,2-1-1,1 0 1,0 1-1,2-1 0,0 0 1,1 1-1,1-1 0,1 1 1,1 0-1,1 0 1,1 0-1,0 1 0,2 0 1,0 1-1,1-1 1,17-23-1,-21 34 422,0-1 1,-1 1 0,0-1-1,0 0 1,-1-1-1,0 1 1,-1-1 0,0 0-1,-1 0 1,0 0-1,0 0 1,0-18 0,-2 28-322,0 0 1,0 0 0,0 0-1,0-1 1,0 1 0,0 0-1,0 0 1,0-1 0,0 1-1,0 0 1,0 0 0,0 0 0,0-1-1,0 1 1,-1 0 0,1 0-1,0 0 1,0-1 0,0 1-1,0 0 1,0 0 0,-1 0-1,1 0 1,0-1 0,0 1 0,0 0-1,0 0 1,-1 0 0,1 0-1,0 0 1,0 0 0,-1 0-1,1 0 1,0 0 0,0-1-1,0 1 1,-1 0 0,1 0 0,0 0-1,0 0 1,-1 0 0,1 0-1,0 1 1,0-1 0,0 0-1,-1 0 1,1 0 0,0 0-1,0 0 1,0 0 0,-1 0-1,1 0 1,0 0 0,0 1 0,0-1-1,-1 0 1,1 0 0,0 0-1,0 0 1,0 1 0,-1-1-1,-11 12-35,7-1 26,0 1 0,1 0 0,0 0 0,0 0-1,2 0 1,-1 0 0,2 0 0,0 1 0,0-1 0,1 1 0,0-1 0,1 1-1,1-1 1,6 24 0,-7-33-179,1 1 0,0-1 0,0 0-1,0-1 1,0 1 0,0 0 0,0 0 0,1-1-1,-1 0 1,1 1 0,0-1 0,0 0 0,0 0-1,0-1 1,0 1 0,0 0 0,5 0 0,36 6-7935,-15-8-1985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15791,'0'0'3459,"8"12"-1115,68 100 1047,-63-90-2789,0 0 0,-2 1-1,0 0 1,7 26 0,-47-190 4171,21 110-4780,-13-56-62,15 57 2,6 23 24,2 9-6,4 7-470,0-1 0,1 1 0,0-1-1,0-1 1,1 0 0,-1 0 0,2 0 0,-1-1 0,16 9 0,-15-10-1044,1-1 0,0 0 0,0 0 0,0-1 0,1-1 1,-1 0-1,1 0 0,-1-1 0,16 0 0,0-1-4928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95 265 12876,'0'0'3657,"-9"7"-982,-1 1-2033,1 0 0,0 0 1,1 1-1,0 0 0,-10 14 1,15-19-452,1 0 0,-1 0 0,1-1 1,0 1-1,0 1 0,0-1 0,0 0 0,1 0 1,0 1-1,-1-1 0,2 1 0,-1-1 1,1 1-1,-1-1 0,1 1 0,0-1 0,1 1 1,-1-1-1,1 1 0,0-1 0,2 6 0,-3-9-176,1 0-1,0 0 1,0 0-1,0 0 0,0 0 1,0 0-1,0 0 0,0-1 1,0 1-1,1 0 0,-1-1 1,0 1-1,0-1 0,1 1 1,-1-1-1,0 1 1,1-1-1,-1 0 0,0 0 1,1 0-1,-1 0 0,0 0 1,1 0-1,-1 0 0,0 0 1,1 0-1,-1-1 1,0 1-1,1-1 0,-1 1 1,0-1-1,0 1 0,1-1 1,-1 1-1,2-3 0,4 0 36,0 0 0,-1-1 0,1-1 0,-1 1 0,6-6 0,-3 1-59,-1-1 0,0 0 0,0-1 0,-1 0-1,-1 0 1,0 0 0,0-1 0,-1 0 0,0 0 0,3-16-1,-6 20-72,0 0-1,0 0 0,-1-1 0,0 1 1,-1 0-1,0 0 0,0-1 0,0 1 0,-1 0 1,-1 0-1,1 0 0,-1 0 0,-1 0 1,1 0-1,-1 0 0,-1 1 0,-4-8 0,8 14 59,-1 0 0,1 0 0,0 0 0,-1 0 0,1 0 0,-1 1-1,1-1 1,-1 0 0,0 0 0,1 1 0,-1-1 0,0 0 0,0 1 0,1-1-1,-1 1 1,0-1 0,0 1 0,0-1 0,0 1 0,1 0 0,-1-1-1,0 1 1,0 0 0,0 0 0,0 0 0,-1-1 0,1 2 9,0 0 0,0 0 1,1-1-1,-1 1 0,0 0 0,0 0 0,1 0 1,-1 0-1,1-1 0,-1 1 0,1 0 1,-1 0-1,1 0 0,0 0 0,-1 0 1,1 1-1,0-1 0,0 1 0,-5 56-1,5-56 20,0-1 21,0 0 1,0 0 0,0 1 0,-1-1 0,1 0-1,0 0 1,0 0 0,1 1 0,-1-1 0,0 0 0,0 0-1,1 0 1,-1 1 0,0-1 0,1 0 0,-1 0 0,1 0-1,0 0 1,-1 0 0,1 0 0,0 0 0,-1 0 0,1 0-1,0 0 1,0-1 0,0 1 0,0 0 0,0 0-1,0-1 1,0 1 0,0-1 0,0 1 0,0-1 0,0 1-1,1-1 1,-1 0 0,0 1 0,0-1 0,2 0 0,-1 0 89,0-1 0,0 1 0,1-1 0,-1 0 0,0 0 0,0 0 0,0 0 0,0 0 0,0 0 0,-1-1 0,1 1 0,0 0 0,0-1 0,-1 0 0,1 1 0,-1-1 0,1 0 0,-1 0 0,0 0 0,2-3 0,2-8 25,0-1 0,-1 1 0,-1-1 1,0 0-1,-1 0 0,0 0 0,-1 0 0,-1 0 0,0 0 0,-1-1 1,-4-20-1,1 30-503,0 18 152,0 21 155,1 12 97,-1 60 312,4-95-157,1 1 0,0-1 0,1 0 0,0 0 1,1 0-1,7 19 0,-9-28-178,0 1 0,0-1 1,0 0-1,0 1 0,1-1 1,-1 0-1,1 0 0,-1 0 0,1 0 1,0 0-1,0-1 0,0 1 1,0-1-1,0 1 0,5 2 0,-6-4-1,1 1-1,0-1 0,-1 0 1,1 1-1,0-1 0,-1 0 1,1 0-1,0 0 1,-1 0-1,1-1 0,0 1 1,-1 0-1,1-1 0,0 1 1,-1-1-1,1 0 0,-1 1 1,3-2-1,0-1 9,1 0 0,-1-1-1,0 1 1,-1-1 0,1 0 0,0 0 0,-1 0-1,0 0 1,0-1 0,0 1 0,-1-1-1,0 0 1,4-9 0,-3 2-25,-1 1 0,0-1 0,1-21 0,-2 30 0,-1 0 0,0 1 0,0-1 0,0 0 0,0 0 0,0 0 0,0 1 0,-1-1 0,0 0 0,1 1 0,-1-1 0,0 0 0,0 1 0,0-1 0,-1 1 0,1-1 0,-1 1 0,1 0 0,-1 0 0,0-1 0,-3-2 0,5 7 0,-1 0 0,1-1 0,0 1 0,0 0 0,0 0 0,0 0 0,1-1 0,-1 1 0,0 0 0,1 0 0,-1-1 0,1 1 0,0 0 0,-1-1 0,3 3 0,0 0 0,1-1 0,1 0 0,-1 0 0,0 0 0,1 0 0,-1-1 0,1 1 0,0-1 0,0-1 0,0 1 0,0-1 0,0 1 0,0-2 0,0 1 0,1 0 0,-1-1 0,7 0 0,-10 0 0,1 0 0,-1 0 0,0 0 0,1-1 0,-1 1 0,0-1 0,0 1 0,0-1 0,1 0 0,-1 1 0,0-1 0,0 0 0,0 0 0,0-1 0,0 1 0,-1 0 0,1-1 0,0 1 0,0-1 0,-1 0 0,1 1 0,-1-1 0,0 0 0,1 0 0,-1 0 0,0 0 0,0 0 0,0 0 0,0 0 0,-1 0 0,1 0 0,-1-1 0,1 1 0,-1 0 0,0 0 0,0-1 0,1 1 0,-2 0 0,1-1 0,0 1 0,-1-3 0,1 5 0,0-1 0,0 0 0,0 1 0,-1-1 0,1 0 0,0 1 0,0-1 0,-1 0 0,1 1 0,0-1 0,-1 0 0,1 1 0,-1-1 0,1 1 0,-1-1 0,1 1 0,-1-1 0,1 1 0,-1-1 0,0 1 0,1 0 0,-1-1 0,1 1 0,-1 0 0,0-1 0,0 1 0,1 0 0,-1 0 0,0 0 0,1 0 0,-1-1 0,0 1 0,1 0 0,-1 0 0,0 0 0,0 1 0,1-1 0,-1 0 0,0 0 0,1 0 0,-1 0 0,0 1 0,1-1 0,-2 1 0,-1 0 0,1 0 0,-1 0 0,0 0 0,1 1 0,0-1 0,-1 1 0,1 0 0,0 0 0,0-1 0,-3 5 0,-1 3 0,0 1 0,1 0 0,0 0 0,1 0 0,-4 13 0,7-18 0,-1 0 0,1 0 0,0 0 0,1 0 0,-1 0 0,1 0 0,0 1 0,0-1 0,0 0 0,1 0 0,0 0 0,0 0 0,3 8 0,-3-12-48,0 1 0,0-1 0,1 1 0,-1-1 0,0 0 0,1 0 0,-1 0 0,1 0 1,0 0-1,-1 0 0,1 0 0,0 0 0,0-1 0,-1 1 0,1-1 0,0 1 0,0-1 0,0 0 0,0 1 0,0-1 0,-1 0 0,1 0 0,0-1 0,0 1 0,2-1 0,4 1-456,-1-2 0,0 1 0,0-1 0,0 0 0,10-5 0,-2-1-2676,0-1 0,-1 0-1,17-16 1,9-8-6990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368 1 9769,'0'0'15252,"-9"0"-13207,5-1-1874,-1 1 0,0 0 1,1 1-1,-1-1 0,0 1 0,1 0 1,-1 0-1,1 1 0,-1-1 1,1 1-1,0 0 0,0 0 1,0 1-1,0-1 0,0 1 1,0 0-1,0 0 0,1 0 1,0 0-1,0 1 0,-5 5 1,-2 2 216,4-6-259,1 0 0,0 0-1,0 1 1,0 0 0,1-1-1,0 2 1,0-1-1,1 0 1,-1 1 0,1-1-1,-3 14 1,7-19-129,1 0 0,0 0 0,0-1 0,0 1 0,0-1 0,0 1 0,0-1 0,0 1 0,0-1 0,0 0 0,0 0 0,0 0 0,0 0 0,0-1 0,3 1 0,0-1 0,63-7-3817,-57 6 2726,0 0 1,0 0 0,0 1 0,0 0 0,1 1 0,-1 0-1,0 1 1,16 3 0,-26-3 1049,1-1-1,-1 1 1,0 0 0,0-1 0,0 1-1,0 0 1,0 0 0,0-1-1,-1 1 1,1 0 0,0 0-1,0 0 1,-1 0 0,1 0-1,0 1 1,-1-1 0,1 0 0,-1 0-1,1 0 1,-1 0 0,0 1-1,0-1 1,1 0 0,-1 0-1,0 1 1,0-1 0,0 0-1,0 0 1,0 1 0,-1-1 0,1 0-1,0 0 1,-1 0 0,1 1-1,-1 0 1,-1 4 338,0 0 0,0-1 0,0 1 0,-1-1 0,0 0 1,-5 7-1,-9 9-48,-1-1 1,-1-1 0,-1-1 0,0-1 0,-37 24 0,18-17-1327,-1-1 1,-63 25 0,21-17-4305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25 751 11627,'0'0'6534,"-25"50"-5124,73-50-1,27-8 737,29-19 96,24-14-224,30-13-865,29-9-448,15-9-545,5-2 577,1-3-609,-6-3-128,-19 0-897,-28 2-1986,-37 2-3139,-27 5-13740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5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3447 127 14414,'-312'-86'1206,"244"71"-1115,-1 4 0,-115-4-1,105 16 1479,-1 4 0,-85 15-1,-154 49 207,-250 95-1517,466-126-81,2 5 0,1 3 0,-127 82 0,114-51-131,3 4 0,4 5 0,5 4-1,3 5 1,4 4 0,-159 220 0,224-275-11,1 1-1,3 1 1,2 1 0,2 2 0,-23 79 0,37-103-10,1 1 0,1 0 1,2 0-1,0 1 1,2-1-1,1 0 1,1 1-1,1-1 0,1 0 1,2 0-1,0 0 1,18 49-1,-4-36-166,1-1 0,2-1 1,1-1-1,2-1 0,1-1 0,2-1 0,1-1 1,2-2-1,1-1 0,47 33 0,44 22-38,215 109-1,-322-184 198,161 81-89,3-8 0,231 72 0,-262-110 78,3-6-1,0-7 1,215 15-1,-143-37 427,0-11 0,0-9 0,-1-10 0,337-76 0,845-322 381,-737 169-720,-27-53-305,-532 240 89,-2-4 1,-3-5 0,142-128-1,-195 152 386,-2-3-1,-3-1 1,-1-3-1,-3-1 1,-3-2-1,-2-2 1,53-117 0,-78 146-27,0 0 1,-2-1-1,-2-1 1,-1 0-1,-1 0 1,-2 0-1,-1-1 1,-2 1-1,-3-39 1,-1 46-192,-1 0 1,-1 0-1,-2 0 1,0 1-1,-2 0 0,0 0 1,-2 1-1,-1 1 1,-1 0-1,0 0 0,-2 1 1,-20-22-1,9 15-37,-1 1-1,-1 1 1,-2 2 0,0 1-1,-45-26 1,24 21 50,-1 2 0,-109-40 1,52 34 68,-2 4 0,-2 5 0,-121-9 0,-75 10 8,-417 22 1,-216 87-2052,324 15-5491,393-58 861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6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1275 1 15951,'-11'1'3716,"0"1"-3654,1 0 0,0 0 0,0 1 0,0 1 0,0 0 0,0 0 0,1 1 0,-16 10 0,6-1-115,0 1 0,1 0 0,-23 25 0,-9 19-309,-59 92-1,99-137 379,-91 144-189,-147 307 1,-8 203 234,179-400 404,13 2 0,-54 507 0,90-363-183,31 513 0,96 125-2016,-27-401 930,-16 18 887,32 333 3302,50-7-1539,127 214-1762,114-32-218,-316-1019 4,8-2 0,156 250 0,-162-308 103,5-4 0,3-3 0,5-3 0,165 145 0,-122-137 29,4-6-1,4-5 1,167 82 0,-132-89-15,3-7-1,251 70 0,-229-94 2,2-9 0,319 22 0,395-35 53,-702-24-40,1136-1 93,-536-3-46,211 70 353,-346-11-185,150-48 237,-808-9-500,88-8-516,-90 7 19,-1 1 1,1-1-1,-1 0 0,0-1 1,0 1-1,0-2 0,0 1 1,-1-1-1,1 0 1,8-6-1,2-13-5719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6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11147,'0'0'9705,"2"-11"-9187,-1 8-472,-1 0-20,0 0-1,1 0 1,-1 1 0,1-1 0,0 0 0,0 0 0,0 1 0,0-1 0,0 0 0,1 1 0,-1-1 0,1 1 0,0 0 0,-1-1 0,1 1 0,0 0 0,0 0 0,1 0 0,-1 0 0,0 1 0,1-1 0,-1 1 0,1-1 0,-1 1 0,1 0 0,5-2 0,23-5 14,1 2 1,0 1 0,0 1-1,38 1 1,134 11 106,-184-7-97,849 58 1077,-813-55-1069,93 10 249,-131-12-94,-1 2 1,1 0-1,-1 1 0,-1 0 0,1 2 0,16 8 0,-29-13-106,0 1-1,0 0 0,-1 0 0,1 0 0,0 0 0,-1 0 0,0 1 0,0-1 0,0 1 0,0 0 0,-1 0 0,1 0 0,-1 1 0,0-1 0,0 0 0,-1 1 1,1-1-1,-1 1 0,0 0 0,0-1 0,-1 1 0,1 0 0,-1 0 0,0-1 0,0 1 0,-1 0 0,1 0 0,-1-1 0,-3 9 0,-1 5 151,-1 0-1,-1-1 0,0 1 0,-1-1 0,-1-1 1,-14 19-1,-32 41 154,-78 84 0,-5-17-4625,88-98-2800,11-14-5333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7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10602,'0'0'11755,"4"16"-11104,22 89-231,-4 1 0,-5 1-1,-5 1 1,-4 214-1,-13-270 1097,5-50-1362,-1 1 0,1-1 0,0 0 0,-1 0 0,0 1 0,0-1 0,1 0 0,-1 0 0,-1 0 0,1 0 0,0 0 0,0 0 0,-1 0 0,1 0 0,-1 0 0,1-1 0,-1 1 0,-3 2 0,4-5-94,0 1 1,0 0-1,1 0 1,-1-1-1,0 1 1,0-1-1,0 1 0,1-1 1,-1 1-1,0-1 1,1 1-1,-1-1 1,1 0-1,-1 1 0,0-1 1,1 0-1,0 0 1,-1 1-1,1-1 1,-1 0-1,1 0 1,0 0-1,-1 1 0,1-1 1,0 0-1,0 0 1,0 0-1,0 0 1,0 0-1,0 1 0,0-1 1,0 0-1,0 0 1,0-1-1,-3-38 128,3 39-174,0-62-9,2-1 1,3 1 0,16-79-1,-12 104-150,1 0 0,1 0 0,3 1 0,0 1 0,3 0 0,30-49 0,-41 77 20,-1 1 0,1 0 1,0 0-1,0 1 0,1 0 0,0 0 0,0 0 1,0 1-1,1 0 0,14-6 0,-20 10 102,1-1-1,0 1 0,-1 0 0,1 0 0,0 1 1,0-1-1,0 1 0,-1-1 0,1 1 0,0 0 1,0 0-1,0 0 0,0 0 0,0 1 1,0-1-1,-1 1 0,1 0 0,0 0 0,0 0 1,-1 0-1,1 0 0,-1 0 0,1 1 0,-1-1 1,1 1-1,-1 0 0,0 0 0,0 0 0,0 0 1,0 0-1,0 0 0,0 0 0,0 1 0,-1-1 1,1 1-1,0 2 0,0-2 0,0 1 0,-1-1 0,1 1 0,-1-1 0,0 1 0,0 0 0,-1-1 0,1 1 0,-1 0 0,1 0 0,-1-1 0,-1 1 0,1 0 1,0 0-1,-1-1 0,0 1 0,1 0 0,-3 3 0,0 0 77,0-1 1,0 0-1,-1-1 1,0 1-1,0-1 1,0 0-1,-1 0 0,1 0 1,-9 6-1,-6 3 342,0-1-1,-1-1 0,0-1 0,-38 16 0,41-20-228,-1-1 1,1 0-1,-1-2 0,0 0 0,0-1 1,-32 1-1,48-3-223,1-1 1,0 0 0,0 0-1,-1 0 1,1 0 0,0 0 0,-1 0-1,1 0 1,0 0 0,0 0-1,0-1 1,-1 1 0,1 0-1,0-1 1,0 1 0,0-1-1,0 0 1,-1 1 0,1-1-1,0 0 1,0 0 0,0 1-1,1-1 1,-1 0 0,0 0-1,0 0 1,0 0 0,1 0-1,-1 0 1,0-1 0,1 1-1,-1 0 1,1 0 0,0 0 0,-1 0-1,1-1 1,0 1 0,0 0-1,-1 0 1,1-1 0,0 1-1,0 0 1,0-1 0,1 1-1,-1 0 1,0-2 0,2-2-431,0-1 1,0 0-1,0 1 1,0 0 0,1 0-1,0 0 1,0 0-1,0 0 1,5-5 0,32-30-5082,7-1-3897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8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297 13 20115,'-8'-2'3032,"-11"-2"-1875,-1 1-1,0 1 1,0 0 0,-35 3-1,47-1-1092,0 1 0,0 0 0,-1 0 0,1 1 0,0 0 0,0 0 0,1 1 0,-1 0 0,0 1 0,1-1 0,0 1 0,0 1 0,0-1 0,0 1 0,-7 7 0,14-11-70,-1-1 0,1 1 1,-1-1-1,0 1 1,1-1-1,-1 1 1,1-1-1,-1 1 0,1-1 1,-1 1-1,1-1 1,-1 1-1,1 0 0,0 0 1,-1-1-1,1 1 1,0 0-1,0-1 0,-1 1 1,1 0-1,0 0 1,0-1-1,0 1 1,0 0-1,0 0 0,0-1 1,0 1-1,0 0 1,0 0-1,1-1 0,-1 1 1,0 0-1,0 0 1,1-1-1,-1 1 0,0 0 1,1-1-1,-1 1 1,1 0-1,-1-1 1,1 1-1,-1-1 0,1 1 1,-1-1-1,1 1 1,-1-1-1,1 1 0,0-1 1,-1 1-1,1-1 1,0 0-1,-1 0 0,1 1 1,0-1-1,0 0 1,-1 0-1,1 0 0,1 1 1,54 4-10,-45-4 29,17 0-7,65 8-18,-86-8 10,-1 1-1,0-1 1,1 1-1,-1 0 1,0 1-1,0-1 1,0 1-1,-1 1 1,1-1-1,-1 1 1,8 6-1,-11-8 0,0 0-1,0 0 1,-1-1 0,1 1-1,-1 0 1,0 0-1,1 1 1,-1-1-1,0 0 1,0 0 0,0 0-1,-1 1 1,1-1-1,-1 0 1,1 1-1,-1-1 1,0 1 0,1-1-1,-1 1 1,0-1-1,-1 5 1,-1-3 44,1 0 0,-1 0 0,1 0-1,-1 0 1,-1-1 0,1 1 0,0 0 0,-1-1 0,0 0 0,0 1-1,-4 3 1,-8 5 426,1-1-1,-2-1 1,1 0-1,-27 12 1,29-16-430,-1 0 0,1 0 0,-1-2 0,0 0-1,0 0 1,0-1 0,-1-1 0,1-1 0,-16 0 0,29 0-131,-1-1-1,1 0 1,0 0 0,0 0 0,0 0-1,-1-1 1,1 1 0,0 0 0,0 0-1,0-1 1,0 1 0,0-1 0,0 1-1,-1-1 1,1 1 0,0-1 0,0 0-1,0 1 1,1-1 0,-1 0 0,0 0-1,0 0 1,0 0 0,1 1 0,-1-1-1,0 0 1,1 0 0,-1-1 0,1 1-1,-1 0 1,1 0 0,-1 0 0,1 0-1,0 0 1,0-1 0,-1 1 0,1 0-1,0 0 1,0 0 0,0 0 0,0-1-1,1 1 1,-1 0 0,0 0 0,0 0-1,1-2 1,0-1-626,1-1 1,0 0-1,0 1 0,0-1 0,0 1 1,1 0-1,-1 0 0,1 0 1,0 0-1,4-4 0,23-18-7523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8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11 255 19891,'0'0'9310,"12"-7"-9091,5-4-174,1-1 0,-2 0 0,0-2-1,19-19 1,-30 28 5,-1 0-1,1 1 0,-1-2 1,0 1-1,0 0 0,-1-1 0,0 0 1,0 0-1,0 0 0,-1 0 1,0 0-1,0 0 0,0-1 1,-1 1-1,0-1 0,0 1 0,-1-1 1,0 0-1,0 1 0,-1-10 1,0 14-19,1 0-1,-1 1 1,1-1 0,-1 1 0,1-1 0,-1 1 0,0-1-1,0 1 1,0-1 0,0 1 0,0 0 0,0 0 0,0 0 0,0-1-1,0 1 1,-1 0 0,1 0 0,0 0 0,-1 1 0,1-1 0,-1 0-1,1 0 1,-1 1 0,1-1 0,-1 1 0,0 0 0,1-1-1,-1 1 1,0 0 0,1 0 0,-1 0 0,1 0 0,-1 0 0,0 0-1,1 0 1,-1 1 0,0-1 0,1 1 0,-1-1 0,1 1-1,-3 0 1,-1 1-15,-1 1 0,1-1-1,0 1 1,0 0 0,0 0-1,0 0 1,0 1 0,1-1-1,-1 1 1,-4 7 0,1 1-8,0 1 0,2 0-1,-1 1 1,2-1 0,0 1 0,0 0 0,1 1 0,1-1 0,1 1 0,0 0-1,0 28 1,2-36-8,1 1-1,-1 0 0,1-1 1,1 1-1,0 0 0,0-1 0,0 0 1,1 0-1,0 1 0,8 11 1,-9-15-2,2 0 1,-1 0-1,0-1 1,1 1-1,0-1 1,-1 0-1,1 0 1,1 0-1,-1 0 1,0-1-1,1 1 1,-1-1-1,1-1 1,0 1-1,-1 0 1,1-1-1,0 0 1,5 0-1,-3 0 9,0 0 0,0-1-1,0 0 1,0 0-1,0-1 1,0 0 0,0 0-1,0-1 1,0 0-1,0 0 1,-1 0-1,1-1 1,9-6 0,-7 3 14,0 0 0,0-1 1,-1 0-1,0 0 0,-1-1 1,0 0-1,0 0 0,7-11 1,1-7 24,-2 1 0,0-2 0,-2 0 0,0 0 0,10-50 0,-20 176-83,-1-97 38,-1 0 1,1 0-1,0 0 1,1 0-1,-1 0 1,0 1 0,0-1-1,1 0 1,0 0-1,-1 0 1,1 0-1,0 0 1,0 0-1,0 0 1,0-1 0,0 1-1,0 0 1,1 0-1,-1-1 1,1 1-1,-1-1 1,1 1-1,1 0 1,0 0-1,0-1-1,-1-1 1,1 1-1,0 0 1,0-1 0,0 1-1,0-1 1,0 0 0,0 0-1,0 0 1,0 0-1,-1 0 1,1-1 0,5-1-1,3-1-1,1-1 0,-1 0 0,-1-1 0,1 0 0,-1-1-1,0 0 1,12-10 0,-6 1 1,-1 0 0,25-34 0,-3 3 0,-37 46 0,0 0 0,1 0 0,-1 0 0,0 0 0,0 0 0,0 0 0,0 0 0,1 0 0,-1 0 0,0 0 0,0 0 0,0 0 0,1 0 0,-1 0 0,0 1 0,0-1 0,0 0 0,0 0 0,1 0 0,-1 0 0,0 0 0,0 0 0,0 0 0,0 0 0,0 1 0,0-1 0,1 0 0,-1 0 0,0 0 0,0 0 0,0 0 0,0 1 0,0-1 0,0 0 0,0 0 0,0 0 0,0 0 0,0 1 0,0-1 0,0 0 0,0 0 0,0 0 0,0 1 0,0-1 0,0 0 0,0 0 0,0 0 0,0 0 0,0 1 0,0-1 0,0 0 0,0 0 0,0 1 0,2 22 0,0 25 0,-3-40 0,1 0 0,0 0 0,1 0 0,0 1 0,0-1 0,1 0 0,0 0 0,6 14 0,-6-19 0,0 0 0,0 0 0,0 0 0,1-1 0,-1 1 0,1-1 0,0 1 0,0-1 0,-1 0 0,1 0 0,1 0 0,-1-1 0,0 1 0,0-1 0,1 1 0,-1-1 0,0 0 0,1-1 0,-1 1 0,1 0 0,0-1 0,6 0 0,-2 1-455,0-1-1,0-1 1,0 1 0,-1-1-1,9-2 1,-9 1-559,-1 0 0,0-1 0,1 1 0,-1-1 0,0-1 0,-1 1 1,1-1-1,-1 0 0,1 0 0,4-6 0,20-21-12999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9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120 164 20628,'-10'5'3907,"-2"1"-3090,0 1 0,0 1 0,1 0-1,0 0 1,-11 12 0,20-18-713,-1 0 0,1 1 0,-1-1 0,1 1 0,0 0 0,0-1 1,0 1-1,0 0 0,1 0 0,-1 0 0,1 0 0,0 0 0,0 1 0,0-1 0,0 0 0,0 1 1,1-1-1,0 0 0,-1 1 0,1-1 0,0 1 0,1-1 0,-1 0 0,1 1 0,-1-1 0,1 0 1,0 1-1,0-1 0,1 0 0,-1 0 0,3 5 0,-2-6-110,-1 0 0,1 0 1,0 0-1,0 0 0,0 0 0,0 0 0,1-1 0,-1 1 1,0-1-1,1 1 0,-1-1 0,1 0 0,-1 0 0,1 0 1,0 0-1,-1-1 0,1 1 0,0-1 0,-1 1 1,1-1-1,0 0 0,0 0 0,0 0 0,-1-1 0,1 1 1,0 0-1,0-1 0,-1 0 0,1 0 0,-1 0 0,1 0 1,4-2-1,2-2-14,1 0 0,-1-1 0,0 0 0,0 0 0,0-1 0,-1 0 0,8-9 0,8-13 70,-2-2 0,0-1 1,-2-1-1,-2 0 0,-1-1 1,22-62-1,-72 204-189,30-95 42,0-1 0,1 1-1,1 0 1,0 0 0,0-1 0,1 1-1,1 0 1,4 24 0,-3-33-273,-1 0 0,1 0 1,0-1-1,1 1 1,-1 0-1,1-1 0,-1 1 1,1-1-1,0 0 1,0 0-1,0 0 0,1 0 1,-1-1-1,1 1 0,-1-1 1,1 0-1,0 0 1,0 0-1,8 2 0,-5-2-616,0 0-1,0-1 0,0 1 0,0-1 0,0-1 0,0 0 1,0 0-1,0 0 0,1 0 0,-1-1 0,11-3 1,23-16-7145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9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11371,'0'0'7137,"-9"2"-3683,4-1-3253,0 0-1,1 1 1,-1-1-1,1 1 0,-1 0 1,1 1-1,0-1 1,0 0-1,0 1 1,0 0-1,0 0 1,0 1-1,1-1 1,-1 0-1,1 1 1,0 0-1,0 0 0,1 0 1,-1 0-1,1 1 1,0-1-1,0 0 1,0 1-1,1 0 1,-1-1-1,1 1 1,0 0-1,0 9 1,1-13-237,0 0 1,0-1 0,0 1 0,1 0-1,-1 0 1,0 0 0,0 0 0,1-1 0,-1 1-1,0 0 1,1 0 0,-1 0 0,1-1-1,-1 1 1,1 0 0,0-1 0,-1 1-1,1-1 1,-1 1 0,1 0 0,0-1 0,0 1-1,-1-1 1,1 0 0,0 1 0,1 0-1,31 3-665,-28-4 671,0 0 0,1-1 0,-1 1 1,0-1-1,0-1 0,0 1 0,0-1 0,0 0 1,0 0-1,4-2 0,-7 2 172,0 0 1,0 0-1,0 0 0,-1-1 1,1 1-1,-1 0 0,1 0 0,-1-1 1,0 1-1,0-1 0,0 1 0,0-1 1,-1 0-1,1 1 0,0-1 1,-1 0-1,0 1 0,0-1 0,0 0 1,0 0-1,0 1 0,-1-1 1,1 0-1,-1 1 0,1-1 0,-1 1 1,0-1-1,0 0 0,0 1 1,-1 0-1,1-1 0,-1 1 0,1 0 1,-1 0-1,0 0 0,1 0 1,-1 0-1,0 0 0,-1 0 0,1 1 1,0-1-1,0 1 0,-1-1 1,1 1-1,0 0 0,-1 0 0,0 0 1,-3-1-1,-3 1-142,0 1 0,0 0 0,0 0 0,-1 1 0,1 1 0,0-1 0,0 1 0,0 1 0,1-1 0,-1 1 0,1 1 0,-10 5 0,14-8 0,1 1 0,-1 0 0,1 0 0,0 0 0,0 0 0,0 0 0,0 1 0,0-1 0,0 1 0,0 0 0,1 0 0,0 0 0,-1 0 0,1 0 0,0 1 0,1-1 0,-1 1 0,0-1 0,1 1 0,0 0 0,0-1 0,0 1 0,0 0 0,1 0 0,0 0 0,-1-1 0,1 1 0,1 0 0,-1 0 0,0 0 0,2 5 0,0-6 0,-1-1 0,1 1 0,0 0 0,0-1 0,0 1 0,0-1 0,1 1 0,-1-1 0,1 0 0,-1 0 0,1 0 0,0-1 0,-1 1 0,1-1 0,0 1 0,0-1 0,0 0 0,0 0 0,1 0 0,-1 0 0,0-1 0,5 1 0,12 2 0,0-2 0,26 0 0,-37-1 0,2 0 0,0 0 0,-1-1 0,1 0 0,0-1 0,-1 0 0,1-1 0,11-5 0,-19 7 0,0 0 0,0 0 0,0-1 0,-1 1 0,1-1 0,-1 0 0,1 0 0,-1 0 0,0 0 0,0 0 0,0 0 0,0-1 0,0 1 0,0-1 0,-1 1 0,1-1 0,-1 0 0,0 1 0,0-1 0,0 0 0,0 0 0,0 0 0,0 0 0,-1 0 0,0 0 0,1 0 0,-1 0 0,0 0 0,-1-6 0,0 7 0,0-1 0,0 0 0,0 1 0,0-1 0,0 1 0,-1 0 0,1-1 0,-1 1 0,0 0 0,0 0 0,0 0 0,0 0 0,0 0 0,0 0 0,0 1 0,0-1 0,-1 1 0,1-1 0,-1 1 0,1 0 0,-1 0 0,1 0 0,-1 0 0,0 0 0,-3 0 0,-8-2 0,1 1 0,-1 0 0,-23 0 0,-8 3-2222,2 10-4989,25-2-5425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180 162 5285,'11'-12'3224,"34"-40"-1601,-43 49-1319,1 0 1,-1 0-1,0 0 0,0 0 0,0 0 0,0-1 0,0 1 0,-1 0 0,1-1 1,-1 1-1,0-1 0,0 0 0,0 1 0,-1-1 0,1 0 0,-1 0 0,0 1 1,0-1-1,0-4 0,-1 6-43,0 1 1,0-1-1,-1 0 0,1 1 1,0-1-1,0 1 0,-1 0 1,1-1-1,-1 1 0,1 0 1,-1 0-1,1 0 0,-1 0 1,0 0-1,0 0 0,1 0 1,-1 1-1,0-1 0,0 1 1,0-1-1,0 1 0,0 0 1,0 0-1,0 0 1,0 0-1,0 0 0,1 0 1,-1 0-1,0 1 0,0-1 1,-4 2-1,-3 0 43,0 1 1,1 0-1,-1 1 1,1 0-1,-1 0 0,1 1 1,0 0-1,1 1 1,0-1-1,-1 1 0,-7 10 1,-5 4-121,2 1 1,-24 34 0,40-52-161,-14 25 151,16-27-173,0-1 0,0 1 0,0-1-1,0 1 1,0-1 0,0 1-1,0-1 1,0 1 0,0-1 0,0 1-1,0-1 1,0 1 0,0-1 0,0 1-1,1-1 1,-1 1 0,0-1 0,0 1-1,1-1 1,-1 1 0,0-1-1,0 1 1,1-1 0,-1 0 0,0 1-1,1-1 1,-1 0 0,1 1 0,-1-1-1,1 0 1,-1 1 0,0-1 0,1 0-1,-1 0 1,1 0 0,-1 1 0,1-1-1,-1 0 1,1 0 0,0 0-1,-1 0 1,1 0 0,-1 0 0,1 0-1,-1 0 1,1 0 0,-1 0 0,1 0-1,-1-1 1,1 1 0,140-12 136,-101 6-211,1 2 0,47 2 1,-88 2 77,-1 0 0,1 1 1,0-1-1,-1 0 0,1 0 1,0 1-1,-1-1 0,1 0 1,0 1-1,-1-1 0,1 0 1,0 1-1,0-1 0,-1 0 1,1 1-1,0-1 0,0 1 1,0-1-1,0 0 0,0 1 1,-1-1-1,1 1 0,0-1 1,0 1-1,0-1 0,0 0 1,0 1-1,0-1 0,0 1 1,1-1-1,-1 1 0,0-1 1,0 0-1,0 1 0,0-1 1,0 1-1,1-1 0,-1 0 1,0 1-1,0-1 0,1 0 1,-1 1-1,0-1 0,0 0 1,1 1-1,-1-1 0,0 0 1,1 1-1,-1-1 0,1 0 1,-1 0-1,0 0 0,1 0 1,-1 1-1,1-1 0,-1 0 1,0 0-1,1 0 0,-1 0 1,1 0-1,-1 0 0,1 0 1,-1 0-1,0 0 0,1 0 1,0 0-1,-30 21 1074,-9-3-1055,-2-1 0,0-2 0,0-2 0,-2-2 0,-50 8 0,106-30-5144,84-45-4195,-28 16 1761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16784,'0'0'4073,"-10"1"-1030,-2 3-2664,0 0 1,0 0-1,0 1 1,1 1-1,-1 0 1,1 1-1,1 0 1,-1 0-1,1 1 1,-14 14 0,10-8-49,1 0-1,0 1 1,1 1 0,0 0 0,2 0 0,-16 32 0,24-43-304,0-1-1,0 1 0,1 0 0,-1 0 0,1 0 0,0 0 0,0 0 0,1 0 0,0 7 0,0-11-26,0 0 0,0 1 0,1-1 0,-1 0 0,0 1 0,1-1 0,-1 0 0,1 1 0,0-1 0,-1 0 0,1 0 0,0 0 0,0 0 0,0 1 0,0-1 1,0 0-1,0-1 0,0 1 0,0 0 0,0 0 0,0 0 0,0-1 0,1 1 0,-1 0 0,0-1 0,1 1 0,-1-1 0,0 0 0,1 1 0,-1-1 0,0 0 0,1 0 0,-1 0 0,2 0 0,15 0-257,-1-1 0,0 0 0,0-1 0,0-1 0,0-1 0,0-1 0,26-10 0,-19 5-2791,-1-1 0,29-19 0,-18 6-5258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17777,'0'0'10399,"-4"9"-9134,-3 11-868,0 0 0,2 1 0,0 0-1,2 0 1,-2 34 0,5-45-347,0 1-1,1 0 1,0-1-1,1 1 0,1-1 1,-1 1-1,8 15 1,-9-24-37,0 0-1,0 1 1,0-1 0,0 0 0,1 0 0,-1 0-1,1 0 1,-1 0 0,1 0 0,0-1 0,0 1-1,0-1 1,0 1 0,0-1 0,0 1 0,0-1-1,0 0 1,1 0 0,-1 0 0,0-1 0,1 1-1,-1 0 1,1-1 0,-1 0 0,0 1-1,1-1 1,-1 0 0,1 0 0,-1 0 0,1-1-1,-1 1 1,1-1 0,-1 1 0,1-1 0,-1 0-1,0 0 1,0 0 0,1 0 0,2-2 0,1-1-10,-1 1 1,0-1-1,0-1 1,0 1 0,0-1-1,-1 0 1,0 0-1,0 0 1,0 0 0,-1-1-1,1 0 1,2-6-1,3-7-6,-1-1 0,8-29 0,-13 39 3,-1 0 0,0 0 0,-1 0 0,0-13 0,-5 17 0,-5 13 0,-6 12 0,0 17 31,17-32-62,10-21-92,-6 8-602,6-10-1854,-8 8-6694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83 107 17873,'0'0'11942,"-8"-3"-10287,-28-7-753,34 10-886,1 1 1,0 0-1,0-1 1,-1 1-1,1-1 1,0 1-1,0 0 1,0 0-1,0 0 0,0 0 1,0 0-1,0 0 1,0 0-1,0 0 1,0 0-1,1 0 1,-1 1-1,0-1 0,1 0 1,-1 0-1,1 1 1,-1-1-1,1 2 1,-1-1-17,-2 3 0,1-1 0,0 1 0,0 0 0,1 0 0,-1 0 0,1 0 0,0 0 0,0 1 0,1-1 0,0 0 0,0 0 0,0 1 0,0-1 0,1 0 0,0 0 0,2 7 0,-3-9 0,2 0 0,-1 0 0,0 0 0,0 0 0,1 0 0,0-1 0,-1 1 0,1-1 0,0 1 0,0-1 0,1 1 0,-1-1 0,0 0 0,1 0 0,-1 0 0,1-1 0,0 1 0,0-1 0,-1 1 0,1-1 0,0 0 0,0 0 0,0 0 0,0 0 0,1-1 0,-1 1 0,4-1 0,-1 0 0,0 0 0,1 0 0,-1-1 0,0 0 0,0 0 0,0-1 0,0 1 0,0-1 0,0-1 0,0 1 0,0-1 0,-1 0 0,0 0 0,1-1 0,5-4 0,4-6 0,0-1 0,-1 0 0,16-23 0,-19 23 0,2 0 0,-1 1 0,25-21 0,-37 35 0,0 0 0,0 0 0,1 0 0,-1 0 0,0 0 0,1 0 0,-1-1 0,0 1 0,1 0 0,-1 1 0,0-1 0,1 0 0,-1 0 0,0 0 0,1 0 0,-1 0 0,0 0 0,0 0 0,1 0 0,-1 0 0,0 1 0,1-1 0,-1 0 0,0 0 0,0 0 0,1 1 0,-1-1 0,0 0 0,0 0 0,0 1 0,1-1 0,-1 0 0,0 0 0,0 1 0,0-1 0,0 0 0,0 1 0,1-1 0,-1 0 0,0 1 0,0-1 0,0 0 0,0 0 0,0 1 0,0-1 0,0 0 0,0 1 0,0-1 0,0 0 0,0 1 0,-1-1 0,1 0 0,0 1 0,0-1 0,0 0 0,0 1 0,-1 25 0,1-23 0,-6 41 0,4-30 0,0 0 0,1 0 0,1 15 0,0-27 0,0-1 0,0 1 0,1-1 0,-1 1 0,1-1 0,-1 0 0,1 1 0,0-1 0,-1 0 0,1 1 0,0-1 0,0 0 0,0 0 0,0 0 0,0 0 0,0 0 0,0 0 0,0 0 0,0 0 0,1 0 0,-1-1 0,0 1 0,1 0 0,-1-1 0,0 1 0,1-1 0,-1 0 0,1 1 0,-1-1 0,1 0 0,-1 0 0,1 0 0,-1 0 0,0 0 0,1 0 0,-1 0 0,1 0 0,-1-1 0,3 0 0,3 0 0,1 0 0,-1-1 0,1 0 0,-1-1 0,0 0 0,11-5 0,1-4-914,0-1 0,22-19 0,-29 21-171,-2 1-1,1-1 1,-1 0 0,-1-1 0,0-1-1,-1 1 1,13-26 0,2-21-6645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1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15246,'-6'9'2963,"1"2"-2625,1 0-1,-1 0 0,2 0 1,-1 0-1,2 1 0,-1-1 0,2 1 1,-1 0-1,2 0 0,-1-1 1,2 1-1,0 0 0,0 0 1,1-1-1,4 15 0,3 3-519,-1 0-1,-1 1 1,-2-1-1,3 54 0,-8-83 225,0-1-1,0 1 0,1 0 0,-1 0 0,0 0 1,0-1-1,0 1 0,1 0 0,-1 0 0,0 0 1,0 0-1,1-1 0,-1 1 0,0 0 0,0 0 1,1 0-1,-1 0 0,0 0 0,0 0 0,1 0 1,-1 0-1,0 0 0,1 0 0,-1 0 0,0 0 1,0 0-1,1 0 0,-1 0 0,0 0 0,1 0 1,-1 0-1,0 0 0,0 0 0,1 1 0,-1-1 1,0 0-1,0 0 0,1 0 0,-1 0 0,0 1 1,0-1-1,0 0 0,1 0 0,-1 1 0,0-1 0,0 0 1,0 0-1,0 0 0,0 1 0,1-1 0,-1 0 1,0 1-1,0-1 0,0 0 0,0 0 0,0 1 1,0-1-1,0 0 0,0 1 0,0-1 0,0 0 1,0 0-1,0 1 0,0-1 0,15-19 1104,-8 6-746,1 0 0,-1-1 0,-1 0-1,-1 0 1,0-1 0,-1 0 0,0 1 0,-1-1 0,-1-1 0,1-17 0,-5 39-209,0 1 0,1-1 0,0 0 1,0 1-1,1-1 0,0 1 0,0 9 0,1-13-184,1 1 0,-1 0 0,1 0 0,-1 0-1,1 0 1,0-1 0,0 1 0,1-1-1,-1 0 1,1 1 0,-1-1 0,1 0 0,0-1-1,0 1 1,1 0 0,3 2 0,0-1 6,0-1 1,0 0-1,0 0 1,0 0-1,0-1 1,1 0-1,-1 0 1,12 1-1,-9-2-3,0 0 0,0-1-1,0 0 1,-1-1 0,1 0 0,0 0-1,0-1 1,-1-1 0,1 1-1,-1-1 1,0-1 0,0 0 0,0 0-1,9-6 1,-11 3-9,1 0 0,-1 0 0,0-1 0,0 0 0,-1 0 0,0-1 0,-1 1 0,0-1 0,0-1 0,-1 1 0,0-1 0,-1 1 0,0-1 0,3-16 0,-6 26 0,0 0 0,0-1 0,1 1 0,-1 0 0,0 0 0,0-1 0,0 1 0,0-1 0,1 1 0,-1 0 0,0-1 0,0 1 0,0 0 0,0-1 0,0 1 0,0 0 0,0-1 0,0 1 0,0-1 0,0 1 0,0 0 0,0-1 0,0 1 0,-1 0 0,1-1 0,0 1 0,0 0 0,0-1 0,0 1 0,-1 0 0,1-1 0,0 1 0,0 0 0,-1 0 0,1-1 0,0 1 0,0 0 0,-1 0 0,1-1 0,-1 1 0,-5 5 0,6-5 0,-5 9 0,1 0 0,1 0 0,-1 0 0,1 1 0,1-1 0,0 1 0,0 0 0,1 0 0,1 0 0,-1 0 0,1-1 0,1 1 0,0 0 0,0 0 0,5 16 0,-5-24-18,-1-1 0,1 0 1,0 1-1,-1-1 0,1 0 0,0 1 0,0-1 1,0 0-1,0 0 0,0 0 0,0 0 0,0 0 1,0 0-1,0 0 0,0 0 0,1 0 0,-1 0 1,0 0-1,1-1 0,-1 1 0,0-1 1,1 1-1,-1-1 0,1 0 0,-1 1 0,1-1 1,-1 0-1,1 0 0,-1 0 0,1 0 0,-1 0 1,1 0-1,-1 0 0,1-1 0,-1 1 0,0-1 1,1 1-1,-1-1 0,1 1 0,-1-1 0,0 0 1,1 0-1,-1 1 0,0-1 0,0 0 0,0 0 1,0 0-1,0 0 0,0-1 0,0 1 0,0 0 1,0 0-1,0-1 0,-1 1 0,1 0 1,1-3-1,3-17-2461,0 0 1,-1 1-1,-1-2 0,-1 1 1,-1 0-1,-2-29 1,1 25-608,0-48-7943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15791,'0'0'14574,"-39"49"-14831,39-24-3138,0-7-4676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72 151 11371,'-6'-13'3171,"0"-4"-2276,1 0 644,-1 0-1,0 1 1,-2-1-1,0 1 1,-14-21 0,21 45 1022,-2 28-2074,8 78 582,26 145 0,-9-104-570,-21-140-359,-1-9 13,0-1 0,0 1 0,1-1 0,0 1-1,0-1 1,0 1 0,1-1 0,0 0 0,0 0 0,0 1 0,3 4 0,-4-10-144,-1 0 0,0 0 0,1 0 0,-1 0 0,0 1 0,1-1 0,-1 0 0,1 0 0,-1 0 0,0 0 0,1 0 0,-1 0 0,0 0 0,1 0 0,-1 0 0,1 0 0,-1-1 0,0 1 0,1 0 0,-1 0 0,0 0 0,1 0 0,-1-1 0,0 1 0,1 0 0,-1 0 0,0 0 0,1-1 0,-1 1 0,0 0 0,0-1 0,1 1 0,-1 0 0,0-1 0,0 1 0,0 0 0,1-1 0,-1 1 0,0-1 0,10-19 69,-10 18-78,24-60 0,-4-1 0,-2 0 0,-3-2 0,12-110 0,-28 190 0,1 1 0,0-1 0,1 1 0,1-1 0,6 25 0,-7-36 0,1 0 0,-1 1 0,1-1 0,0 0 0,0 0 0,0 0 0,1-1 0,-1 1 0,1-1 0,0 1 0,0-1 0,4 4 0,-4-5 0,0-1 0,-1 1 0,1-1 0,0 1 0,0-1 0,0 0 0,0-1 0,0 1 0,0 0 0,0-1 0,0 0 0,1 1 0,-1-1 0,0-1 0,0 1 0,0 0 0,0-1 0,0 1 0,0-1 0,4-1 0,0-2 0,0 1 0,0-1 0,0 0 0,-1-1 0,1 1 0,-1-2 0,0 1 0,-1 0 0,1-1 0,-1 0 0,0 0 0,0-1 0,-1 1 0,4-9 0,4-6 0,-2 0 0,0 0 0,10-34 0,-15 31 0,-7 47 0,1 0 0,1 0 0,1 0 0,1-1 0,1 1 0,11 38 0,-13-58-70,0 0 0,0 0 0,0-1 0,0 1 0,0 0 0,1-1 0,-1 1 1,1-1-1,0 1 0,0-1 0,0 0 0,0 0 0,0 0 0,0 0 0,1 0 0,-1 0 0,1 0 0,-1-1 0,1 0 0,-1 1 0,1-1 0,0 0 1,0 0-1,3 0 0,-3-1-61,0 0 0,0-1 1,-1 0-1,1 1 0,0-1 1,-1 0-1,1 0 0,-1-1 0,1 1 1,-1 0-1,0-1 0,1 0 1,-1 1-1,0-1 0,0 0 1,0 0-1,0 0 0,-1-1 1,1 1-1,0 0 0,-1-1 1,0 1-1,1 0 0,-1-1 0,1-4 1,3-7-2183,0 0 1,-1 0-1,-1 0 0,4-26 1,-1-26-10287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18481,'0'0'9994,"-31"50"-9610,36-18-320,17 5-64,10-2-384,10-4-2307,1-7-2626,4-7-4644</inkml:trace>
  <inkml:trace contextRef="#ctx0" brushRef="#br0" timeOffset="1">425 183 21364,'0'0'3305,"-11"-2"-572,4 1-2543,0 1-1,0 0 1,0 0 0,0 1-1,1-1 1,-1 2-1,0-1 1,0 1 0,1 0-1,-1 0 1,1 0 0,0 1-1,0 0 1,0 0 0,0 1-1,0 0 1,1 0 0,-9 8-1,6-5-102,1 1-1,-1 0 0,2 1 0,-1-1 1,1 1-1,0 0 0,1 1 0,0 0 0,1 0 1,0 0-1,0 0 0,-3 17 0,6-23-69,1-1-1,-1 1 1,1 0-1,0 0 1,0-1-1,0 1 0,1 0 1,-1 0-1,1 0 1,0-1-1,0 1 1,0-1-1,0 1 0,1-1 1,0 1-1,-1-1 1,1 0-1,1 1 0,-1-1 1,0 0-1,1 0 1,-1-1-1,1 1 1,0-1-1,0 1 0,0-1 1,0 0-1,0 0 1,1 0-1,-1 0 1,0-1-1,1 1 0,0-1 1,-1 0-1,1 0 1,0 0-1,-1-1 1,7 1-1,11 2-897,-1-1-1,38 0 1,-32-4-881,-1-1 1,1-1-1,-1-1 1,0-1-1,-1-2 1,1 0 0,25-13-1,6-6-6422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3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1375 12107,'-29'29'2408,"19"-20"-1844,1 0-1,-1 1 0,1-1 0,1 2 0,0-1 0,0 1 1,1 1-1,1-1 0,-10 23 0,16-33-529,0 0 1,-1 1-1,1-1 0,0 0 1,0 0-1,0 0 0,0 1 1,0-1-1,0 0 0,0 0 1,1 0-1,-1 0 0,0 1 1,0-1-1,1 0 1,-1 0-1,1 0 0,-1 0 1,1 0-1,0 0 0,-1 0 1,1 0-1,0 0 0,0 0 1,0 0-1,0-1 0,-1 1 1,1 0-1,0-1 0,0 1 1,0 0-1,1-1 0,-1 1 1,0-1-1,0 1 0,0-1 1,0 0-1,0 0 0,0 1 1,1-1-1,-1 0 0,0 0 1,0 0-1,2 0 0,6 0 353,1 0 1,0-1-1,-1 0 0,13-2 0,20-8 755,0-1 0,-1-2 0,49-24-1,9-3-151,946-310 1349,22 49-3165,-619 179 423,1076-327 163,-1466 431 367,22-6 377,-2-3 0,121-61 0,-194 86-503,0 0 0,0 0-1,0 0 1,0-1 0,-1 0 0,7-6-1,-11 9-14,1 1-1,-1 0 1,0 0-1,1-1 1,-1 1-1,0 0 0,0-1 1,1 1-1,-1 0 1,0-1-1,0 1 1,1-1-1,-1 1 1,0 0-1,0-1 1,0 1-1,0-1 0,0 1 1,0 0-1,0-1 1,1 1-1,-1-1 1,0 1-1,0-1 1,-1 1-1,1 0 0,0-1 1,0 1-1,0-1 1,0 1-1,0-1 1,0 1-1,-1 0 1,1-1-1,0 1 1,0 0-1,0-1 0,-1 1 1,1 0-1,0-1 1,-1 1-1,1 0 1,0-1-1,-1 1 1,1 0-1,0 0 0,-1-1 1,1 1-1,0 0 1,-1 0-1,-11-3-448,1 1-1,0 0 0,-1 1 1,1 0-1,-1 1 1,-17 1-1,-3 0-738,-71 0-3330,-9 6-2168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4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8432 991 12844,'0'0'1265,"5"-10"935,15-33 581,-20 40-2540,1 0 0,0 1 1,-1-1-1,0 0 0,0 0 0,1 0 1,-2 1-1,1-1 0,0 0 0,0 0 0,-1 0 1,0 1-1,0-1 0,1 0 0,-1 1 0,-1-1 1,-1-3-1,-31-41 958,19 28-756,-134-221 193,17 25-1923,115 190 1296,-2 2 0,0 1-1,-2 0 1,-1 1 0,0 2-1,-48-33 1,-4 7 241,-83-36 0,77 41 70,78 38-284,0 1 1,0-1-1,-1 1 1,1 0-1,0 0 0,-1 0 1,1 0-1,-1 0 1,1 1-1,-1-1 0,0 1 1,1-1-1,-1 1 1,1 0-1,-1 0 0,0 0 1,1 0-1,-1 1 0,0-1 1,1 1-1,-1-1 1,1 1-1,-1 0 0,1 0 1,-1 0-1,1 1 1,0-1-1,0 0 0,-1 1 1,1-1-1,0 1 1,-3 3-1,-56 36-16,-1-2-1,-3-3 1,-1-3-1,-89 32 1,-292 66 101,-276 10-66,-8-35-132,197-31 131,-1036 222-601,1058-166-15,-502 202 0,542-143 1069,-487 274 0,927-447-406,12-7-50,1 0 1,0 2-1,1 0 1,-29 24-1,47-35-60,-1-1 1,0 0-1,1 1 1,-1-1-1,1 0 0,-1 1 1,0-1-1,1 1 0,-1-1 1,1 1-1,0-1 1,-1 1-1,1 0 0,-1-1 1,1 1-1,0-1 0,-1 1 1,1 0-1,0-1 1,0 1-1,-1 0 0,1-1 1,0 1-1,0 0 0,0 0 1,0-1-1,0 1 0,0 0 1,0-1-1,0 1 1,0 0-1,1-1 0,-1 1 1,0 0-1,0-1 0,0 1 1,1 0-1,-1-1 1,0 1-1,1 0 0,-1-1 1,1 1-1,-1-1 0,1 1 1,-1-1-1,1 1 1,-1-1-1,1 1 0,-1-1 1,1 0-1,0 1 0,-1-1 1,1 0-1,0 1 1,-1-1-1,1 0 0,0 0 1,-1 0-1,1 0 0,0 1 1,-1-1-1,1 0 1,0 0-1,0 0 0,0-1 1,61 5-315,-47-4 318,-11 0 11,0 0 1,-1 1-1,1-1 0,0 1 1,-1 0-1,1 0 0,0 0 1,-1 0-1,1 1 0,-1-1 1,0 1-1,1 0 0,-1 0 1,0 0-1,0 0 0,0 1 1,0-1-1,-1 1 0,4 4 1,-3-1 92,1 0-1,-1 0 1,-1 1 0,0-1 0,1 1 0,-2 0 0,1 0 0,-1 0 0,0 13 0,0 31-25,-2 1 1,-2 0 0,-3 0-1,-2-1 1,-15 51-1,7-32 373,-11 124-1,26-175-380,0 0 1,2 0 0,0 0-1,1 1 1,8 30-1,-7-39-54,1-1-1,0 0 0,0 0 0,1 0 0,1-1 1,0 0-1,0 0 0,0 0 0,1-1 0,1 0 0,14 13 1,-2-6 18,1 0 1,1-2 0,0 0 0,1-1-1,0-2 1,1 0 0,0-1 0,45 9-1,1-4 195,138 8 0,1-16 8,1-8 1,-1-10-1,292-54 1,224-74 178,-350 65 126,663-170 474,-532 76-3580,-17-41-8517,-309 121-1797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2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7944,'0'0'160,"0"-9"197,0 6-243,0 0 0,0 0 0,0 0 0,1 0 0,-1 0 0,1 0 1,0 0-1,0 0 0,0 1 0,0-1 0,0 0 0,1 1 0,-1-1 0,1 1 0,0-1 0,3-3 0,3-1 444,-1 1-1,1 0 1,1 1 0,-1 0 0,12-5-1,44-21 1856,72-23 1,-87 38-2198,0 2 1,1 2 0,0 2-1,70-4 1,-105 13-212,-1 1 0,1 0 0,0 1 0,19 4 1,-31-5-10,1 1 1,-1 0 0,0 0-1,1 0 1,-1 0-1,0 1 1,0-1 0,0 1-1,0 0 1,0 0-1,0 0 1,-1 0 0,1 1-1,-1-1 1,1 1 0,-1-1-1,0 1 1,0 0-1,0 0 1,0 0 0,-1 0-1,1 0 1,-1 0 0,1 4-1,0 6-5,-1-1 0,-1 0-1,0 1 1,0-1 0,-1 1-1,-1-1 1,0 0-1,-1 0 1,0 0 0,-1 0-1,-9 19 1,-28 60 110,-4-1-1,-58 84 1,44-76-35,9-14-11,-16 26 56,-76 170 1,133-260 14,2 0 1,0 1-1,1 0 0,1 0 0,1 1 1,-1 24-1,5-39-39,0 0 0,0 0 0,0-1 1,1 1-1,0 0 0,0 0 0,1 0 0,0-1 0,0 1 0,1-1 1,-1 1-1,2-1 0,-1 0 0,0 0 0,1-1 0,0 1 0,1-1 0,-1 1 1,1-1-1,0-1 0,0 1 0,9 6 0,5-1 7,0 0 0,0-1 1,1-1-1,0 0 0,0-2 0,1 0 0,0-2 1,32 4-1,21-3-11,80-4 1,-125-1-63,138-9-410,-16 1-6461,-113 8-1126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0 197 21877,'0'0'768,"75"-58"-1761,-29 25-1569,-3-14-1089,6-12-8457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1 481 10410,'2'-19'169,"1"0"1,0 0-1,2 1 1,0 0-1,2-1 1,0 2-1,0-1 1,2 1-1,0 0 1,1 1-1,1 0 1,0 1-1,1 0 1,0 0-1,16-12 1,-4 4 295,1 2 1,1 1 0,1 1 0,1 1 0,0 1-1,2 2 1,59-23 0,-72 32-386,0 1 1,0 1-1,0 0 0,1 2 1,-1 0-1,32 0 0,-42 3-61,0-1-1,1 1 0,-1 0 0,1 1 0,-1 0 0,0 0 1,0 0-1,0 1 0,0 0 0,-1 0 0,1 1 0,-1 0 0,0 0 1,0 1-1,0-1 0,-1 1 0,1 1 0,5 7 0,-2 0 19,-1 1-1,-1 0 1,-1 0-1,0 1 1,0 0 0,-2 0-1,1 0 1,-2 0-1,0 1 1,-1-1-1,-1 1 1,-1 0-1,0 0 1,0 0-1,-4 18 1,-3 12 70,-2 0 1,-2 0-1,-31 81 1,-130 238 1130,26-63 834,145-299-2054,-10 22 158,1 1 1,1 1 0,-7 35 0,15-57-162,-1 1 0,2-1 0,-1 1 0,1 0-1,-1-1 1,2 1 0,-1 0 0,1-1 0,-1 1 0,2-1 0,-1 1 0,0-1-1,1 1 1,0-1 0,1 0 0,-1 0 0,1 0 0,0 0 0,0 0 0,0 0-1,1-1 1,5 6 0,2-2-219,0-1-1,0 0 1,0 0-1,1-1 1,0-1 0,0 0-1,1-1 1,-1 0-1,1-1 1,25 4-1,12-3-1703,76-1 0,-81-4 1172,88-3-7682,-90 4 1963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18417,'0'0'673,"67"1"0,-25-5-65,4-5 481,5-5-448,2 0-545,-5-3-1505,-8 0-2467,-11 3-3907</inkml:trace>
  <inkml:trace contextRef="#ctx0" brushRef="#br0" timeOffset="1">176 724 9993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4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1 683 21588,'7'-25'-45,"1"1"-1,1 0 0,1 0 0,2 0 1,0 2-1,1-1 0,1 2 0,1 0 0,2 0 1,22-22-1,11-6-735,1 3 1,92-64-1,-96 78 783,0 2 1,3 1-1,0 3 0,65-24 0,-92 42 81,0 0 0,1 2 0,0 1 0,0 0 0,0 2 0,0 1 0,0 0 0,1 2-1,-1 1 1,1 1 0,-1 1 0,33 9 0,-51-11-76,1 1-1,-1 0 1,0 1 0,0-1 0,0 1-1,-1 1 1,1-1 0,-1 1-1,0 0 1,0 0 0,0 0-1,0 1 1,-1-1 0,1 1-1,-1 1 1,-1-1 0,1 0-1,-1 1 1,0 0 0,3 7-1,-4-6 36,0 0-1,-1 1 1,0-1-1,0 0 1,-1 1-1,1-1 0,-2 1 1,1-1-1,-1 0 1,0 1-1,-1-1 1,0 0-1,0 0 1,0 0-1,-1 0 0,0 0 1,-6 10-1,-22 29 1442,-1 0-1,-2-3 0,-55 56 1,-33 40 588,104-116-2018,0 2-1,2 0 1,1 1-1,-13 30 1,24-44-230,-1 0 0,1 1-1,-3 23 1,3 14-6710,4-33-3000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4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7 145 31037,'-7'49'673,"7"-15"-737,28 0 64,21-9-64,10-18-288,8-7-33,7-26-768,2-12-1185,2-20-673,-1-16-1121,-3-23-2754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3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15631,'0'0'11018,"7"72"-9256,-13-27-833,-2 5-417,0 8-384,2-2-96,3-4-32,3-3-608,0-10-1410,0-5-256,0-12-64,0-6-449,-1-9-1185,-12-5-1857,-2-2-4293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4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19 122 13293,'-3'-12'2952,"-2"-2"-1900,3 7-468,0 0 1,0 1-1,0-1 1,1 0-1,0 0 1,1 0-1,-1-9 1,2 15-447,-1-1 1,0 1 0,1-1-1,-1 1 1,1 0-1,0-1 1,-1 1 0,1 0-1,0 0 1,0-1 0,-1 1-1,1 0 1,0 0-1,0 0 1,1 0 0,-1 0-1,0 0 1,0 1 0,0-1-1,0 0 1,1 1-1,-1-1 1,0 0 0,1 1-1,-1-1 1,1 1-1,-1 0 1,0 0 0,1-1-1,2 1 1,55-3 833,-48 3-716,35 0 51,-1 1 1,71 13-1,-97-10-303,-1 0 0,0 1 0,0 1 0,0 1 0,-1 0-1,0 1 1,0 1 0,-1 1 0,17 12 0,-28-17 30,0-1 0,0 1 0,0 0 0,0 0 0,-1 0 0,0 1 0,0 0 0,0 0 1,-1 0-1,1 0 0,-2 0 0,1 1 0,-1-1 0,0 1 0,0-1 0,-1 1 0,1 0 0,-2 0 0,1 0 0,-1 0 0,0 0 0,0 0 0,-1 0 0,0-1 1,0 1-1,-1 0 0,0 0 0,0-1 0,0 1 0,-6 10 0,-4 6 423,-1 0 0,-1-1 0,-1-1 0,-1 0 0,-1-1 0,-34 32 0,32-33-441,-1-1 1,-2-2 0,-38 25-1,53-37-16,1 0-1,-1 0 0,0-1 1,0 0-1,0-1 0,0 1 0,-1-2 1,1 1-1,0-1 0,-1 0 1,1 0-1,-1-1 0,1 0 1,-1 0-1,0-1 0,1 0 0,0 0 1,-9-3-1,11 1-214,0 0 1,0 0-1,1 0 1,-1-1-1,1 0 1,0 0-1,0 0 1,0 0-1,0-1 1,1 1-1,0-1 1,0 0-1,0 0 1,1 0-1,-1 0 0,1-1 1,0 1-1,1 0 1,-1-1-1,1 0 1,0 1-1,1-1 1,-1-8-1,0 7-202,1 1 1,0 0-1,0-1 0,0 1 0,1-1 0,0 1 1,0 0-1,1-1 0,-1 1 0,2 0 1,-1 0-1,0 0 0,1 1 0,0-1 1,1 0-1,-1 1 0,1 0 0,0 0 0,0 0 1,9-7-1,16-4-7687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4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12588,'0'0'2562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6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30 18129,'12'-30'6642,"-25"39"-2345,-36 46-2333,45-51-2316,-50 58 561,7-9 143,-61 90 0,115-152-1205,0 1 1,0-1 0,1 1 0,12-10-1,9-9-1334,88-104-6739,-43 40 9940,-74 90-847,0 1 0,0 0-1,0-1 1,0 1 0,0 0-1,0-1 1,1 1 0,-1 0-1,0-1 1,0 1 0,0 0-1,0-1 1,1 1 0,-1 0-1,0-1 1,0 1 0,1 0-1,-1 0 1,0-1 0,1 1 0,-1 0-1,0 0 1,1 0 0,-1-1-1,0 1 1,1 0 0,-1 0-1,0 0 1,1 0 0,-1 0-1,0 0 1,1 0 0,-1 0-1,1 0 1,-1 0 0,0 0-1,1 0 1,-1 0 0,1 0-1,-4 18 1953,-17 35-1496,19-49-156,-12 29 300,-13 56-1,23-75-794,0 1 1,1 0-1,1-1 1,0 1-1,1 0 1,3 25-1,7-16-1324,1-11-5154,-20-25-6931,-19-34 8022,3-4 7290,4-1 6231,2-1 6771,24 54-14784,-1 1 0,1-1 0,-1 1 0,1-1 0,0-1 0,0 1 0,9 1 1,-14-3-86,79 11-1182,-24-10-4923,-3-5-8055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7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10698,'0'2'19475,"2"-2"-18771,5 0-512,4 0-224,5 0-1697,-3 0-3556,-2 0-3748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7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18257,'0'0'9353,"38"40"-12556,-16-55-3523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8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18642,'0'0'7714,"-1"12"-7250,-12 234 835,15-74-7370,-2-163 5600,-3 29-2522,3-37 2859,-1 0 0,1 0-1,-1 0 1,0 0 0,0 0 0,1 0-1,-1 0 1,0 0 0,0 0 0,0-1-1,0 1 1,0 0 0,0-1 0,0 1 0,0 0-1,0-1 1,0 0 0,0 1 0,-1-1-1,1 0 1,0 1 0,0-1 0,0 0-1,-1 0 1,1 0 0,0 0 0,0 0-1,-2-1 1,-1 1-427,-1 0 0,1-1-1,-1 0 1,1 0 0,0 0-1,-1-1 1,1 0 0,0 1 0,0-1-1,0-1 1,0 1 0,0-1-1,-4-4 1,-34-25-4350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8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87 362 2370,'-11'-16'1629,"-6"-11"2836,-24-53 1,38 73-3929,0 0 1,0 0 0,1 0-1,0 0 1,0-1 0,1 1-1,0-1 1,0 1-1,1-1 1,0 1 0,1-1-1,-1 1 1,3-13 0,0 15-388,-1 0 1,1 1-1,0-1 0,0 0 1,0 1-1,0 0 1,1 0-1,0 0 0,0 0 1,0 1-1,0-1 1,0 1-1,1 0 0,0 0 1,-1 1-1,1-1 1,5-1-1,11-4 433,-1 1 1,42-9-1,-15 7-322,0 2 0,0 2 0,0 3 0,1 1-1,-1 3 1,58 9 0,-93-9-145,0 1 0,-1 1 1,1 0-1,-1 0 0,0 2 1,14 7-1,-23-12-17,1 1 0,-1 0 0,0-1 0,1 1 1,-1 0-1,0 0 0,0 1 0,0-1 0,-1 0 1,1 1-1,0-1 0,-1 1 0,3 5 0,-4-6 15,0 0 0,0-1 0,0 1 1,0 0-1,0 0 0,0 0 0,0 0 0,0 0 0,-1 0 0,1 0 0,-1 0 0,0 0 0,1 0 0,-1 0 0,0 0 0,0-1 0,0 1 1,0 0-1,-1-1 0,1 1 0,0-1 0,-4 3 0,-5 5-30,0 0 0,-1-1 0,0-1 0,-1 0 0,0-1 0,0 0 0,0 0 1,-1-1-1,0-1 0,-16 4 0,-1-2-15,1 0 0,-1-2 0,-47 0 0,73-4-119,-5-1-1893,7-6-2395,2-8-7845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9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20403,'0'0'5189,"53"9"-4036,6-9 289,12 0-449,13 0-769,0-3-160,-6-3-64,-14 2-833,-18 3-1986,-20 1-159,-20 0-354,-6 4-1985,-26 8-8648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9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17969,'0'0'9929,"61"-2"-8487,10-10 223,18-1-1056,9-3-417,3 3-128,-7 5-96,-15 5-1089,-18 3-1826,-20 3-1473,-18 7-1217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21428,'0'0'6972,"-3"11"-5130,-12 31-605,7-21-807,1 1-1,-8 38 0,14-59-429,1 0 1,0 0-1,0 0 1,0 0-1,0 0 1,0 0-1,1 1 1,-1-1-1,0 0 1,0 0-1,1 0 1,-1 0-1,1 0 1,-1 0-1,1 0 1,-1 0-1,1 0 1,-1-1-1,1 1 0,0 0 1,0 0-1,-1 0 1,1-1-1,1 2 1,1 0 0,0-1 1,-1 0-1,1 0 1,0 0 0,0 0-1,0 0 1,-1 0-1,1-1 1,4 1-1,9 0-28,1-1 1,27-4-1,-32 2-32,35-5-591,-37 4 418,0 1-1,0 0 1,0 1 0,0 0-1,1 1 1,-1 0-1,0 0 1,0 1 0,13 3-1,-22-3 229,0 0 0,1-1 0,-1 1 0,0 0-1,0 0 1,0 0 0,0 0 0,0 0-1,0 1 1,0-1 0,0 0 0,0 0 0,-1 1-1,1-1 1,0 0 0,-1 1 0,1-1-1,-1 1 1,1-1 0,-1 1 0,0-1 0,0 1-1,0-1 1,1 1 0,-1-1 0,-1 1 0,1-1-1,0 1 1,0-1 0,-1 1 0,1-1-1,0 1 1,-1-1 0,0 0 0,0 2 0,-1 4 91,-1 0 0,0 0 0,0-1 1,-1 1-1,1-1 0,-6 6 1,-8 8 211,0-1 0,-1-2 1,-1 1-1,-40 26 1,46-35-175,-1-1 1,0 0-1,-1-1 1,1-1-1,-1 0 1,-1 0-1,1-2 1,-30 5-1,43-8-221,0-1 0,-1 0 0,1 0 0,0 0 0,0 0 0,0 0 0,-1 0 1,1-1-1,0 1 0,0-1 0,0 1 0,0-1 0,0 0 0,0 0 0,0 0 0,0 0 0,0 0 0,0 0 0,0-1 0,1 1 0,-1 0 1,0-1-1,1 0 0,0 1 0,-1-1 0,1 0 0,0 0 0,0 0 0,0 0 0,0 0 0,0 0 0,0 0 0,0-2 0,-2-7-1347,1-1-1,1 1 0,0 0 1,0 0-1,2-16 0,-1 7-1499,0-42-13964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16560,'0'0'12652,"64"17"-11467,-36-11-449,10-4-639,6-2-674,4 0-2434,3-14-3683,-1-6-8937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75 17649,'-11'11'4388,"-9"9"-2944,-5 3 1139,2 1 0,-36 48 0,58-72-2575,0 1 1,1-1-1,-1 1 1,1 0-1,-1-1 1,1 1-1,0 0 1,-1-1-1,1 1 1,-1 0-1,1-1 1,0 1-1,0 0 1,-1 0-1,1-1 1,0 1-1,0 0 1,0 0-1,0 0 1,0-1 0,0 1-1,0 0 1,0 0-1,0 0 1,0-1-1,1 1 1,-1 0-1,0 0 1,0-1-1,1 1 1,-1 0-1,1-1 1,-1 1-1,0 0 1,1-1-1,-1 1 1,1 0-1,0-1 1,-1 1-1,1-1 1,-1 1 0,1-1-1,0 1 1,-1-1-1,1 0 1,0 1-1,0-1 1,-1 0-1,1 0 1,0 1-1,0-1 1,-1 0-1,1 0 1,1 0-1,55 1-1171,-38-2 571,41-3-1998,-46 2 1924,1 0 0,0 2 0,0-1 0,-1 2 1,1 0-1,0 1 0,23 5 0,-36-6 763,0 0 0,0-1 0,0 1 0,0 0 0,0 0 0,0 1 0,0-1 0,-1 0-1,1 1 1,0-1 0,-1 1 0,1-1 0,-1 1 0,0 0 0,1-1 0,-1 1 0,0 0 0,0 0 0,0 0 0,0 0 0,0 0 0,-1 0-1,1 0 1,-1 0 0,1 0 0,-1 1 0,0-1 0,0 0 0,0 0 0,0 0 0,0 0 0,0 1 0,-1-1 0,1 0 0,-1 0-1,1 0 1,-3 4 0,0 2 417,-1 0 0,1-1-1,-2 0 1,1 1 0,-1-1 0,0-1-1,-1 1 1,-9 8 0,-11 9 600,-37 26 0,54-44-1098,0 1 0,-1-2-1,0 0 1,0 0 0,0 0 0,0-1-1,-1-1 1,-14 3 0,23-5-130,1-1-1,-1 0 1,0 0 0,1 0 0,-1 0-1,1 0 1,-1 0 0,0 0 0,1 0-1,-1-1 1,1 1 0,-1-1 0,1 1-1,-1-1 1,-1 0 0,2-1-407,0 1 0,-1-1 0,1 1 1,0-1-1,0 0 0,0 0 0,0 1 0,0-1 0,0 0 1,0 0-1,0 0 0,1 0 0,-1 0 0,1 0 0,0 0 1,-1-3-1,-3-35-11603</inkml:trace>
  <inkml:trace contextRef="#ctx0" brushRef="#br0" timeOffset="1">128 0 23254,'0'0'2434,"61"11"-544,-16-5-352,11 3-1026,0-3-448,0 2-2370,1-7-7623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24247,'0'0'6822,"74"0"-5925,-23 0-288,11 0-513,8 0-448,6-5-2435,-4-3-3555,-5-6-5926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1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1 422 22902,'0'0'7943,"15"-14"-6736,85-72-800,-28 27-304,-2-4-1,94-108 1,-144 142-103,-113 205 0,83-153 0,1 0 0,1 1 0,1 0 0,1 1 0,2-1 0,-4 43 0,8-64-52,0 0 0,-1 1 0,2-1 0,-1 0-1,0 0 1,1 1 0,-1-1 0,1 0 0,0 0 0,0 0 0,1 0 0,-1 0-1,0 0 1,1 0 0,0-1 0,0 1 0,2 2 0,-2-3-66,0 0-1,1-1 1,-1 0 0,0 1-1,1-1 1,0 0 0,-1 0 0,1 0-1,0-1 1,-1 1 0,1-1 0,0 1-1,0-1 1,0 0 0,-1 0-1,1 0 1,0 0 0,0-1 0,0 1-1,2-2 1,1 1-836,0-1 0,0 0-1,0-1 1,0 1 0,-1-1 0,1 0-1,-1 0 1,0-1 0,0 0 0,0 0-1,8-9 1,23-29-11559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2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6 15599,'-7'11'5530,"-18"24"-3417,1 0 55,-31 55-1,50-80-1885,0 0 0,0 1 1,1-1-1,1 1 0,0 0 0,0 0 0,1 0 0,0 0 0,1 0 0,1 0 1,0 14-1,0-22-259,1 1 0,0-1 0,0 1 0,0-1 0,1 0 0,-1 0 0,1 0 0,0 0 0,0 0 0,0 0 0,0 0 0,0 0 0,0-1 0,1 1 0,-1-1 0,1 0 0,0 1 0,0-1 0,0-1 1,0 1-1,0 0 0,0-1 0,0 1 0,1-1 0,-1 0 0,0 0 0,1 0 0,-1-1 0,1 1 0,-1-1 0,1 0 0,-1 0 0,6-1 0,1 1 40,-1 0 0,1-1 0,0 0-1,-1-1 1,1 0 0,-1-1 0,0 0 0,0 0 0,0-1-1,0 0 1,10-7 0,-10 4-53,0-1 0,-1-1 0,0 1 0,-1-1 0,0 0-1,0-1 1,-1 0 0,0 0 0,-1 0 0,0-1 0,-1 0 0,0 0 0,0 0 0,-1 0-1,-1-1 1,0 1 0,0-1 0,-2 1 0,1-1 0,-1 0 0,-1 1 0,0-1-1,0 1 1,-2-1 0,1 1 0,-7-16 0,8 23-83,0 1 0,0 0 0,-1 0 0,0 0 0,1 0 0,-1 1 0,0-1 0,0 0 0,-1 1 0,1-1 0,0 1 0,-1 0 0,0 0 0,1 0 0,-1 0 0,0 0 0,0 1-1,0-1 1,0 1 0,0 0 0,-1 0 0,1 0 0,0 0 0,-6 0 0,4 1-281,0 0-1,0 1 1,0 0-1,-1 0 1,1 0-1,0 0 1,0 1 0,0 0-1,1 0 1,-1 0-1,0 1 1,1 0-1,-1-1 1,-7 8-1,-11 10-8677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2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333 1 23030,'0'0'4228,"-61"67"-2787,22-23-544,-7 9-352,1 1-193,1-2-256,6-3-96,11-11 0,8-9-448,11-11-738,3-13-1344,5-25-6663,0-13-3491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14830,'0'0'10218,"62"47"-8969,-40-13 288,3 3-768,3 4-609,1 0-128,-2-5-833,0-4-4419,-4-10-7144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4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469 55 20403,'0'-1'234,"1"-1"0,-1 1 0,1-1 0,-1 1 0,1-1 0,-1 1 0,0-1 0,0 0 0,0 1 0,0-1 0,0 1 0,0-1 0,0 0 0,0 1-1,-1-1 1,1 1 0,0-1 0,-1 0 0,0 1 0,1-1 0,-1 1 0,0 0 0,0-1 0,0 1 0,0 0 0,0-1 0,0 1 0,0 0 0,0 0 0,0 0 0,-3-2 0,-1 2 21,-1-1 1,0 1 0,0 0 0,0 0 0,0 1 0,1-1 0,-12 2 0,13-1-346,-9 2 99,0 0 0,0 0 0,0 1 0,0 1 0,1 0 0,-1 1 0,1 0 0,0 0 0,1 2 1,-1 0-1,1 0 0,-14 13 0,10-8-28,0 0 0,1 2 1,1 0-1,0 0 0,1 1 0,1 1 1,-19 33-1,27-43 7,0 0 1,1 0 0,0 0-1,0 0 1,0 0-1,1 1 1,0-1 0,0 1-1,0-1 1,1 1-1,0-1 1,1 11 0,0-13 9,0 0-1,1 0 1,-1 0 0,1 0 0,0-1 0,0 1 0,0 0 0,0-1 0,1 1 0,-1-1 0,1 0 0,0 0-1,0 0 1,0 0 0,1-1 0,-1 1 0,0-1 0,1 0 0,0 0 0,4 2 0,10 3 15,1 0 1,34 7 0,-40-12-18,0 0 0,0 2 0,0 0 0,-1 0 0,1 1 0,-1 1 0,0 0 0,16 11 0,-27-16 28,1 0-1,0 1 1,0 0 0,-1-1 0,1 1-1,-1 0 1,0-1 0,1 1-1,-1 0 1,0 0 0,0 0 0,0 0-1,0 0 1,-1 1 0,1-1-1,0 0 1,-1 0 0,0 0 0,1 1-1,-1-1 1,0 0 0,0 1-1,0-1 1,-1 0 0,1 0 0,0 1-1,-1-1 1,0 0 0,1 0-1,-1 0 1,0 0 0,0 0 0,0 0-1,0 0 1,0 0 0,-1 0-1,1 0 1,-1-1 0,1 1 0,-1 0-1,-2 1 1,-6 6 313,0 0-1,-1-1 1,0 0 0,0-1 0,-21 10-1,17-10-325,0 0 1,-1-1-1,0-1 0,0 0 0,-1-1 0,0-1 0,1-1 1,-1 0-1,0-1 0,-31-2 0,46 1-116,-1 0-1,0 0 1,0-1-1,1 1 1,-1-1 0,0 0-1,1 0 1,-1 0-1,1 0 1,-1 0 0,1 0-1,-1-1 1,1 1-1,0-1 1,0 0 0,0 0-1,0 1 1,0-1 0,0-1-1,0 1 1,0 0-1,1 0 1,-1-1 0,1 1-1,0 0 1,0-1-1,0 0 1,0 1 0,0-1-1,0 0 1,1 1-1,-1-1 1,1-3 0,0 0-307,0 0 1,1 0 0,0 0-1,0 0 1,0 0 0,1 0-1,0 0 1,0 0 0,0 1-1,1-1 1,0 1 0,0-1-1,1 1 1,3-5 0,31-34-5712,3-6-3241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0 18802,'0'0'9443,"-8"13"-8572,-168 236 1211,168-232-3750,24-23-842,26-24-2900,-12 2 194,3-5-2210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11659,'0'0'12140,"-49"75"-11788,35-34 417,4 6-385,8-2-320,2-4-64,0-1-737,11-8-640,2-6 32,1-7 320,-5-5-449,-7-11-1152</inkml:trace>
  <inkml:trace contextRef="#ctx0" brushRef="#br0" timeOffset="1">1 244 14734,'0'0'12364,"75"-40"-12685,-25 40-2017,-2 0-2851,2 0-6246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16976,'0'0'10538,"0"60"-9129,0-46-992,3-3-353,9 1-96,4-5-1730,-1-4-3299,-2-3-4356</inkml:trace>
  <inkml:trace contextRef="#ctx0" brushRef="#br0" timeOffset="1">33 337 17745,'0'0'5349,"-16"51"-2402,16-42-865,0-4-1378,6-4-576,9-1-832,-1-12-3684,1-12-8393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6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20692,'-18'52'608,"0"6"321,2 8 160,6 1-608,5-4-225,5-5 0,0-10-256,8-12-1634,6-11-1408,-1-11-354,-8-13-992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6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15791,'9'-7'1073,"10"-7"-457,1 1-1,1 1 1,-1 1 0,2 1-1,-1 0 1,1 2 0,1 1 0,0 0-1,0 2 1,0 0 0,41-1-1,-38 4-431,-3 0-7,46 3-1,-65-1-169,0 1-1,1-1 1,-1 1-1,1 0 0,-1 0 1,0 0-1,1 1 1,-1-1-1,0 1 0,0 0 1,0 1-1,-1-1 1,1 1-1,0-1 0,-1 1 1,5 5-1,-7-7 29,0 1-1,0-1 1,0 1-1,0 0 1,0-1-1,0 1 1,-1 0-1,1 0 1,0-1-1,-1 1 1,0 0-1,1 0 1,-1 0-1,0-1 1,0 1-1,0 0 1,0 0-1,0 0 1,-1 0-1,1-1 1,-1 1-1,0 2 1,-1 0 143,0 0 1,0 0 0,-1 0 0,1 0-1,-1-1 1,0 1 0,0-1 0,0 0 0,-4 3-1,-8 6 573,-1-1-1,0 0 0,-22 9 0,37-19-732,-27 14 302,1-1 1,-2-2-1,0 0 0,0-2 1,-60 11-1,113-23-6002,30-7-2398,-5-6-1225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7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81 19859,'0'0'12908,"100"-44"-12908,-36 26 0,1 4 0,-8 10-2979,-13 4-2626,-17 3-1442,-22 12-6918</inkml:trace>
  <inkml:trace contextRef="#ctx0" brushRef="#br0" timeOffset="1">0 260 13485,'0'0'13677,"56"0"-12396,-4-11-224,11 1-609,4 2-288,-4 6-192,-11 2-2082,-11 0-5445,-13 2-12844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0 22485,'-6'6'8104,"-20"18"-6280,20-18-1845,0 0 0,0 1 0,1-1 0,0 1-1,0 0 1,0 1 0,-4 9 0,9-16 10,0 0 0,0 0-1,0 0 1,0 0 0,0 0 0,0 0 0,1 0 0,-1 0-1,0 0 1,1 0 0,-1 0 0,0 0 0,1 0 0,-1 0-1,1 0 1,0 0 0,-1-1 0,1 1 0,0 0 0,-1 0-1,1-1 1,0 1 0,0 0 0,0-1 0,-1 1 0,1-1-1,0 1 1,0-1 0,0 1 0,0-1 0,0 0 0,0 1-1,0-1 1,2 0 0,47 11-323,-30-7 135,-14-3 153,0 1-1,1 0 1,-1 1-1,0 0 0,0 0 1,0 0-1,0 1 1,-1-1-1,1 1 0,-1 1 1,0-1-1,0 1 1,-1 0-1,1 0 0,-1 0 1,5 9-1,-7-10 68,0 1 0,0-1 0,0 1-1,-1 0 1,0 0 0,0 0 0,0-1-1,0 1 1,-1 0 0,1 0 0,-2 0-1,1 0 1,0 0 0,-1 0 0,0 0 0,0 0-1,0 0 1,-1-1 0,1 1 0,-1 0-1,-1-1 1,1 1 0,-4 4 0,-3 4 94,0-1 0,-1 0 1,-1-1-1,0 0 1,0 0-1,-1-1 0,0-1 1,-17 10-1,20-13-68,1-1 0,-1-1-1,0 1 1,0-2 0,-1 1 0,1-1 0,-1 0-1,1-1 1,-1 0 0,0-1 0,0 0 0,0-1-1,1 0 1,-12-1 0,19 0-104,-1 0 0,1 0 0,-1-1 0,1 1 0,0-1 1,-1 1-1,1-1 0,0 0 0,0 0 0,0 0 0,1 0 0,-1-1 0,0 1 0,1 0 0,-1-1 0,1 1 1,0-1-1,0 1 0,0-1 0,0 0 0,0 1 0,1-1 0,-1 0 0,1 0 0,-1 1 0,1-1 0,1-5 0,-2-10-1058,1 1 0,0-1 0,5-20 0,13-38-6300,8-5-3811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18546,'0'0'9481,"67"29"-8264,-31-18-449,13 1-575,8-3-225,7-2-2211,4-3-3490,2-4-5446</inkml:trace>
  <inkml:trace contextRef="#ctx0" brushRef="#br0" timeOffset="1">1021 121 21749,'0'0'3683,"-30"48"-1024,17-20-642,4 1-895,6 6-738,3-2-256,6 2-96,9 0-448,4-2-1570,-4-1-1922,-5-4-1377,-7-8-3267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19763,'0'0'6982,"63"-51"-6918,-8 46 32,12 5-64,3 0-800,0-2-2820,-4-2-4868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10570,'0'0'4495,"4"-9"-1132,-1 4-3047,0 1 0,0-1 0,0 1-1,1-1 1,-1 1 0,1 0 0,0 0 0,1 1-1,-1-1 1,0 1 0,1 0 0,0 0 0,0 0-1,0 1 1,0 0 0,0 0 0,0 0 0,11-2-1,10-1 1347,54-4-1,-72 8-1507,0 0 0,0 1 1,0 1-1,0-1 0,0 1 0,0 1 0,0-1 1,-1 1-1,1 1 0,-1 0 0,10 4 0,-16-6-147,1 0-1,0 0 0,-1 0 0,1 1 0,-1-1 0,1 1 1,-1-1-1,0 1 0,0-1 0,0 1 0,0 0 1,0-1-1,0 1 0,0 0 0,0 0 0,-1 0 1,1 0-1,0 0 0,-1 0 0,0 0 0,1 2 0,-2 0 31,1 0-1,-1-1 0,1 1 0,-1-1 0,0 1 0,-1 0 0,1-1 0,-1 0 1,1 1-1,-5 4 0,-3 6 258,-2-1 0,0-1 0,-23 22 1,34-34-292,-64 53 677,37-33-294,-43 45 0,68-64-384,0 1 1,1 0-1,-1 0 0,1 0 1,-1 0-1,1 0 0,0 0 1,-1 0-1,1 1 0,0-1 1,1 0-1,-1 1 0,0-1 1,1 0-1,-1 3 0,1-4 0,0 0-1,0 1 1,1-2-1,-1 1 1,0 0-1,1 0 1,-1 0-1,1 0 1,-1 0-1,1 0 1,-1 0-1,1 0 1,0-1-1,-1 1 1,1 0-1,0 0 1,0-1-1,0 1 1,-1 0-1,1-1 1,0 1-1,0-1 1,0 0-1,1 1 1,7 2-56,0-1 1,0 0 0,0-1-1,1 0 1,-1 0-1,12-1 1,18-1-2481,74-11 0,-12-12-5274,-6-6-4994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84 23831,'-14'4'2792,"0"-1"-2317,0 1 0,0 1 0,1 1 0,0 0 0,-21 13 0,29-16-355,0 0-1,1 0 1,-1 0 0,1 1 0,0 0 0,0 0 0,1 0 0,-1 0 0,1 1 0,0 0 0,0-1-1,0 1 1,1 0 0,-1 0 0,1 0 0,1 1 0,-1-1 0,1 0 0,0 1 0,0-1-1,0 8 1,1-11-105,0 1-1,1 0 0,-1-1 0,1 1 0,0-1 0,0 0 0,0 1 0,0-1 1,0 0-1,0 1 0,0-1 0,1 0 0,-1 0 0,1 0 0,0 0 0,0 0 1,-1-1-1,1 1 0,0 0 0,1-1 0,-1 1 0,0-1 0,0 0 0,0 0 1,1 0-1,-1 0 0,1 0 0,-1 0 0,1-1 0,2 1 0,11 2 29,0 0 0,-1-1 0,27-1 0,-37-1-23,12 1-15,0-2 0,0 0 0,0-1-1,0 0 1,0-1 0,17-6 0,-29 7-6,-1 1 1,1-1 0,-1 0 0,0 0-1,0-1 1,1 1 0,-1-1 0,-1 0-1,1 0 1,0 0 0,-1 0 0,0-1-1,1 1 1,-1-1 0,-1 0 0,1 0-1,-1 0 1,1 0 0,-1-1 0,0 1-1,-1-1 1,1 1 0,-1-1 0,0 0 0,0 1-1,0-8 1,0 4 2,-2-1 0,1 1 0,-1 0 0,0 0 0,-1 0 1,0 0-1,0 0 0,-1 0 0,0 0 0,0 1 0,-1-1 0,0 1 0,0 0 0,-1 0 0,-10-12 0,11 15-9,0-1 0,-1 1 1,1 1-1,-1-1 0,1 0 0,-1 1 0,0 0 0,-1 0 0,1 1 0,0-1 0,-1 1 0,1 0 0,-1 1 0,0-1 0,1 1 0,-1 0 0,0 1 0,0-1 0,0 1 0,0 0 0,0 1 0,0-1 0,-8 3 1,11-2-150,0 1 1,0-1-1,0 0 1,1 1 0,-1 0-1,0 0 1,1 0 0,-1 0-1,1 0 1,0 0-1,0 0 1,0 1 0,0-1-1,0 1 1,0 0 0,1 0-1,-1-1 1,1 1-1,0 0 1,0 0 0,0 0-1,0 0 1,0 1 0,0 2-1,1-4-168,-1 1 0,1-1 0,0 1 0,0-1 0,0 1 0,0-1 0,0 1 0,0-1 0,1 1 0,-1-1 0,1 1 0,0-1 0,0 1 0,0-1 0,0 0 0,0 0 0,0 1 0,1-1 0,-1 0 1,1 0-1,-1 0 0,1 0 0,0-1 0,0 1 0,0 0 0,0-1 0,0 1 0,0-1 0,0 0 0,4 2 0,31 4-4924,8-6-2284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0 18770,'0'0'9513,"-95"67"-6695,39-31-1152,-3 6-1666,4 1 0,7-4 0,11-1 0,12-9 0,13-6 0,9-8 0,3-7 0,4-8-1249,10 0-1698,-2-16-3011,-3-13-4836</inkml:trace>
  <inkml:trace contextRef="#ctx0" brushRef="#br0" timeOffset="1">1 55 17905,'0'0'10858,"0"55"-9480,32-33-65,14 3 0,10-2-1313,7-1 0,2-2 0,-4-2-1602,-8-1-5572,-1-6-13486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18001,'17'-8'3716,"-5"8"-1058,-6 19-1409,-3 20-448,-2 10 160,-1 7-353,0 3-383,0-1-161,0-6-64,0-6-545,0-9-544,0-2-961,-4-12 225,-5-10-1058,-6-11-3363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3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33 144 9993,'-4'-9'3155,"-2"-1"-2917,3 4 580,-1 0-1,1 0 1,0-1 0,1 1 0,-1-1-1,-1-6 1,4 11-641,0 0 0,0 0 0,0 1 0,0-1 0,0 0 0,0 1 0,0-1 0,0 0 0,1 1 0,-1-1 0,0 0 0,1 1 0,0-1 0,-1 0 0,1 1 0,0-1 0,0 1 0,0 0 0,0-1 0,0 1 0,0 0 0,0-1 0,0 1 0,1 0 0,-1 0 0,0 0 0,1 0 0,-1 0 0,1 0 0,-1 1 0,1-1 0,0 0 0,1 0 0,17-5 176,0 0 0,0 1 0,1 2 1,-1 0-1,25-1 0,109 6-76,-110 0-196,-10-1-76,0 2 0,0 1 1,50 14-1,-72-15-13,0 0 1,0 1-1,-1 1 1,0 0-1,1 1 0,-2 0 1,1 0-1,-1 1 0,0 0 1,0 1-1,-1 0 1,0 1-1,9 10 0,-15-15 9,0 0 0,-1 0 0,1 1-1,-1-1 1,0 1 0,0-1 0,0 1-1,-1 0 1,1 0 0,-1 0 0,0 0-1,-1 0 1,1 0 0,-1 0 0,0 0-1,0 0 1,-2 9 0,0-7 127,0 0 0,-1 0 0,0-1-1,0 1 1,0-1 0,-1 0 0,0 0 0,0 0 0,-1 0 0,0-1 0,-6 7 0,-9 5 453,0-1 0,-2-1 0,0-1 0,0-1 0,-44 19-1,17-11-446,-83 23-1,107-38-142,0-1 1,0 0-1,0-2 0,0-1 0,-40-2 0,61-1-1,-1 1 0,0-1 0,1 0 0,-1 0 0,1-1 0,-1 1 0,1-1 0,-1 0 0,1 0 0,0-1 0,0 1-1,0-1 1,0 0 0,1 0 0,-1 0 0,1 0 0,-1-1 0,-3-5 0,5 6-44,1 0 0,-1 0 0,0-1 0,1 1 0,0 0 0,0-1 0,0 1 0,0-1-1,0 0 1,1 1 0,-1-1 0,1 0 0,0 1 0,0-1 0,1 0 0,-1 1 0,1-1 0,0 0 0,0 1 0,0-1 0,0 1-1,1-1 1,-1 1 0,4-6 0,0 4-832,0-1-1,0 1 1,0 0-1,1 0 1,0 0-1,0 1 1,0 0-1,1 0 1,-1 0-1,1 1 1,0 0-1,0 1 1,0-1-1,0 1 1,13-2-1,29-4-7313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23510,'0'0'5862,"-23"55"-5734,8-13 448,0 5 1,4 2-481,6-3-32,5-2-288,0-8-1634,0-9-1793,2-10-1410,-2-11-2050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17232,'0'0'2525,"10"-7"251,0 0-2418,1 1 0,0 0-1,0 1 1,0 0 0,0 1-1,1 0 1,0 0 0,0 2-1,0-1 1,0 2 0,16-1-1,2 0 299,78 1 277,-101 1-923,1 1 0,0 0 1,0 0-1,0 1 1,-1 0-1,1 0 1,-1 1-1,1 0 0,-1 0 1,11 7-1,-17-9 7,0 0-1,0-1 0,0 1 0,0 0 1,0 0-1,-1 0 0,1 0 0,0 0 0,-1 0 1,1 0-1,-1 0 0,1 0 0,-1 0 1,1 0-1,-1 0 0,0 0 0,1 0 1,-1 1-1,0-1 0,0 0 0,0 0 1,0 0-1,0 0 0,0 1 0,0-1 1,0 0-1,-1 0 0,1 0 0,0 0 0,-1 0 1,1 0-1,-1 1 0,1-1 0,-1 0 1,1 0-1,-1 0 0,0-1 0,0 1 1,1 0-1,-1 0 0,0 0 0,0 0 1,0-1-1,0 1 0,0 0 0,-2 0 1,-7 7 407,0-1 0,0-1 0,-17 9 0,17-11-220,0 2 24,7-6-207,0 1-1,1 0 1,-1 1 0,0-1 0,1 0 0,-1 1 0,1-1 0,0 1-1,-1 0 1,1 0 0,0 0 0,0 0 0,0 0 0,0 0-1,1 1 1,-3 3 0,9-4-205,-1 0 0,1 0-1,1-1 1,-1 1 0,0-1 0,7 1 0,-5-1-64,27 7-1048,42 15 0,-66-20 1167,-1 1 1,0 0 0,0 0-1,-1 1 1,1 1-1,-1-1 1,0 1 0,0 0-1,9 11 1,-15-15 195,-1-1-1,0 1 1,1 0 0,-1-1-1,0 1 1,0 0 0,0 0-1,0 0 1,-1 0 0,1 0-1,0 0 1,-1 0 0,1 0-1,-1 0 1,0 0-1,0 0 1,0 0 0,0 0-1,0 0 1,0 0 0,0 0-1,-1 0 1,1 0 0,-1 0-1,1 0 1,-1 0 0,0 0-1,0 0 1,0-1 0,0 1-1,0 0 1,0 0 0,0-1-1,-1 1 1,1-1 0,-1 1-1,1-1 1,-1 0 0,0 1-1,1-1 1,-1 0 0,0 0-1,-2 1 1,-8 5 580,-1 0-1,0-1 1,-1 0-1,-22 6 1,-5-1-599,0-2 0,0-1 0,-1-3 0,-78 1 0,114-6-48,-1 0 0,0-1 0,1 0 0,-1 0 0,1-1 0,0 1 0,-11-5 0,15 5 0,1 0 0,-1 1 0,1-1 0,-1 0 0,1 0 0,-1 0 0,1 0 0,0 0 0,0 0 0,-1-1 0,1 1 0,0 0 0,0-1 0,0 1 0,0-1 0,0 1 0,1-1 0,-1 1 0,0-1 0,1 1 0,-1-1 0,1 0 0,0 1 0,-1-1 0,1 0 0,0 1 0,0-1 0,0 0 0,0 1 0,0-1 0,1 0 0,-1 0 0,0 1 0,2-4 0,-2 4-98,1-1 0,0 1 0,0 0 0,0 0 0,-1 0 0,1-1 0,0 1 0,0 0 0,1 0 0,-1 0 0,0 0-1,0 1 1,0-1 0,1 0 0,-1 0 0,0 1 0,1-1 0,-1 1 0,3-1 0,31-6-4427,-27 6 3169,30-3-5472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23831,'0'0'8167,"63"12"-7398,-4-8-769,19 0 0,8-3 0,8 1 0,-5 2 0,-4 1-2562,-16-3-4389,-24-2-5285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5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20019,'0'0'2723,"57"4"-866,6-5-31,19-11-1474,8-1-127,11 2-193,0-2-1153,-3 0-5029,-7 0-7143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7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21140,'0'0'8568,"-13"13"-8077,0 0-319,-58 64 790,64-68-889,0 1 1,0-1-1,1 1 0,0 0 0,0 1 0,1-1 0,-5 17 0,9-25-72,1-1 0,0 0 0,-1 1 0,1-1-1,0 0 1,0 1 0,0-1 0,0 0 0,0 1 0,0-1-1,0 0 1,0 0 0,0 1 0,1-1 0,-1 0 0,0 1-1,1-1 1,0 0 0,-1 0 0,1 0 0,-1 1 0,1-1-1,0 0 1,0 0 0,0 0 0,0 0 0,0 0 0,0-1-1,0 1 1,0 0 0,0 0 0,0 0 0,0-1 0,0 1-1,1-1 1,-1 1 0,0-1 0,0 1 0,3-1 0,6 2-16,-1-1 0,0-1 0,1 1 0,17-3 0,-9 1-24,88-10-1119,19 0-300,-122 11 1461,-1 0 0,1 0 0,-1 0 0,1 0 0,-1 1 0,1-1 0,-1 1 0,1-1 0,-1 1 1,0 0-1,1 0 0,-1 0 0,0 0 0,0 1 0,0-1 0,0 0 0,0 1 0,3 3 0,-4-4 30,0 1 0,0 0 0,0 0 0,0 0 1,0 0-1,-1 0 0,1 0 0,-1 0 0,0 0 1,0 0-1,1 0 0,-1 1 0,0-1 0,-1 0 1,1 0-1,0 0 0,-1 0 0,1 0 0,-1 0 1,1 0-1,-1 0 0,0 0 0,-2 3 0,-2 3 119,0 0-1,-1 0 0,0 0 1,-1 0-1,1-1 1,-1 0-1,-1-1 0,1 0 1,-16 10-1,2-3 241,-1-1 1,-40 18-1,46-24-392,-1 0 0,0-1 0,0 0 0,0-2 0,-1 0 0,1-1 0,-35 0 0,49-2-160,0 0 0,1-1 0,-1 1-1,0-1 1,1 0 0,-1 0 0,1 0 0,-1 0 0,1 0-1,-1 0 1,1-1 0,-1 1 0,1-1 0,0 0 0,0 1-1,0-1 1,0 0 0,0 0 0,1 0 0,-1-1 0,0 1 0,1 0-1,0-1 1,-1 1 0,1-1 0,0 1 0,0-1 0,1 0-1,-2-4 1,-1-7-1765,1-1 0,1 0 0,0 0 0,2-20 0,0 15-375,-1-44-9445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17072,'0'0'14414,"71"-17"-13934,-29 21-384,7 0-96,9-2-1633,3-2-2371,-4 0-2210,-3-10-5061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8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19378,'0'0'10271,"13"0"-9246,2 0-813,0 1 0,0 0 0,1 1-1,-1 1 1,26 8 0,-36-10-182,-1 1 1,1 0-1,-1-1 1,1 2-1,-1-1 1,0 0-1,0 1 0,0 0 1,0 0-1,0 0 1,-1 0-1,1 1 1,-1-1-1,0 1 1,0 0-1,0 0 1,-1 0-1,1 0 0,-1 1 1,0-1-1,0 1 1,-1-1-1,1 1 1,-1-1-1,0 1 1,0 5-1,-1-2-30,0-1 0,-1 1 0,0 0 0,-1 0 0,1-1 0,-1 1 0,-1-1 0,0 0 0,0 0 0,0 1 0,-1-2 0,0 1 0,-9 11 0,-9 10 0,-48 45 0,12-12 0,55-59 0,1 1 0,0 0 0,0 0 0,0 0 0,0 1 0,0-1 0,1 0 0,-1 1 0,-1 6 0,3-10 0,0 1 0,0 0 0,0 0 0,0 0 0,1 0 0,-1 0 0,0 0 0,0 0 0,0 0 0,1-1 0,-1 1 0,1 0 0,-1 0 0,0 0 0,1-1 0,-1 1 0,1 0 0,0 0 0,-1-1 0,1 1 0,0-1 0,-1 1 0,1 0 0,0-1 0,0 1 0,-1-1 0,1 0 0,0 1 0,0-1 0,0 0 0,0 1 0,-1-1 0,1 0 0,0 0 0,0 0 0,0 0 0,0 1 0,0-1 0,0-1 0,2 1 0,41 2-1007,0-2-1,0-1 1,59-11 0,132-38-7450,-182 35-2119</inkml:trace>
  <inkml:trace contextRef="#ctx0" brushRef="#br0" timeOffset="1">715 269 21813,'0'0'10954,"54"-12"-10954,-12 4 0,8-1 0,1 3 0,0 2 0,-4 1 0,-7 3-2851,-8 0-2466,-11 0-993,-10 0-7815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1 468 18449,'0'0'8777,"14"-7"-6402,50-29-1922,-3-3-1,-1-3 0,-2-2 0,-2-3 1,-2-2-1,61-73 0,-106 112-452,-3 5 0,-1 0 0,0-1 0,-1 0 0,1 0 0,-1 0 0,0 0 0,-1-1 0,0 1 0,5-13 0,-35 43-107,7 1 75,1 0-1,0 1 1,2 1-1,-13 29 0,22-39-48,0 1-1,1-1 1,1 1-1,1 1 1,1-1-1,0 0 0,1 1 1,0 21-1,3-37-49,0 1 0,0 0 0,0-1 0,0 1 0,1 0 0,0-1 0,0 1 0,0-1-1,0 1 1,0-1 0,0 0 0,1 1 0,0-1 0,0 0 0,0 0 0,0 0 0,0 0-1,1 0 1,-1-1 0,1 1 0,-1-1 0,1 0 0,0 1 0,0-1 0,0 0-1,1-1 1,-1 1 0,0-1 0,1 1 0,-1-1 0,1 0 0,-1 0 0,1-1 0,-1 1-1,1-1 1,5 1 0,2-1-966,-1 0-1,1-1 0,-1 0 1,1-1-1,-1 0 1,0 0-1,0-1 0,0-1 1,0 0-1,0 0 1,16-10-1,23-23-10209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11179,'0'0'12262,"-11"12"-10901,-2 3-1017,0 1 0,2 0 0,-1 1 0,2 0 0,0 1-1,1 0 1,1 0 0,1 1 0,0 0 0,2 1 0,-4 20 0,8-32-242,0 0 0,0 0 0,1 0 1,1 0-1,-1 0 0,1 0 0,0 0 0,1 0 1,0 0-1,6 14 0,-6-18-75,0-1 0,0 0 0,0 1 0,1-1 0,0 0 0,0-1 0,0 1 0,0 0 0,0-1 0,0 0 0,1 1 0,-1-1 0,1-1 0,-1 1 0,1 0 0,0-1 0,0 0 0,0 0 0,-1 0 0,1 0 0,0-1 0,0 1 0,7-1 0,-6 0-3,0 0-1,0 0 1,1 0-1,-1-1 1,0 0-1,0 0 0,0 0 1,0-1-1,0 1 1,0-1-1,0 0 1,-1 0-1,1-1 1,-1 0-1,0 0 1,8-6-1,-6 3 41,-1 0 0,0 0 0,0-1 0,-1 1-1,0-1 1,0 0 0,0-1 0,-1 1 0,0 0-1,2-9 1,0-7 74,-1 1 0,0-1 0,-2 0-1,-1 0 1,-1 0 0,-4-41 0,3 58-162,0 0 0,-1 1 0,1-1 1,-1 1-1,-1-1 0,1 1 0,-1 0 0,-6-10 0,8 14 1,1-1 0,-1 1 0,0 0 1,0-1-1,0 1 0,-1 0 0,1 0 0,0 0 0,0 0 0,-1 0 0,1 0 0,0 0 0,-1 1 0,1-1 1,-1 0-1,1 1 0,-1-1 0,1 1 0,-1-1 0,0 1 0,1 0 0,-1 0 0,1 0 0,-1 0 0,0 0 1,1 0-1,-1 0 0,1 0 0,-1 1 0,0-1 0,1 1 0,-1-1 0,1 1 0,-1-1 0,1 1 1,-3 2-1,2-2-227,0 1 1,1 0 0,-1 0 0,0 0 0,1 0-1,-1 1 1,1-1 0,0 0 0,0 1 0,0-1-1,0 1 1,0-1 0,0 1 0,1-1-1,-1 1 1,1 2 0,-1 44-8860,6-27 647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376 1 18481,'0'0'6791,"-45"55"-3940,5-17-801,-5 9-193,-7 3-1120,7 0-737,4-5 0,9-3 0,10-8 0,9-9 0,7-8 0,3-8-641,3-14-6213,0-16 832,0-11-12299</inkml:trace>
  <inkml:trace contextRef="#ctx0" brushRef="#br0" timeOffset="1">0 51 8552,'0'0'21204,"71"64"-19570,-27-33-802,5 4-511,4-2-225,-2-1-1121,-7-5-3203,-2-6-6182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0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377 59 17553,'0'0'5194,"8"-8"-2760,24-26-939,-31 33-1455,-1 1 0,0 0 0,1 0 0,-1 0 0,0 0 0,1-1 0,-1 1 0,0 0 0,0 0 0,1-1 0,-1 1 0,0 0 0,0-1 0,1 1 0,-1 0 0,0-1 0,0 1 0,0 0 0,0-1 0,0 1 0,0 0 0,1-1 0,-1 1 0,0 0 0,0-1 0,0 1 0,0-1 0,0 1 0,0 0 0,0-1 0,-1 1 0,1 0 0,0-1 0,0 1 0,0 0 0,0-1 0,0 1 0,0 0 0,-1-1 0,1 1 0,0 0 0,0-1 0,-1 1 0,1 0 0,0 0 0,0-1 0,-1 1 0,1 0 0,0 0 0,-1 0 0,1-1 0,0 1 0,-1 0 0,1 0 0,0 0 0,-1 0 0,1 0 0,0 0 0,-1-1 0,1 1 0,0 0 0,-1 0 0,-24 0 452,23 0-365,-11 2-46,1 0 1,0 0-1,0 1 1,0 0-1,1 1 1,-1 1-1,1 0 1,-15 8-1,-83 58 118,98-64-133,-7 6 8,-56 42 356,69-50-388,-1 0-1,1 0 0,0 0 1,0 1-1,0 0 1,1 0-1,0 0 1,0 0-1,-4 10 0,8-15-38,-1 0 0,1 0-1,0 1 1,-1-1 0,1 0-1,0 0 1,0 0 0,0 0-1,0 1 1,0-1 0,0 0-1,0 0 1,0 0-1,0 1 1,1-1 0,-1 0-1,0 0 1,1 0 0,-1 0-1,1 0 1,-1 0 0,1 0-1,0 0 1,-1 0 0,1 0-1,0 0 1,0 0 0,0 0-1,0 0 1,-1 0 0,1-1-1,0 1 1,0 0 0,1-1-1,-1 1 1,0-1-1,0 1 1,0-1 0,0 0-1,0 1 1,0-1 0,2 0-1,7 2 12,0 0-1,1-1 1,-1-1-1,12 0 1,-8 0 7,86-2 62,54 1-279,-134 2 162,0 1-1,-1 1 1,1 1-1,-1 0 0,25 10 1,-41-13 20,0 0 1,0 1-1,0-1 1,0 1-1,0-1 1,0 1-1,-1 0 1,1 0-1,-1 0 0,1 0 1,-1 1-1,0-1 1,0 1-1,3 4 1,-4-5 12,0 0-1,-1 0 1,1 0 0,0 0 0,-1 0-1,0 0 1,1 0 0,-1 0 0,0 0 0,0 1-1,0-1 1,-1 0 0,1 0 0,0 0 0,-1 0-1,1 0 1,-2 2 0,-1 3 85,-1 0 0,0 0 0,0-1 0,-1 0 0,1 0 0,-1 0 0,-1 0 0,1-1 0,-1 0 0,-10 7 0,-10 6-46,-1-1 0,-1-1 0,-1-1-1,0-2 1,-1-1 0,0-1 0,-1-2 0,0-1 0,-1-1-1,0-1 1,-52 1 0,82-7-44,0 0 0,1 0 1,-1 0-1,0 0 0,0 0 0,1 0 0,-1-1 0,0 1 1,0-1-1,1 1 0,-1-1 0,0 1 0,1-1 0,-1 0 1,1 0-1,-1 0 0,1 0 0,-3-2 0,4 2-12,-1 0 0,1 0 0,-1 0 0,1 0 0,-1 0 0,1 0 1,0 0-1,0 0 0,-1-1 0,1 1 0,0 0 0,0 0 0,0 0 0,0 0 0,0 0 0,1-1 0,-1 1 0,0 0 0,0 0 0,1 0 0,0-1 0,1-4-206,1 0-1,0 1 1,1-1 0,0 1-1,-1 0 1,1 0 0,1 0-1,8-7 1,80-55-8750,-40 36 2504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 16528,'15'-18'3395,"-4"9"865,-6 9-1506,-2 8-1889,-3 17 0,0 6 256,-3 8-512,-7 3-353,2-1-160,-3-2-64,5-6-96,-2-6-673,2-6-640,2-7-1057,-5-6-1442,-3-8-1249,-6 0-5765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1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89 5445,'0'0'10431,"10"-10"-5792,-3 3-3965,-3 2-286,1 0 1,0 0-1,0 0 0,1 1 1,-1-1-1,1 1 1,0 1-1,0-1 0,0 1 1,0 0-1,1 0 1,11-2-1,4-1 197,1 2 0,0 1 0,-1 0 0,1 2-1,0 1 1,0 0 0,0 2 0,43 8 0,-63-9-581,0 0-1,-1 0 1,1 0 0,0 0-1,-1 1 1,1-1 0,-1 1 0,1-1-1,-1 1 1,0 0 0,0 0 0,1 0-1,-1 0 1,-1 0 0,3 3 0,-3-3 11,0-1 1,-1 1-1,1 0 1,-1-1-1,0 1 1,1 0-1,-1-1 1,0 1-1,0 0 1,0 0-1,0-1 1,0 1-1,0 0 1,-1-1-1,1 1 1,0 0-1,-1-1 1,1 1-1,-2 1 1,-1 3 54,-1 0 1,1-1-1,-1 0 1,-1 1 0,1-2-1,-1 1 1,1 0-1,-2-1 1,1 0 0,0 0-1,-8 4 1,-106 46-221,132-53-30,1 1 0,-1 0 0,1 1 0,-1 0 0,0 1-1,0 1 1,-1 0 0,1 0 0,-1 1 0,0 1 0,11 8-1,-22-14 193,0 0-1,0 0 0,0 0 0,0 0 0,0 0 1,0 0-1,0 0 0,0 0 0,0 0 0,0 1 1,-1-1-1,1 0 0,-1 0 0,1 1 0,-1-1 1,1 1-1,-1-1 0,0 0 0,1 1 0,-1-1 1,0 1-1,0-1 0,0 1 0,-1 2 0,1-2 42,-1 0-1,-1 0 1,1 0 0,0 0-1,0 0 1,-1 0-1,1 0 1,-1-1-1,0 1 1,1 0-1,-1-1 1,0 1-1,-4 1 1,-7 5 274,-1-1 1,-1-1 0,-24 8-1,32-12-293,-31 11-34,-61 10 0,83-20 0,-1-1 0,1 0 0,-1-2 0,0 0 0,1-1 0,-24-4 0,24-1-809,16-2-1283,2 7 1690,-1-1 0,1 1 1,-1 0-1,1 0 0,-1 1 1,1-1-1,0 0 1,-1 1-1,1-1 0,0 1 1,0-1-1,-1 1 0,1 0 1,3-1-1,33 1-7958,7 0-6512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2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15919,'0'0'16848,"104"45"-16848,-23-45 0,6 0 0,-2-1 0,-14-5-224,-14 3-2531,-26 1-1665,-21 1-865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2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18481,'0'0'5414,"78"6"-3941,-22-6-832,10-8-193,5-2-384,-5-1-480,-6-1-2659,-13 3-6566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4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390 25 22229,'0'0'2173,"-13"-6"69,6 3-1932,2 1-200,0-1-1,-1 1 1,1 0 0,-1 0 0,1 1 0,-1 0 0,0 0 0,1 0 0,-1 0 0,0 1 0,0 0-1,0 0 1,1 1 0,-1 0 0,0 0 0,-10 3 0,-4 7 93,1 0 0,1 1 1,0 1-1,0 1 0,2 0 0,-1 2 0,2-1 0,0 2 1,1 0-1,1 1 0,1 0 0,0 1 0,1 1 1,1-1-1,-8 23 0,15-32-166,-1 0-1,2 0 1,-1 1-1,1-1 1,1 1-1,0-1 1,0 1-1,1-1 1,1 1-1,0-1 1,0 1 0,5 17-1,-4-22-26,0 0-1,1-1 1,0 1-1,0-1 1,0 0-1,0 0 1,1 0-1,0 0 1,0 0-1,0-1 1,1 0-1,0 0 1,-1 0-1,1 0 1,1-1-1,-1 0 1,0 0-1,1 0 1,0-1-1,-1 0 1,1 0-1,11 2 1,1 0-10,0-2 0,0 0 0,1 0 0,-1-2 0,25-2 0,-36 2 0,-1-1 0,1 0 0,-1 0 0,0 0 0,1-1 0,-1 0 0,0 0 0,0-1 0,0 0 0,0 0 0,0 0 0,-1 0 0,0-1 0,1 0 0,-1-1 0,-1 1 0,1-1 0,4-5 0,-8 8 0,1 0 0,-1 0 0,0 0 0,0 0 0,0 0 0,0 0 0,0 0 0,0 0 0,0-1 0,-1 1 0,0 0 0,1-1 0,-1 1 0,0 0 0,0-1 0,0 1 0,0 0 0,0-1 0,-1 1 0,1 0 0,-1 0 0,1-1 0,-1 1 0,-2-4 0,1 3 0,-1-1 0,0 1 0,0 0 0,0 0 0,-1 0 0,1 0 0,-1 1 0,1-1 0,-1 1 0,0 0 0,0 0 0,-5-2 0,-10-2 0,1 0 0,-2 1 0,1 1 0,-35-3 0,43 6 0,-80 0 0,85 1 0,0 0 0,1 1 0,-1 0 0,0 0 0,1 0 0,-1 1 0,1 0 0,0 0 0,-1 0 0,1 1 0,0 0 0,1 0 0,-6 3 0,9-5-25,0-1 0,1 1 0,-1-1 0,0 1 0,0-1 0,1 1 0,-1-1 0,0 1 0,1-1 0,-1 1 0,0 0 0,1 0-1,-1-1 1,1 1 0,-1 0 0,1 0 0,0-1 0,-1 1 0,1 0 0,0 0 0,0 0 0,-1 0 0,1 0 0,0 0 0,0-1 0,0 1 0,0 0 0,0 0 0,0 0 0,0 0 0,0 0 0,1 0 0,-1 0 0,0 0 0,0-1 0,1 1 0,-1 0-1,1 0 1,-1 0 0,1-1 0,-1 1 0,1 0 0,-1-1 0,1 1 0,0 0 0,-1-1 0,1 1 0,0 0 0,-1-1 0,1 1 0,0-1 0,0 0 0,0 1 0,-1-1 0,1 0 0,0 1 0,0-1 0,1 0 0,7 3-567,0-1 0,-1 0 0,1 0 1,15 0-1,18-1-2966,-1-1 0,0-1 0,44-9 0,-7-7-9292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376 1 13549,'0'0'15951,"-85"70"-14061,38-29-513,-1 5-1377,-3 2 0,5-6 0,7-6 0,11-5 0,9-13 0,7-12-1409,11-21-5606,1-18-1217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5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21428,'0'0'6599,"9"77"-4261,10-38-673,12 0-928,6 0-737,11 1 0,2-3 0,1-2 0,-4-6-6406,-3-7-12428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8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15983,'0'0'7175,"86"-2"-7015,-30 2-160,18 0 160,14 0-384,7 0-449,-1 0-320,1 0-1633,-9-7-1250,-12-10-288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8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16496,'0'0'4527,"13"1"-4015,69 5 141,0 5-1,0 3 1,141 44 0,-209-53-728,0 0 1,-1 0 0,0 1-1,0 1 1,14 10 0,-24-16 66,0 1-1,-1 1 1,1-1-1,-1 0 1,1 0 0,-1 1-1,0 0 1,0-1-1,0 1 1,-1 0 0,1 0-1,0 0 1,-1 0 0,0 0-1,0 0 1,0 1-1,0-1 1,0 0 0,-1 0-1,1 1 1,-1-1 0,0 0-1,0 1 1,0-1-1,-1 1 1,1-1 0,-1 0-1,-1 5 1,-1 1 53,-1 0 1,0 0-1,-1-1 1,0 1-1,0-1 1,-1 0-1,0 0 0,0-1 1,-12 10-1,-10 9 525,-36 23 0,43-33-317,-130 90 1296,77-57-1880,2 4-1,-72 68 1,124-97-5669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0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38 20083,'0'-1'199,"0"-1"-1,0 1 1,0 0 0,0-1 0,0 1-1,-1 0 1,1-1 0,-1 1 0,1 0-1,-1-1 1,1 1 0,-1 0 0,0 0-1,1 0 1,-1 0 0,0-1 0,0 1-1,0 0 1,0 0 0,0 1 0,0-1-1,0 0 1,0 0 0,-1 0-1,1 1 1,-1-1 0,-3-1 32,1 1 0,0 0 1,0 0-1,-1 0 0,1 0 0,-1 1 1,1 0-1,-7 0 0,0 1-134,0 0 0,1 0 0,-1 2 0,1-1-1,0 1 1,-18 8 0,15-4-95,0 1 0,1 1 0,0 0 0,0 1 0,1 0 0,0 0 0,1 1 0,0 1 0,1 0 0,0 0 0,1 1 0,0 0 0,1 0 0,0 1 1,1 0-1,1 0 0,0 1 0,1-1 0,1 1 0,-2 18 0,4-30-21,1 1-1,0 0 1,0-1 0,0 1 0,1-1 0,-1 1 0,1-1 0,0 1 0,0-1-1,0 1 1,0-1 0,1 0 0,-1 0 0,1 1 0,0-1 0,0 0-1,0 0 1,0-1 0,1 1 0,-1 0 0,4 2 0,-1-2-128,-1 0-1,2-1 1,-1 1 0,0-1-1,0 0 1,1 0 0,-1-1 0,1 1-1,-1-1 1,1-1 0,0 1 0,6-1-1,8 0-683,-1-2 0,1 0 1,-1-1-1,1-1 0,-1-1 0,33-13 0,25-18-4214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0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17905,'-9'1'2984,"-3"2"-2540,1 0 0,-1 1 0,1 0-1,1 1 1,-1 0 0,0 1 0,1 0 0,0 1 0,1 0 0,0 0-1,0 1 1,0 0 0,-11 15 0,15-18-315,0 0-1,0 1 1,0-1-1,1 1 1,0 1-1,0-1 1,1 0-1,0 1 1,0 0-1,0 0 1,1 0-1,-3 10 1,5-16-126,0 0 0,0 0 1,0-1-1,0 1 0,0 0 0,0 0 0,0-1 1,0 1-1,0 0 0,0-1 0,1 1 0,-1 0 1,0-1-1,0 1 0,1 0 0,-1-1 0,0 1 1,1 0-1,-1-1 0,1 1 0,-1-1 0,1 1 1,-1-1-1,1 1 0,-1-1 0,1 1 0,0-1 1,-1 1-1,1-1 0,-1 0 0,1 1 0,0-1 1,0 0-1,32 0 97,-21-2-84,-1-1 0,0-1-1,19-8 1,-7-1-87,0-1 0,-2-1 0,1-1-1,-2-1 1,-1-1 0,0-1 0,-1 0 0,17-24 0,-39 83 1528,-6-3-1056,5-21-299,1 0 1,1 0-1,1 0 0,-1 18 1,2-34-111,2 1 1,-1 0 0,0-1-1,0 1 1,0 0 0,0 0 0,0-1-1,1 1 1,-1 0 0,0-1-1,0 1 1,1-1 0,-1 1-1,1 0 1,-1-1 0,0 1-1,1-1 1,-1 1 0,1-1-1,0 1 1,-1-1 0,1 0-1,-1 1 1,1-1 0,-1 1-1,1-1 1,0 0 0,0 1-1,27 1 1146,13-8-2314,-17 0-3605,-12 4-2049,-4 0-3308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1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12940,'0'0'14990,"2"12"-14151,-1 15-566,0 0 1,-2 0 0,-2 0 0,0 0 0,-10 39 0,6-37-555,2 0 0,0 0 0,2 1 0,2-1 0,3 57 0,-1-85 16,-1 0-1,0 0 1,1 0 0,-1 0-1,1 0 1,-1-1 0,1 1-1,-1 0 1,1 0 0,0 0-1,-1-1 1,1 1 0,0 0-1,0-1 1,-1 1 0,1-1-1,0 1 1,0-1 0,0 1-1,0-1 1,0 1 0,0-1 0,0 0-1,0 1 1,0-1 0,0 0-1,0 0 1,0 0 0,0 0-1,0 0 1,0 0 0,0 0-1,0 0 1,0-1 0,0 1-1,0 0 1,0 0 0,0-1-1,1 0 1,16-8-6990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1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56 11339,'0'0'13634,"2"-9"-11995,1 3-1506,1-20 627,-5 25-731,1 0 0,0 0 0,-1 0 0,0 0 0,1 0 0,-1 1 0,0-1 0,1 0 0,-1 0 0,0 1 0,0-1 0,1 1 1,-1-1-1,0 0 0,0 1 0,0 0 0,0-1 0,0 1 0,0-1 0,0 1 0,0 0 0,0 0 0,0 0 0,0 0 0,0-1 0,0 1 0,0 0 0,0 1 0,0-1 1,-2 0-1,-3 1 29,-1 0 1,1 0 0,0 1-1,-1-1 1,1 1 0,0 1 0,0-1-1,0 1 1,1 0 0,-1 0-1,1 1 1,-1 0 0,1 0 0,0 0-1,1 0 1,-1 1 0,1 0 0,-6 8-1,4-5 9,0 0 0,1 0-1,0 1 1,0 0 0,1 0 0,0 0-1,1 0 1,0 1 0,0-1 0,1 1-1,-2 16 1,4-25-68,0 1 1,0-1-1,0 1 1,0-1-1,0 1 0,1-1 1,-1 1-1,0-1 1,1 0-1,-1 1 1,1-1-1,-1 0 0,1 1 1,0-1-1,0 0 1,-1 0-1,1 0 0,0 1 1,0-1-1,0 0 1,0 0-1,0 0 0,1 0 1,0 0-1,1 1 5,0-1 1,0 0-1,0 0 0,0 0 0,1 0 0,-1-1 0,0 1 1,0-1-1,1 0 0,4 0 0,3-1-35,1 0 0,-1-1 0,1 0 0,-1-1 0,15-6 0,-4 0-712,0-2 0,0 0-1,27-20 1,-15 3-3095,-5-3-3487,-25 25 1448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2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0 356 7175,'0'0'10063,"5"-10"-7917,1 1-1454,-4 6-436,0 0 0,0 0 1,0 0-1,-1 0 1,1 0-1,-1 0 0,0-1 1,0 1-1,0-1 0,0 1 1,0 0-1,-1-1 1,0-4-1,0 7 433,0 41 587,-7 43 2781,7-83-4049,0 1 0,0-1 0,0 1 0,0-1 0,0 0 0,0 1 0,0-1 0,0 1 0,0-1 0,0 1 0,0-1 0,1 0 0,-1 1 0,0-1 0,0 1 0,1-1 0,-1 0 0,0 1 0,0-1 0,1 0 0,-1 1 0,0-1 0,1 0 0,-1 1 0,0-1 0,1 0 0,-1 0 0,1 1 0,-1-1 0,0 0 0,1 0 0,-1 0 0,1 0 0,0 1 0,19-5 216,18-17 89,-24 9-272,0 0 1,0-1-1,-1 0 1,0-1-1,-2-1 1,1 0-1,-2 0 1,16-31-1,-58 145-564,29-90 519,0 0 0,0 1 1,1 0-1,0 0 0,0-1 0,1 12 0,1-20-1,0-1-1,0 1 0,0 0 0,0-1 0,0 1 0,1-1 1,-1 1-1,0 0 0,0-1 0,1 1 0,-1-1 0,0 1 1,1-1-1,-1 1 0,0-1 0,1 1 0,-1-1 0,1 1 1,-1-1-1,1 0 0,-1 1 0,1-1 0,-1 0 0,1 1 1,-1-1-1,1 0 0,-1 0 0,1 1 0,0-1 0,-1 0 1,1 0-1,-1 0 0,1 0 0,0 0 0,-1 0 0,1 0 1,-1 0-1,1 0 0,0 0 0,-1 0 0,1 0 0,-1-1 1,1 1-1,0 0 0,-1 0 0,1-1 0,-1 1 0,1 0 1,-1-1-1,1 0 0,31-17-508,-13 0-762,-2-2 1,0 0 0,-1-1-1,-1 0 1,-1-1-1,16-35 1,-5 0-2317,30-91 1,-51 123 8618,-15 32-2838,-24 42-1129,29-41-453,-1 3-102,-10 13 1234,-23 45-1,36-63-1683,1 1 1,1-1-1,-1 1 0,1-1 1,0 1-1,1 0 0,-1 0 1,1 0-1,1 0 0,-1 0 0,1 0 1,0 0-1,2 8 0,0-12-208,0 0 0,0 0 0,0 0 0,0 0 0,0-1 0,1 1 0,-1-1 0,1 1 1,0-1-1,-1 0 0,1 0 0,0 0 0,0-1 0,1 1 0,2 1 0,1 0-902,1 0 0,-1 0 0,0 0 1,1-1-1,14 2 0,-10-4-1326,4-5-2424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3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132 230 9065,'0'0'8018,"-11"7"-4415,1-1-2984,-52 31 1635,57-35-1897,1 1 0,0 0 0,0 0-1,1 1 1,-1-1 0,0 1 0,1 0-1,0-1 1,0 1 0,0 1 0,1-1 0,-4 8-1,6-12-331,1 1 1,0-1-1,-1 1 0,1-1 0,0 0 0,-1 1 0,1-1 0,0 0 0,0 1 0,-1-1 0,1 0 0,0 0 0,0 0 1,-1 1-1,1-1 0,0 0 0,0 0 0,0 0 0,-1 0 0,1 0 0,0-1 0,0 1 0,-1 0 0,2-1 0,24-2 320,-9-3-436,-1-2-1,-1 0 1,1 0 0,-2-1-1,1-1 1,-1-1 0,0 0-1,15-16 1,-60 67-108,28-36 186,0 0 1,1 0-1,-1 1 0,1-1 0,0 1 1,0-1-1,1 1 0,-1 0 0,1 0 1,0 0-1,0 0 0,1 0 1,0 0-1,0 7 0,0-11 18,1 0 1,0 0-1,0 0 0,0 0 0,-1 0 0,1 0 0,0 0 1,0 0-1,0-1 0,0 1 0,1 0 0,-1-1 1,0 1-1,0 0 0,0-1 0,1 1 0,-1-1 1,0 0-1,0 1 0,1-1 0,-1 0 0,0 0 1,1 0-1,-1 0 0,0 0 0,1 0 0,-1 0 0,0 0 1,0-1-1,1 1 0,-1 0 0,0-1 0,0 1 1,3-2-1,46-19 240,-23 2-194,-1-2 0,-1-2 0,-1 0 0,-1-1 0,-1-1 0,-1-2 0,-1 0 0,-2-1 0,0 0 0,20-49 0,-32 57-629,-22 43 286,6-6 307,-81 148 1315,83-148-1184,0 1 0,2 0 0,0 1 0,1 0 0,1-1 1,0 2-1,0 30 0,3-50-143,1 1 0,0-1 0,0 1 1,0-1-1,0 1 0,0-1 0,0 0 0,0 1 0,0-1 0,0 1 1,0-1-1,0 1 0,0-1 0,0 1 0,0-1 0,0 1 1,0-1-1,0 1 0,1-1 0,-1 0 0,0 1 0,0-1 0,0 1 1,1-1-1,-1 0 0,0 1 0,1-1 0,-1 0 0,0 1 1,1-1-1,-1 0 0,1 1 0,-1-1 0,0 0 0,1 0 0,-1 0 1,1 1-1,-1-1 0,1 0 0,-1 0 0,0 0 0,1 0 1,-1 0-1,1 0 0,-1 0 0,1 0 0,-1 0 0,1 0 0,-1 0 1,1 0-1,-1 0 0,1 0 0,-1 0 0,1-1 0,1 0 20,0 0 1,0 0-1,0-1 0,0 1 0,0 0 0,-1-1 0,1 0 0,-1 1 0,1-1 0,1-3 0,6-12-76,-2 0-1,0 0 1,-1-1-1,-1 1 1,-1-1 0,4-31-1,-7 52 20,-1 0 0,1 0-1,0 0 1,0-1 0,0 1-1,0 0 1,0-1 0,0 1 0,1-1-1,0 1 1,-1-1 0,1 0-1,0 0 1,0 1 0,0-1-1,0-1 1,0 1 0,1 0-1,3 2 1,0 1 141,1-1 0,-1 0 1,1 0-1,0 0 0,1-1 0,-1 0 0,11 3 0,-1-3 80,0-1-1,0 0 1,0-1-1,0-1 1,32-4-1,-42 3-137,0 0-1,0-1 0,0 1 0,-1-1 0,1-1 0,0 1 0,-1-1 1,0 0-1,0-1 0,0 1 0,0-1 0,0 0 0,-1-1 1,1 1-1,-1-1 0,9-11 0,-13 15-47,0-1-1,0 1 1,0-1 0,0 1-1,0-1 1,0 0 0,-1 1 0,1-1-1,-1 0 1,1 1 0,-1-1-1,1 0 1,-1 0 0,0 1-1,0-1 1,0 0 0,0 0 0,0 0-1,0 1 1,0-1 0,-1 0-1,0-2 1,0 3-1,0-1 0,0 1 1,0 0-1,0-1 0,0 1 0,-1 0 0,1 0 1,-1 0-1,1 0 0,-1 0 0,1 0 1,-1 0-1,1 0 0,-1 1 0,0-1 0,0 1 1,1-1-1,-3 1 0,-3-2 0,1 2-1,-1-1 1,0 1 0,0 0-1,0 0 1,1 1-1,-1 0 1,0 0 0,1 0-1,-12 5 1,14-4 0,0 0 0,0 0 0,0 1 0,0 0 0,0 0 0,0 0 0,1 0 0,-1 0 0,1 1 0,0 0 0,0-1 0,1 1 0,-1 0 0,1 1 0,-1-1 0,1 0 0,1 1 0,-1-1 0,-1 9 0,2-10 0,1 0 0,0 0 0,-1 0 0,1 0 0,1 0 0,-1 0 0,0 0 0,1 0 0,0 0 0,-1-1 0,1 1 0,0 0 0,1 0 0,-1-1 0,0 1 0,1 0 0,-1-1 0,1 0 0,0 1 0,0-1 0,0 0 0,0 0 0,0 0 0,1 0 0,-1 0 0,0 0 0,1-1 0,-1 1 0,1-1 0,0 0 0,0 0 0,4 2 0,5 0-633,0 0 1,0-1-1,0 0 1,0-1-1,14 0 0,27 0-6301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3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72 140 13036,'0'0'12770,"-1"11"-11452,-5 32-645,6-42-650,-1 0-1,1 1 1,0-1-1,0 0 1,0 0-1,0 1 1,0-1 0,0 0-1,0 0 1,0 0-1,1 1 1,-1-1-1,0 0 1,1 0 0,-1 0-1,1 0 1,-1 0-1,1 0 1,-1 1-1,1-1 1,0-1 0,0 1-1,0 0 1,-1 0-1,1 0 1,0 0-1,2 1 1,-1-2-9,0 1-1,1 0 1,-1-1-1,0 0 1,0 1 0,1-1-1,-1 0 1,0 0 0,1 0-1,-1-1 1,0 1 0,0-1-1,4 0 1,3-2 6,-1 0 1,1 0-1,-1-1 1,0 0-1,0-1 1,9-6-1,-10 5 2,0 1 0,-1-1 0,0 0 0,0 0 0,-1-1 0,0 0 0,0 0 0,0 0-1,-1 0 1,0-1 0,0 0 0,-1 1 0,0-1 0,-1-1 0,1 1 0,-2 0 0,1-1 0,0-13 0,-2 21 7,0-1 1,0 0 0,0 1 0,0-1 0,-1 0-1,1 1 1,-1-1 0,1 0 0,-1 1 0,0-1-1,1 1 1,-1-1 0,0 1 0,0-1 0,0 1 0,0 0-1,0-1 1,0 1 0,-1 0 0,1 0 0,0 0-1,-1 0 1,1 0 0,-3-1 0,1 0 12,-1 1 1,1 0 0,-1 1-1,1-1 1,-1 1-1,0-1 1,1 1 0,-1 0-1,1 0 1,-1 1 0,-4 0-1,-1 1 16,0 0-1,0 1 0,0 0 0,0 0 1,1 1-1,-1 0 0,1 0 1,-12 9-1,10-3 7,0-1 0,2 1 0,-1 1 0,1-1 0,0 2 0,1-1 0,1 1 0,-7 15 1,9-18-56,0 1 0,1-1 1,0 1-1,1 0 0,0 0 1,1 0-1,0 0 0,0 0 1,1 0-1,1 0 0,2 16 1,-2-22-61,0 1 0,1-1 0,0 0 0,-1 0 0,2 0 0,-1 0 0,0 0 0,1 0 0,0-1 0,0 1 0,0-1 1,0 0-1,1 0 0,-1 0 0,1 0 0,0 0 0,-1-1 0,1 0 0,0 1 0,1-2 0,-1 1 0,0 0 0,0-1 0,1 0 1,-1 0-1,1 0 0,-1-1 0,6 1 0,5 0-643,0 0 1,1-1-1,-1-1 1,0-1-1,0 0 0,0 0 1,17-6-1,38-22-4767,-4-9-3443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4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 56 15471,'0'0'1676,"-11"8"582,-93 76 4970,175-149-5864,-51 45-1399,1 1 1,24-18-1,-44 36 33,-1 1-1,1-1 1,-1 1 0,1-1 0,-1 1-1,1-1 1,0 1 0,-1 0-1,1-1 1,-1 1 0,1 0-1,0 0 1,-1-1 0,1 1 0,0 0-1,-1 0 1,1 0 0,0 0-1,0 0 1,-1 0 0,1 0-1,0 0 1,-1 0 0,1 0-1,0 0 1,-1 1 0,1-1 0,1 1-1,2 17 36,-13 31 343,-8-7-95,-1-1 0,-2-1 0,-2-1 1,-29 40-1,6-9 437,35-53-568,-126 220 370,115-191-2288,-26 78 0,129-231 1762,50-95 50,107-155 56,-229 343-132,-8 10-26,1 0 0,0-1-1,0 1 1,0 1 0,1-1 0,-1 0 0,1 1-1,0-1 1,0 1 0,7-4 0,-10 12-95,-1-1 1,1 1 0,-1 0-1,0-1 1,0 1-1,0 0 1,-1 0-1,-1 7 1,-4 8 100,-2 0 1,-10 22-1,10-27 316,1 0 0,1 1-1,1 0 1,-5 21 0,10-37-235,0 0 0,0 1 0,0-1 1,-1 0-1,1 1 0,0-1 0,0 1 1,0-1-1,0 0 0,0 1 0,0-1 1,0 0-1,0 1 0,0-1 0,0 1 1,0-1-1,1 0 0,-1 1 0,0-1 1,0 0-1,0 1 0,0-1 1,0 0-1,1 1 0,-1-1 0,0 0 1,0 1-1,1-1 0,-1 0 0,0 0 1,1 1-1,-1-1 0,0 0 0,0 0 1,1 0-1,-1 1 0,1-1 0,-1 0 1,0 0-1,1 0 0,-1 0 0,0 0 1,1 0-1,-1 0 0,0 0 0,1 0 1,-1 0-1,1 0 0,-1 0 0,0 0 1,1 0-1,-1 0 0,1 0 0,-1 0 1,0 0-1,1 0 0,-1-1 0,23-10 826,-2-3-670,-1-2 0,-1 0-1,0-1 1,-1-1-1,17-22 1,1-6-69,33-55 0,-50 77-97,-20 39 47,-19 46 217,19-58-245,-2 3-26,-3 9 216,1 0 1,0 0 0,1 0-1,0 0 1,1 1 0,-1 26-1,4-41-225,0 0 0,1 0 0,-1 0 0,0 0 0,0 0 0,1-1 0,-1 1 0,0 0 1,1 0-1,-1 0 0,1-1 0,-1 1 0,1 0 0,0-1 0,-1 1 0,1 0 0,0-1 0,-1 1 0,1-1 0,0 1 0,0-1 0,-1 1 0,1-1 0,0 0 0,0 1 0,0-1 0,0 0 0,-1 0 0,1 1 0,0-1 0,0 0 0,0 0 0,0 0 0,0 0 0,0 0 0,0 0 0,0-1 0,-1 1 1,1 0-1,0 0 0,0-1 0,0 1 0,1-1 0,38-16-30,-28 8-871,0 0 1,19-22-1,-29 30 584,0-1 1,0 0-1,0 0 0,0 0 1,-1 0-1,1 0 0,-1 0 1,1-1-1,-1 1 0,0 0 1,0-1-1,0 1 1,0-1-1,0 1 0,-1-1 1,1 1-1,-1-1 0,0 1 1,0-1-1,0 0 1,0 1-1,0-1 0,0 1 1,-1-1-1,0-3 0,-8-2-13341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4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18225,'0'0'10538,"-12"49"-9417,8-23-512,0 1-513,3 2 0,1-6-224,0-5-1089,1-6-2146,8-11-2467,4-1-4548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5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16592,'0'0'10767,"-6"11"-10041,-10 16-308,-74 142 1143,79-146-1639,2 0 0,0 0 0,1 1 0,2 1 0,-7 43 0,13-67-28,0 1 1,-1-1 0,1 0-1,0 1 1,0-1-1,0 1 1,0-1-1,0 1 1,0-1-1,1 0 1,-1 1-1,0-1 1,1 1-1,-1-1 1,1 0-1,-1 1 1,1-1-1,0 0 1,-1 0-1,1 1 1,0-1-1,0 0 1,0 0-1,0 0 1,0 0-1,0 0 1,0 0-1,0 0 1,1-1-1,-1 1 1,0 0-1,0-1 1,1 1-1,-1-1 1,1 1-1,-1-1 1,0 1-1,1-1 1,-1 0-1,1 0 1,-1 0-1,0 0 1,1 0-1,-1 0 1,1 0-1,-1 0 1,1-1-1,-1 1 1,0 0-1,3-2 1,0 1 75,0 0 1,-1 0 0,1-1 0,0 0-1,-1 1 1,1-1 0,-1 0-1,0-1 1,0 1 0,0-1 0,0 1-1,0-1 1,0 0 0,-1 0 0,0 0-1,1 0 1,-1 0 0,3-7 0,-2 1 367,-2 5 110,0-1 0,0 1 0,0 0 0,1 0 0,0 0 0,0 0 0,5-6 0,-7 9-374,0 1 0,1-1-1,-1 1 1,1 0 0,-1-1 0,1 1-1,-1 0 1,1-1 0,0 1 0,-1 0-1,1 0 1,-1-1 0,1 1 0,0 0-1,-1 0 1,1 0 0,0 0 0,-1 0-1,1 0 1,-1 0 0,1 0 0,0 0-1,0 0 1,21 16 683,-17-10-715,-1 0 1,1 1 0,-1-1 0,0 1-1,0 0 1,-1 0 0,0 0 0,-1 1 0,1-1-1,-1 1 1,-1-1 0,1 1 0,-1 0 0,0 9-1,-1-12-7,0-1-1,0 1 0,-1-1 0,0 0 0,1 1 0,-1-1 1,-1 0-1,1 0 0,-1 0 0,1 0 0,-1 0 0,-1 0 0,1 0 1,0-1-1,-1 1 0,0-1 0,1 1 0,-1-1 0,-1 0 1,1 0-1,0 0 0,-1-1 0,1 1 0,-1-1 0,0 0 0,-5 2 1,4-1-64,-1-1 1,1 0 0,-1 0 0,0-1 0,0 1 0,0-1 0,0 0-1,0-1 1,0 1 0,0-1 0,0-1 0,0 1 0,0-1 0,0 0-1,0 0 1,0-1 0,1 1 0,-1-1 0,0-1 0,1 1 0,0-1-1,-1 0 1,1 0 0,0-1 0,0 1 0,1-1 0,-1 0-1,1 0 1,0-1 0,0 1 0,0-1 0,-5-9 0,9 13-205,-1 1-1,1 0 1,0-1 0,0 1 0,0-1 0,-1 1 0,1-1-1,0 1 1,0-1 0,0 1 0,0 0 0,0-1 0,0 1-1,0-1 1,0 1 0,0-1 0,0 1 0,0-1 0,0 1-1,0-1 1,0 1 0,1-1 0,-1 1 0,0 0-1,0-1 1,0 1 0,1-1 0,-1 1 0,0 0 0,0-1-1,1 1 1,-1 0 0,0-1 0,1 1 0,-1 0 0,0-1-1,1 1 1,-1 0 0,1 0 0,-1-1 0,1 1 0,-1 0-1,0 0 1,1 0 0,-1 0 0,1 0 0,-1 0 0,1-1-1,-1 1 1,1 0 0,-1 0 0,1 0 0,-1 1 0,1-1-1,-1 0 1,0 0 0,1 0 0,0 0 0,18-1-7081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19026,'0'0'9417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6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88 22229,'0'0'5435,"-6"11"-3263,1-2-2029,0 1 0,0 0 0,2 1 0,-1-1 0,1 1 0,0 0 0,1 0 0,-1 18 0,3-28-90,1 21-319,0-14 22,1-14 135,-1-7-139,1 1 1,0-1-1,1 1 1,0 0-1,0 0 1,2 0-1,7-15 0,-13 29 256,1 0 0,-1-1 0,1 1-1,0 0 1,0 0 0,0 0 0,0 0-1,0-1 1,0 1 0,1 0 0,-1 0 0,0 0-1,1-1 1,0 1 0,-1 0 0,1-1-1,0 1 1,0 0 0,0-1 0,0 1-1,0-1 1,0 1 0,0-1 0,1 0 0,-1 0-1,0 1 1,1-1 0,-1 0 0,1 0-1,-1 0 1,1 0 0,3 1 0,0-2 15,1 1 0,-1-1 0,1 0 1,-1 0-1,1 0 0,-1-1 1,0 0-1,1 0 0,-1 0 0,0-1 1,1 0-1,-1 0 0,0 0 1,0 0-1,-1-1 0,1 0 0,0 0 1,-1 0-1,0-1 0,1 0 1,-2 1-1,1-1 0,4-7 0,2-1 209,0-1 1,-2 0-1,0-1 0,0 0 0,-1 0 0,9-29 0,-31 150-595,13-94 372,0 0-13,0 0 0,1 0 0,0 0 0,1 13 0,0-24 8,0 0-1,0 0 1,1 0 0,-1 0-1,0-1 1,1 1-1,-1 0 1,1 0 0,0 0-1,-1 0 1,1-1 0,0 1-1,0 0 1,0-1-1,1 1 1,-1-1 0,0 1-1,0-1 1,1 1-1,-1-1 1,1 0 0,-1 0-1,1 0 1,0 0 0,-1 0-1,1 0 1,0 0-1,0 0 1,0-1 0,-1 1-1,1-1 1,0 1 0,3-1-1,2 0 32,0 0 0,0 0 0,0-1 0,0 0 0,0 0 1,-1-1-1,1 0 0,0 0 0,-1-1 0,1 1 0,-1-2 0,0 1 0,8-6 0,-9 6-317,0-1 1,-1 0-1,0 0 0,0 0 1,0 0-1,0-1 0,3-6 1,-4 7-509,-1 0 1,0 0-1,-1 0 1,1 0-1,-1 0 1,1-1-1,-1 1 1,0-1-1,0-8 1,-1-20-6834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15150,'0'0'15183,"67"53"-18611,-33-35-2497,0-3-6054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7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17136,'0'0'6289,"-10"3"-4661,-60 24 73,66-26-1580,0 1 0,0 1 0,0-1 0,0 0 0,1 1 0,-1 0 1,1-1-1,0 1 0,-1 1 0,1-1 0,1 0 0,-1 1 0,0 0 1,1-1-1,0 1 0,0 0 0,-2 7 0,4-11-130,0 0 0,0 1 1,0-1-1,0 1 0,0-1 0,1 0 0,-1 1 1,0-1-1,0 1 0,1-1 0,-1 0 0,0 1 0,0-1 1,1 0-1,-1 0 0,0 1 0,1-1 0,-1 0 1,0 0-1,1 1 0,-1-1 0,1 0 0,-1 0 0,0 0 1,1 0-1,-1 0 0,1 1 0,-1-1 0,0 0 1,1 0-1,-1 0 0,1 0 0,-1 0 0,1 0 1,-1-1-1,0 1 0,1 0 0,0 0 0,20-2-21,-11-1-6,0 0 0,-1-1-1,1 0 1,-1-1-1,0 0 1,0-1 0,0 1-1,8-8 1,-9 6-79,1 1 1,0 0-1,0 0 1,0 1-1,1 1 1,-1-1-1,18-4 1,-26 9 145,-1 0 1,1 0 0,-1 0 0,0 0-1,1 0 1,-1 0 0,1 0 0,-1 0-1,0 0 1,1 0 0,-1 0 0,1 0-1,-1 0 1,0 0 0,1 1 0,-1-1-1,0 0 1,1 0 0,-1 0 0,0 1-1,1-1 1,-1 0 0,0 0 0,1 1-1,-1-1 1,0 0 0,0 1 0,0-1 0,1 0-1,-1 1 1,0-1 0,0 0 0,0 1-1,1 0 1,0 19 880,-7 20 481,5-36-1271,-1-1 0,1 1-1,0 0 1,1 0 0,-1 0-1,1 0 1,-1 1 0,1-1 0,1 6-1,-1-9-106,1-1-1,-1 1 0,0-1 0,1 1 1,-1-1-1,1 1 0,-1 0 0,0-1 0,1 1 1,-1-1-1,1 0 0,-1 1 0,1-1 1,0 1-1,-1-1 0,1 0 0,-1 0 0,1 1 1,0-1-1,-1 0 0,2 1 0,26-2 90,-8-3-1023,-1-2 1,0 0 0,20-9-1,-15 6-1627,27-12-5888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7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47 140 11179,'0'0'16079,"-6"12"-14478,-1 1-1207,1-1 0,0 1 0,1 0 0,1 1 0,-6 23 0,10-34-372,-1 0 0,1 0 0,-1 0 0,1 0 1,0 0-1,0 0 0,0 0 0,0 0 0,1 0 0,-1 0 0,1-1 0,0 1 0,0 0 0,0 0 0,0 0 0,0-1 0,1 1 0,-1-1 0,1 1 0,-1-1 0,1 1 0,0-1 0,0 0 0,0 0 0,0 0 0,1 0 0,-1 0 1,0-1-1,1 1 0,-1-1 0,1 1 0,0-1 0,0 0 0,-1 0 0,1 0 0,0 0 0,0-1 0,0 1 0,6-1 0,8 2 13,1-1-1,0-1 0,0-1 1,0 0-1,-1-2 1,1 0-1,-1-1 1,21-7-1,15-8-318,63-34 1,-74 32 54,-39 19 231,0 1 0,0-1 0,0 1 0,0 0 1,0 0-1,0 0 0,1 0 0,-1 0 0,0 1 0,5-1 0,-7 2 9,0 0 0,0-1-1,0 1 1,0 0 0,-1-1 0,1 1-1,0 0 1,0 0 0,-1 0 0,1 0 0,-1 0-1,1-1 1,-1 1 0,1 0 0,-1 0 0,0 0-1,1 1 1,-1-1 0,0 0 0,0 0 0,0 0-1,1 0 1,-1 0 0,0 0 0,-1 0 0,1 0-1,0 0 1,0 0 0,0 0 0,-1 0 0,1 0-1,-1 1 1,-12 93 395,13-94-420,0 0-1,0 0 1,0-1 0,0 1-1,0 0 1,0-1 0,0 1-1,1 0 1,-1-1 0,0 1-1,1 0 1,-1-1 0,0 1-1,1 0 1,-1-1 0,1 1-1,-1-1 1,0 1 0,1-1-1,0 1 1,-1-1 0,1 1-1,-1-1 1,1 0 0,0 1 0,-1-1-1,1 0 1,-1 1 0,2-1-1,26 1-1091,-21-2 656,-1 0 1,1-1 0,-1 0-1,1 0 1,-1-1 0,8-4-1,9-14-4061,-4-4-2813</inkml:trace>
  <inkml:trace contextRef="#ctx0" brushRef="#br0" timeOffset="1">675 1 25208,'0'0'7559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295 161 22421,'0'0'2739,"-3"-11"-1132,3 6-1575,-1 0 1,0 0-1,0 0 0,0 0 1,-1 0-1,1 0 1,-1 0-1,-1 0 1,1 0-1,-1 1 0,1-1 1,-1 1-1,-1 0 1,1 0-1,-1 0 1,1 0-1,-1 1 1,0 0-1,0-1 0,0 1 1,-1 1-1,1-1 1,-1 0-1,0 1 1,-8-3-1,6 4-55,-1 0 0,1 0-1,-1 1 1,1 0 0,-1 0-1,1 1 1,-1-1 0,1 2 0,0-1-1,-1 1 1,1 0 0,0 1-1,0 0 1,0 0 0,0 0 0,1 1-1,-1 0 1,1 0 0,0 1 0,0-1-1,1 1 1,-1 1 0,1-1-1,0 1 1,1 0 0,-1 0 0,1 0-1,0 1 1,1-1 0,-1 1-1,1 0 1,1 0 0,-1 0 0,1 1-1,-2 12 1,4-17 31,0-1-1,-1 0 1,1 1 0,0-1-1,0 1 1,0-1 0,0 0 0,1 1-1,-1-1 1,1 0 0,-1 1-1,1-1 1,0 0 0,0 0-1,0 0 1,0 1 0,0-1-1,1 0 1,-1 0 0,1-1-1,-1 1 1,1 0 0,0 0 0,-1-1-1,1 1 1,0-1 0,0 0-1,0 1 1,0-1 0,0 0-1,1 0 1,-1 0 0,0 0-1,0-1 1,1 1 0,-1-1-1,0 1 1,1-1 0,2 0 0,8 1 54,0 0 0,0-1 0,0-1 0,0 0 0,0-1 0,14-3 0,-7-1 48,-1 0 0,0-1-1,0-1 1,0-1 0,-1-1 0,-1 0 0,0-2 0,0 0-1,-1 0 1,0-2 0,-1 0 0,-1-1 0,16-20-1,-14 6 247,-15 29-330,0-1 0,-1 0 0,1 0 0,0 0 0,-1 0 0,1 0 0,-1 0-1,0 0 1,1 0 0,-1 0 0,0 0 0,0 0 0,1 0 0,-1 0 0,0 0 0,0-1 0,0 1 0,0 0 0,-1 0 0,1 0 0,0 0 0,0 0 0,-1 0 0,1 0 0,-1-1 0,-1 2-29,1 0 1,0 0-1,-1 0 0,1 1 1,-1-1-1,1 1 1,-1-1-1,1 1 1,0-1-1,-1 1 0,1 0 1,0 0-1,0-1 1,0 1-1,-1 0 0,1 0 1,0 0-1,0 0 1,0 1-1,0-1 1,1 0-1,-1 0 0,-1 2 1,-23 34 42,24-36-24,-16 26 97,-21 44 1,35-64-80,0 0 0,0 0 1,0 0-1,1 1 0,0-1 1,1 0-1,0 1 0,0-1 1,0 1-1,1 0 0,0-1 1,2 13-1,-1-19 6,0 1 1,0 0-1,0 0 0,1 0 0,-1-1 0,0 1 1,1-1-1,0 1 0,-1-1 0,1 1 0,0-1 1,-1 0-1,1 0 0,0 0 0,0 0 1,0 0-1,0 0 0,0-1 0,0 1 0,0-1 1,0 1-1,0-1 0,1 0 0,-1 0 1,0 0-1,0 0 0,0 0 0,0 0 0,0 0 1,1-1-1,2 0 0,6-1 70,0 0 1,0-1-1,-1 0 0,1-1 0,9-4 1,-1-3-107,0 0 0,0-1 1,-2-1-1,1 0 0,-2-1 1,0-1-1,-1-1 0,0 0 1,-1-1-1,-1-1 0,-1 0 1,0-1-1,-2 0 0,0 0 1,10-29-1,-17 37-4,-5 12 0,-11 24 0,-16 43 0,25-58 0,1-1 0,0 1 0,1 0 0,0 0 0,1 0 0,0 1 0,0-1 0,2 17 0,-1-26 0,0 1 0,1-1 0,-1 0 0,0 0 0,1 0 0,-1 1 0,1-1 0,-1 0 0,1 0 0,-1 0 0,1 0 0,0 0 0,0 0 0,-1 0 0,1 0 0,0 0 0,0 0 0,0 0 0,0 0 0,0-1 0,0 1 0,0 0 0,0-1 0,1 1 0,-1-1 0,1 1 0,2 0 0,-1-1 0,1 1 0,-1-1 0,1 0 0,-1 0 0,1 0 0,-1-1 0,0 1 0,7-2 0,0-1 0,0-1 0,0 1 0,0-2 0,-1 1 0,17-11 0,-9 0 0,0-1 0,-1-1 0,0 0 0,-1-1 0,-2 0 0,1-2 0,9-20 0,-32 93-59,5-41-132,-15 56-1942,14-23-3059,8-32-445,10-10-3092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0 15759,'0'0'7297,"-12"14"-6474,-25 29-226,-36 58 1,55-73 206,0 1 0,3 0 0,0 1 0,-12 36 0,26-64-728,1 0 1,-1 0-1,1 1 0,-1-1 0,1 1 1,0-1-1,-1 0 0,1 1 0,1-1 1,-1 1-1,0-1 0,1 3 0,-1-4-38,1 0 1,-1 0-1,1 0 0,-1-1 0,1 1 0,-1 0 0,1 0 0,0 0 0,-1 0 0,1-1 0,0 1 0,0 0 1,0-1-1,-1 1 0,1-1 0,0 1 0,0-1 0,0 1 0,2 0 0,3 0 47,1 0-1,0-1 1,-1 0-1,1 0 1,-1 0 0,1-1-1,7-1 1,-10 2-86,34-7 107,-22 4-136,0 0 0,0 1 0,0 0 0,31 2 0,-44 0 29,0 0 0,0 1-1,0-1 1,-1 1 0,1 0 0,0 0 0,0 0-1,-1 0 1,1 0 0,-1 0 0,1 1 0,-1-1-1,1 1 1,-1 0 0,0 0 0,0 0-1,0 0 1,0 0 0,0 0 0,0 0 0,-1 1-1,1-1 1,-1 1 0,1-1 0,-1 1-1,0 0 1,0-1 0,0 1 0,0 0 0,-1 0-1,1 0 1,-1 0 0,0 3 0,1 68 871,0-74-851,1 1 0,-1 0 0,0-1 1,1 1-1,-1-1 0,0 1 0,1-1 0,-1 0 0,1 1 1,-1-1-1,0 0 0,1 0 0,-1 0 0,1 0 0,-1 0 1,1-1-1,-1 1 0,1 0 0,-1-1 0,0 1 0,3-2 1,10-4-13,0-1 1,-1-1 0,-1 0 0,1-1-1,17-16 1,-15 12-10,0 1 0,1 1-1,17-10 1,22 1-943,-54 20 723,-1 0 1,0-1-1,0 1 0,0 0 0,0 0 1,0-1-1,0 1 0,1 0 0,-1-1 1,0 1-1,0 0 0,0 0 0,0-1 0,0 1 1,0 0-1,0-1 0,0 1 0,0 0 1,0 0-1,0-1 0,-1 1 0,1 0 1,0-1-1,0 1 0,0 0 0,0 0 1,0-1-1,0 1 0,-1 0 0,1 0 1,0-1-1,0 1 0,0 0 0,-1 0 1,1 0-1,-1-1 0,-15-9-7828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13100,'0'0'8488,"72"-13"-7559,-23 27-352,10 4-481,3 3-801,6 2-2466,-5-5-3811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9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 17585,'0'0'11701,"-10"3"-10521,0 2-1002,0 0 1,0 0-1,0 1 0,1 0 1,0 1-1,0 0 1,-11 11-1,17-15-138,-1 1-1,0 0 1,1 0 0,0 0 0,0 0-1,0 0 1,0 1 0,1-1-1,0 1 1,0 0 0,0-1 0,0 1-1,1 0 1,0 0 0,0 0 0,0 0-1,0 1 1,1-1 0,0 0 0,0 0-1,2 7 1,-1-10-43,0 0-1,0 0 1,1 1 0,-1-1 0,1-1-1,-1 1 1,1 0 0,0 0-1,0-1 1,0 1 0,0-1 0,0 1-1,0-1 1,0 0 0,1 0-1,-1 0 1,0 0 0,1 0 0,-1-1-1,1 1 1,-1-1 0,0 1-1,1-1 1,-1 0 0,1 0-1,-1 0 1,5-1 0,1 1-6,0 0-1,-1-1 1,1 0 0,0 0-1,-1-1 1,1 0 0,-1 0-1,9-4 1,-6-2 24,1 0-1,-1 0 1,-1-1 0,1-1-1,-2 1 1,1-2 0,-1 1-1,-1-1 1,0 0 0,-1-1-1,10-21 1,-25 78-143,4-34-18,1 0 0,0 0-1,0 1 1,2 0 0,-1-1 0,1 1 0,0 23 0,2-34 7,1 0 1,-1 0 0,0 0 0,1-1-1,-1 1 1,1 0 0,-1 0-1,1 0 1,-1 0 0,1-1-1,-1 1 1,1 0 0,0 0-1,0-1 1,-1 1 0,1-1-1,0 1 1,0 0 0,0-1 0,0 0-1,-1 1 1,1-1 0,0 1-1,0-1 1,0 0 0,0 0-1,0 0 1,0 1 0,0-1-1,0 0 1,0 0 0,0 0-1,0-1 1,0 1 0,0 0 0,0 0-1,0 0 1,0-1 0,0 1-1,0 0 1,1-2 0,4 1-957,0-1-1,0 0 1,-1-1 0,1 1 0,10-7 0,20-20-6592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9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9641,'0'0'17708,"-10"12"-16881,-6 11-372,1-1 1,0 2-1,2 0 0,1 1 1,1 0-1,1 1 1,1 0-1,1 0 0,-5 37 1,11-54-451,1 1 1,1 0 0,0 0 0,0-1 0,1 1 0,0 0 0,4 13-1,-5-21-5,1 0 0,0-1 0,0 1-1,-1 0 1,1-1 0,0 1 0,0-1-1,1 1 1,-1-1 0,0 0 0,0 1-1,1-1 1,-1 0 0,1 0 0,-1 0-1,1 0 1,-1 0 0,3 1 0,-1-1-1,0-1 1,0 1 0,1-1-1,-1 1 1,0-1 0,0 0-1,0-1 1,1 1 0,-1 0 0,0-1-1,0 0 1,0 1 0,0-1-1,4-2 1,4-3 0,0 0 0,0-1 0,-1 0 0,0 0 0,0-1 0,-1-1 0,0 1 0,12-15 0,19-18 0,-40 42 0,1-1 0,-1 1 0,0-1 0,1 1 0,-1-1 0,0 1 0,1-1 0,-1 1 0,0 0 0,0-1 0,0 1 0,0-1 0,0 1 0,1 0 0,-1-1 0,0 1 0,0-1 0,0 1 0,-1 0 0,1-1 0,0 1 0,0-1 0,0 1 0,0 0 0,-1-1 0,1 1 0,0-1 0,-1 1 0,-3 24 0,3-20-177,0 0 0,0-1 1,1 1-1,-1 0 0,1-1 0,0 1 1,0 0-1,1-1 0,-1 1 0,1-1 0,0 1 1,3 6-1,-3-9 56,1 1 0,-1-1 1,1-1-1,0 1 0,-1 0 0,1 0 1,0-1-1,0 1 0,1-1 0,-1 1 1,0-1-1,0 0 0,1 0 0,-1 0 1,0 0-1,1 0 0,-1-1 0,1 1 1,-1-1-1,1 1 0,-1-1 0,1 0 0,0 0 1,2-1-1,1 1-310,-1 0 1,1 0-1,0-1 1,-1 0-1,1 0 0,-1 0 1,1-1-1,-1 0 1,0 0-1,1 0 1,8-6-1,-3-1-1520,0 1-1,0-2 1,11-12 0,19-17 2944,-40 45 7992,-3 22-6744,1-24-2091,0 0 0,0 0 0,1 0 0,-1-1 0,1 1 0,0 0 0,0 0 0,1 0 0,-1 0 0,1 0 0,0 0 0,0 0-1,0-1 1,0 1 0,1 0 0,-1-1 0,1 1 0,3 4 0,-1-4-93,0-2 0,0 1 1,0 0-1,0-1 0,0 1 0,0-1 0,1 0 0,-1-1 1,1 1-1,-1-1 0,1 0 0,0 0 0,-1 0 0,1-1 1,7 1-1,21 0 19,-1-2 0,0-1-1,1-1 1,41-11 0,-44 9-108,-29 4 21,0 1-1,0 0 1,0 0 0,0 0 0,0 0 0,0 0 0,0 0-1,0 0 1,0 0 0,0 0 0,0 1 0,0-1 0,0 0-1,-1 0 1,1 1 0,0-1 0,0 1 0,0-1-1,0 1 1,-1-1 0,1 1 0,0-1 0,0 1 0,-1 0-1,1 0 1,0-1 0,-1 1 0,1 0 0,-1 0-1,1-1 1,-1 1 0,1 0 0,-1 0 0,0 0 0,0 0-1,1 0 1,-1 0 0,0 0 0,0 0 0,0 0 0,0 0-1,0 0 1,0 0 0,0 0 0,0-1 0,0 1-1,0 0 1,-1 0 0,0 2 0,-14 58-61,11-52 36,-33 124 236,22-74-28,-35 90 0,48-144-167,0 0 0,0-1 0,-1 0 0,0 1 0,0-1-1,0 0 1,0 0 0,0-1 0,-1 1 0,0-1 0,0 1 0,0-1 0,0-1 0,0 1-1,-1 0 1,-7 2 0,10-4 16,-1 0 0,0-1 1,1 1-1,-1-1 0,1 0 0,-1 0 0,0 0 0,1 0 0,-1 0 0,1-1 0,-1 1 0,1-1 1,-1 0-1,1 0 0,-1 0 0,1 0 0,0 0 0,-1 0 0,1 0 0,0-1 0,0 1 1,0-1-1,0 0 0,0 0 0,0 1 0,0-1 0,1 0 0,-1-1 0,1 1 0,0 0 0,-1 0 1,1-1-1,-1-3 0,-3-5 64,0 0 0,1 0 1,1-1-1,-1 1 0,2-1 1,0 0-1,0 0 0,2 0 0,-1 0 1,1-1-1,1 1 0,0 0 1,5-21-1,-4 24-109,0 0 1,1-1 0,1 1-1,-1 0 1,2 0 0,-1 1-1,1-1 1,0 1 0,1 0-1,0 1 1,0-1 0,0 1-1,1 0 1,0 1 0,1-1-1,0 2 1,11-8 0,-7 7-79,-1 2 1,1-1-1,0 1 1,0 1 0,0 0-1,1 1 1,21-1-1,90 5-6767,-121-2 6484,62 6-8819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0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21556,'0'0'4709,"12"55"-2659,-12-9-961,0 9-705,-5 4-96,-1-2-191,3-6-162,0-4-575,0-9-994,2-11-1056,-4-9-321,-3-10-480,-7-8-1314,-10-9-2690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0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77 17649,'0'0'1922,"-15"-51"1056,15 38 289,22 5-1921,13 5-289,13 1 64,12 2-641,9 0-320,4 0-128,2 2-512,-6-1-3011,-13-1-3460,-12 0-8327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1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7815,'0'11'8456,"-3"58"-1377,-20 120 0,20-178-6827,1 1 0,1 0 0,0 0 0,0 20 0,2-31-248,-1-1 0,0 1 0,0 0 0,0 0 0,1-1 0,-1 1 0,0 0 0,1-1 0,-1 1 0,0 0 0,1-1 1,-1 1-1,1-1 0,-1 1 0,1-1 0,-1 1 0,1-1 0,-1 1 0,1-1 0,0 1 0,-1-1 0,1 0 0,0 1 0,-1-1 0,1 0 1,0 0-1,0 1 0,-1-1 0,1 0 0,0 0 0,0 0 0,-1 0 0,1 0 0,0 0 0,0 0 0,-1 0 0,1 0 0,0 0 0,-1-1 1,1 1-1,0 0 0,0 0 0,-1-1 0,1 1 0,0 0 0,0-2 0,33-18 120,-26 12-231,-1-1 1,0 1 0,-1-1 0,0-1 0,0 1 0,-1-1 0,-1 0 0,1 0 0,2-14-1,-5 20 102,-1 0 0,1 0-1,-1-1 1,0 1 0,-1-1-1,1 1 1,-1-1-1,0 1 1,0-1 0,-1 0-1,1 1 1,-1-1-1,0 1 1,0 0 0,0-1-1,-1 1 1,1 0 0,-1 0-1,0 0 1,0 0-1,-1 0 1,1 0 0,-1 0-1,-5-5 1,7 8 2,0 0 1,0 0-1,0 0 1,0 1-1,0-1 1,0 0-1,0 0 1,0 1-1,0-1 1,0 1-1,-1-1 0,1 1 1,0-1-1,0 1 1,0 0-1,-1 0 1,1-1-1,0 1 1,-1 0-1,1 0 1,0 0-1,0 0 1,-1 1-1,1-1 1,0 0-1,0 1 0,-1-1 1,1 0-1,0 1 1,0-1-1,0 1 1,0 0-1,0-1 1,-1 2-1,1-1 1,0 0 1,0 1-1,1-1 0,-1 0 0,1 1 0,-1-1 1,1 0-1,-1 1 0,1-1 0,0 1 1,0-1-1,0 1 0,0-1 0,0 0 0,0 1 1,0-1-1,0 1 0,0-1 0,1 1 0,-1-1 1,1 0-1,-1 1 0,1-1 0,-1 0 0,1 1 1,0-1-1,0 0 0,-1 0 0,1 0 0,2 2 1,1 2-50,0-1 0,1 0 0,0-1 0,0 1 1,-1-1-1,2 0 0,-1 0 0,0 0 0,1-1 0,-1 0 1,1 0-1,0 0 0,0-1 0,10 2 0,12 0-1798,50 0-1,-64-3 1069,6-1-389,0 0 0,0-1 0,0-1 0,30-8 0,-42 9 537,1-1-1,-1 0 0,1-1 1,-1 0-1,0 0 0,-1 0 1,1-1-1,-1-1 0,0 1 0,0-1 1,0 0-1,8-10 0,-14 15 862,0 0 0,0 0 0,0 0 0,0 0 0,-1 0-1,1 0 1,0 0 0,0 0 0,-1 0 0,1 0 0,-1 0 0,1-1-1,-1 1 1,0 0 0,1 0 0,-1-1 0,0 1 0,0 0-1,0 0 1,0-1 0,0 1 0,0 0 0,0-1 0,0 1 0,0 0-1,-1 0 1,1-1 0,0 1 0,-1 0 0,1 0 0,-1 0-1,0-1 1,-1 1-35,1 0-1,0 1 0,-1 0 0,1-1 1,-1 1-1,1 0 0,-1 0 1,1-1-1,-1 1 0,1 1 0,-1-1 1,1 0-1,-1 0 0,1 0 1,-1 1-1,1-1 0,-1 1 0,1-1 1,-1 1-1,1 0 0,0-1 1,-1 1-1,1 0 0,0 0 0,0 0 1,0 0-1,-1 1 0,-10 8 279,1-1-1,0 2 1,1 0-1,0 0 0,1 0 1,0 1-1,1 1 1,1-1-1,-1 2 1,2-1-1,0 0 1,1 1-1,0 0 0,1 1 1,-2 14-1,5-27-455,1 0 0,0-1-1,0 1 1,0 0 0,0-1-1,0 1 1,1 0 0,-1-1-1,0 1 1,1-1 0,-1 1-1,1 0 1,0-1 0,-1 1-1,1-1 1,0 0-1,0 1 1,0-1 0,0 0-1,0 1 1,0-1 0,3 2-1,-1-1 13,0-1 1,-1 1-1,1-1 0,0 0 0,0 0 0,1 0 0,-1 0 0,0 0 0,0-1 0,0 0 0,4 1 0,3-1 16,0-1 0,0 0-1,0 0 1,0-1 0,-1 0 0,1-1-1,9-3 1,-7 0-46,0 0 0,-1-1 0,0 0 0,0 0 0,0-1 0,-1-1 0,-1 0 0,12-12 0,-15 14 4,-1 0-1,0 0 0,0 0 1,-1 0-1,0-1 1,0 0-1,0 0 0,-1 0 1,-1 0-1,1-1 1,-1 1-1,-1-1 0,2-11 1,-3 18-1,0 0 1,0 1 0,0-1-1,0 0 1,0 0-1,0 0 1,0 0 0,-1 0-1,1 1 1,-1-1 0,1 0-1,-1 0 1,0 1 0,0-1-1,1 0 1,-1 1-1,0-1 1,-1 1 0,1-1-1,0 1 1,0-1 0,-1 1-1,1 0 1,-1 0 0,1 0-1,-1 0 1,1 0-1,-1 0 1,0 0 0,1 0-1,-1 0 1,0 1 0,0-1-1,1 1 1,-1 0 0,0-1-1,0 1 1,0 0-1,0 0 1,0 0 0,-2 1-1,-1-1 0,1 0 0,0 1-1,-1 0 1,1 0 0,0 1 0,0-1-1,0 1 1,0 0 0,0 0-1,0 0 1,0 0 0,1 1-1,-1-1 1,1 1 0,0 0 0,-1 0-1,-2 4 1,2-1 1,1-1-1,-1 1 1,1 0 0,0 0-1,0 1 1,1-1-1,0 1 1,0-1 0,0 1-1,1 0 1,0-1-1,0 1 1,1 0 0,1 12-1,-1-15-10,1 0-1,0-1 1,0 0 0,0 1-1,1-1 1,-1 0-1,1 1 1,0-1-1,0 0 1,0 0-1,0 0 1,0-1 0,1 1-1,-1 0 1,1-1-1,0 0 1,0 1-1,0-1 1,0 0-1,0-1 1,0 1 0,0 0-1,1-1 1,-1 0-1,1 0 1,-1 0-1,1 0 1,6 0-1,59 4-2832,-57-6 756,0 0 1,0 0 0,21-7-1,18-12-8499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202 215 23126,'0'0'3262,"-12"0"-769,0 0-2191,0 1 0,1 1 0,-1 0-1,1 1 1,-1 0 0,1 0 0,-13 7 0,18-8-228,1 0-1,0 1 1,0 0-1,0 0 1,0 0-1,0 0 1,1 1 0,0 0-1,0 0 1,0 0-1,0 0 1,0 1-1,1 0 1,0 0-1,0-1 1,0 2-1,0-1 1,1 0-1,-3 10 1,4-13-80,1 0 1,0 0-1,-1 1 0,1-1 0,0 0 1,0 0-1,0 0 0,0 1 0,1-1 1,-1 0-1,0 0 0,1 0 1,0 0-1,-1 0 0,1 0 0,0 0 1,0 0-1,0 0 0,0 0 0,1 0 1,-1-1-1,2 3 0,0-2-18,0 0 0,0 1 0,0-1 0,0-1-1,1 1 1,-1 0 0,1-1 0,-1 0 0,1 1 0,0-2-1,6 2 1,3 0-36,-1-2 0,1 1 0,-1-1-1,1-1 1,-1-1 0,24-5 0,-21 2 46,-1-1 1,-1-1 0,1 0-1,-1 0 1,0-2 0,0 0-1,-1 0 1,-1-1 0,1 0-1,-2-1 1,1-1 0,10-14 0,9-16 104,-2-2 0,28-55 1,-19 23 607,-48 103-672,-3 5-24,2 0-1,1 1 1,1 1 0,2 0-1,-4 45 1,13-2-1411,0-72 1058,0 0-1,0 0 1,0-1-1,1 1 1,-1 0 0,1 0-1,0-1 1,1 1 0,-1-1-1,1 1 1,0-1-1,5 6 1,23 14-7300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2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1 236 20019,'0'0'1500,"3"10"294,-2-6-1668,0 0 0,0-1 1,0 1-1,0 0 0,1-1 1,0 0-1,0 1 0,0-1 1,0 0-1,0 0 0,0 0 1,1 0-1,0 0 1,-1-1-1,1 1 0,0-1 1,0 0-1,1 1 0,-1-1 1,0-1-1,1 1 0,-1-1 1,1 1-1,-1-1 0,1 0 1,0 0-1,-1 0 0,1-1 1,0 1-1,0-1 0,0 0 1,4-1-1,7 1 83,1-1 0,-1-1 1,0 0-1,1-1 0,-1-1 0,-1-1 0,1 0 0,-1 0 1,1-2-1,15-9 0,-14 7-126,-1-1 0,0 0 0,-1-1 0,0 0 0,0-1 0,-2-1 0,1 0 0,15-23 0,-25 31-48,0 0-1,0 0 1,-1 0-1,1 0 1,-1 0-1,0 0 1,-1 0-1,1-1 0,-1 1 1,0-1-1,0 1 1,-1-1-1,0 1 1,-1-11-1,1 13-22,-1 1 0,0-1 0,0 0 0,0 1 0,0-1 0,0 1 0,-1-1 0,1 1 0,-1-1 0,0 1 0,1 0 0,-1 0 0,0 0 0,0 0-1,-1 0 1,1 0 0,0 0 0,-1 1 0,1-1 0,-1 1 0,1 0 0,-1 0 0,0 0 0,1 0 0,-1 0 0,0 1 0,0-1 0,1 1 0,-6-1 0,0 1-8,0 0 1,-1 1 0,1-1-1,0 2 1,0-1 0,0 1-1,0 0 1,0 1 0,0 0-1,1 0 1,-1 1 0,1 0-1,0 0 1,0 1 0,0-1-1,1 1 1,0 1 0,0 0-1,0-1 1,0 2 0,-7 11-1,3-6 5,2 1 0,-1 0-1,2 1 1,0 0 0,0 0-1,1 1 1,1-1-1,1 1 1,0 0 0,-4 29-1,8-41-99,-1-1 0,1 1 0,0-1 0,0 1 0,0 0-1,0-1 1,1 1 0,-1-1 0,1 1 0,-1-1 0,1 0-1,0 1 1,0-1 0,0 0 0,0 1 0,1-1 0,-1 0 0,0 0-1,1 0 1,0 0 0,-1 0 0,1 0 0,0-1 0,0 1 0,0 0-1,0-1 1,0 0 0,0 1 0,1-1 0,-1 0 0,0 0 0,1 0-1,-1 0 1,0-1 0,1 1 0,-1-1 0,1 1 0,-1-1 0,1 0-1,2 0 1,8 0-812,-1-1-1,0 0 1,0-1-1,0 0 1,0-1-1,0 0 1,15-7-1,45-25-7402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2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1 14414,'0'0'6342,"-33"64"-4100,-3-18 416,-6 8-576,-4 4-576,-1-4-97,4-3-320,9-7-673,10-9-352,8-11-512,11-16-1602,5-16-7527,4-19 3331,2-6-5733</inkml:trace>
  <inkml:trace contextRef="#ctx0" brushRef="#br0" timeOffset="1">62 145 13036,'0'0'9802,"43"51"-9194,-29-21 161,1 1-481,8-2-192,7-6-352,11-6-2691,3-12-4548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15407,'0'0'11274,"-2"79"-10537,-6-38 192,1 0-321,5-4-287,-2-1-225,4-10-224,0-8-1730,0-12-1409,0-16-6727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3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224 188 9929,'5'-9'3054,"-2"5"-2839,6-9 1156,0-1 0,-1 0 1,0-1-1,-1 0 0,-1 0 0,0 0 0,-1-1 1,3-17-1,-8 32-1282,0 0 1,0 0-1,0 0 1,0 0 0,0 0-1,0 1 1,0-1-1,-1 0 1,1 0-1,0 0 1,0 0-1,-1 0 1,1 0 0,-1 1-1,1-1 1,-1 0-1,1 0 1,-1 1-1,1-1 1,-1 0-1,0 0 1,1 1-1,-1-1 1,0 1 0,0-1-1,1 1 1,-1-1-1,0 1 1,0-1-1,0 1 1,0 0-1,0 0 1,1-1-1,-1 1 1,0 0 0,0 0-1,0 0 1,0 0-1,0 0 1,0 0-1,0 0 1,0 0-1,0 0 1,-1 1-1,-5 0 102,1 0 0,0 1-1,-1-1 1,1 1-1,-9 5 1,-3 2-120,1 1 1,0 1-1,1 0 1,0 2-1,1 0 1,0 0-1,-15 19 1,22-22-56,-1 0 0,2 0 1,-1 1-1,1 0 1,1 1-1,0 0 0,0 0 1,2 0-1,-1 0 1,1 1-1,-3 24 0,6-35-16,1 0-1,0-1 1,0 1-1,0-1 0,0 1 1,0-1-1,0 1 1,0 0-1,0-1 0,1 1 1,-1-1-1,1 1 1,-1-1-1,1 1 0,0-1 1,-1 0-1,1 1 0,0-1 1,0 0-1,0 1 1,0-1-1,0 0 0,0 0 1,1 0-1,-1 0 1,0 0-1,0 0 0,1 0 1,-1 0-1,1-1 1,-1 1-1,0-1 0,1 1 1,-1-1-1,1 1 1,0-1-1,-1 0 0,1 1 1,-1-1-1,1 0 0,1 0 1,6-1 10,0 1 1,-1-1-1,1-1 1,-1 0-1,1 0 1,14-6-1,2-3 49,0-2 0,-1 0 0,-1-1-1,0-2 1,-1 0 0,-1-1 0,-1-2-1,0 0 1,-1-1 0,-1 0-1,-1-2 1,26-43 0,-31 34 272,-11 30-326,-1 1 1,0-1-1,0 0 0,0 1 1,1-1-1,-1 0 0,0 1 1,0-1-1,0 0 0,0 0 1,0 1-1,0-1 0,0 0 1,0 1-1,0-1 0,-1 0 1,1 1-1,0-1 0,0 0 1,-1 1-1,1-1 0,0 0 1,-1 0-1,0 1-4,0 0-1,0 0 1,1-1 0,-1 1-1,0 0 1,0 0 0,0 0-1,1 0 1,-1 0 0,0 1-1,0-1 1,0 0 0,0 0-1,1 0 1,-1 1 0,0-1-1,0 1 1,1-1 0,-1 0-1,0 1 1,1-1 0,-1 1-1,0-1 1,1 1 0,-1 0-1,1-1 1,-1 1 0,1-1-1,-1 2 1,-19 23-5,-5 17 4,2 0 0,1 1 0,-26 76 0,-30 144 0,75-252-36,1-1 0,0 1 0,-1 20 0,3-31-11,0 1 1,0-1-1,-1 0 1,1 1-1,0-1 1,0 0-1,1 1 1,-1-1-1,0 0 1,0 1-1,0-1 1,0 0 0,0 1-1,0-1 1,0 0-1,0 1 1,1-1-1,-1 0 1,0 1-1,0-1 1,0 0-1,1 1 1,-1-1-1,0 0 1,1 0-1,-1 0 1,0 1-1,0-1 1,1 0-1,-1 0 1,0 0-1,1 1 1,-1-1-1,0 0 1,1 0-1,-1 0 1,0 0-1,1 0 1,-1 0-1,0 0 1,1 0-1,-1 0 1,1 0-1,-1 0 1,0 0-1,1 0 1,-1 0-1,0 0 1,1 0-1,-1-1 1,0 1-1,1 0 1,-1 0-1,0 0 1,1 0-1,-1-1 1,0 1 0,0 0-1,1 0 1,-1-1-1,0 1 1,21-17-2314,-5-1-674,0-2 1,-1 1-1,15-29 1,-21 34 929,25-39-7644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4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70 17296,'0'0'3614,"4"-8"-96,-1 2-2570,8-16 318,-10 18-111,-5 12 1002,-39 66-1281,19-37-803,3 1-1,1 1 0,1 1 1,-12 43-1,31-83-72,-1 1 1,1-1-1,0 0 0,0 1 0,0-1 1,0 0-1,0 1 0,-1-1 0,1 1 1,0-1-1,0 0 0,0 1 0,0-1 1,0 1-1,0-1 0,0 0 0,0 1 1,0-1-1,0 1 0,0-1 0,1 0 1,-1 1-1,0-1 0,0 0 0,0 1 1,0-1-1,1 0 0,-1 1 0,0-1 1,0 0-1,1 1 0,-1-1 1,0 0-1,0 1 0,1-1 0,14-4 46,14-19-26,8-17-337,-1-1 0,-3-2 1,-1-2-1,-2-1 0,35-74 0,-79 165 1022,-5-7-571,8-20 174,1 1 0,1 0 0,1 0 0,1 1 0,0 0 0,-6 39 0,12-59-304,1 1 0,0 0 0,0 0 0,0 0 1,1 0-1,-1-1 0,0 1 0,0 0 0,0 0 0,0 0 0,1-1 0,-1 1 0,0 0 0,1 0 0,-1-1 0,1 1 0,-1 0 0,1-1 0,-1 1 0,1 0 0,-1-1 0,1 1 0,0-1 1,-1 1-1,1-1 0,0 1 0,0-1 0,0 1 0,29 3 129,-20-6-102,0 1 0,-1-1 0,1 0 0,11-5 0,-19 6-35,12-4-1053,0-2 0,-1 1 0,19-13 0,-29 17 729,0 0 0,0-1 1,-1 1-1,1 0 0,-1-1 1,1 1-1,-1-1 0,0 0 0,0 0 1,0 0-1,0 0 0,-1 0 0,1 0 1,-1-1-1,0 1 0,0 0 0,0-1 1,0 1-1,-1-1 0,1-4 0,-1-14-7492,-2-3-5916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4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17264,'0'0'11611,"-3"11"-11632,-26 98-90,-18 81 524,41-158-2149,2 0 0,1 35 0,2-62 583,2 6-1091,2-6-2521,4-5-1732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38 214 8616,'0'0'22710,"61"-26"-22582,-32 26-128,-1 2-96,1 5-1282,-5-4-1857,-7-3-2594,-5 0-6567</inkml:trace>
  <inkml:trace contextRef="#ctx0" brushRef="#br0" timeOffset="1">0 24 11435,'0'0'12171,"58"-21"-16687,-36 19-2595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12876,'0'0'14067,"-3"16"-13304,-79 254 534,45-156-506,37-112-774,-12 44 462,12-45-457,0 0 0,-1 0 0,1 1 0,0-1 1,-1 0-1,1 1 0,0-1 0,0 0 0,0 1 0,0-1 0,0 0 0,1 1 0,-1-1 0,0 0 0,1 0 0,-1 1 0,1-1 0,-1 0 0,1 0 0,-1 0 0,1 1 0,0-1 1,0 0-1,-1 0 0,1 0 0,0 0 0,0 0 0,0 0 0,2 1 0,13 0 11,0-1 1,-1 0-1,1-1 0,0-1 1,0 0-1,-1-1 1,31-9-1,-22 6-433,0 1-1,37-2 1,8 15-4538,-69-9 4880,2 0-364,-1 0 1,1 0-1,-1 0 1,0 0 0,1-1-1,-1 1 1,1 0-1,-1 0 1,0-1-1,1 1 1,-1-1-1,0 1 1,0-1-1,1 0 1,-1 0-1,1 0 1,11-15-7795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18514,'0'0'7591,"-45"56"-4901,31-31-1377,1-1-480,6-2-256,7-3-449,0-6-160,0-5-833,9-5-736,4-3-738,-3 0-1216,1-11-1089,-4-7-1442,2-9-1377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71 15086,'0'0'9866,"-19"-59"-6247,11 50-1793,-1 7-1186,6 2-608,2 0-128,1 8-704,0 5-1379,2 0-2337,11-3-3011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18866,'0'0'7137,"-2"8"-5594,-5 24-904,2-1-1,1 1 0,1 0 1,2 59-1,2-87-652,0-1-1,0 1 0,0-1 0,1 1 0,-1-1 0,1 0 0,-1 0 1,1 1-1,0-1 0,1 0 0,-1-1 0,0 1 0,1 0 0,-1-1 0,1 1 1,0-1-1,0 0 0,0 0 0,0 0 0,0 0 0,1-1 0,-1 1 1,0-1-1,8 2 0,30 20-38,-39-21 65,-1 0-1,1-1 0,-1 1 1,0 0-1,0-1 0,1 1 0,-1 0 1,0 0-1,-1 0 0,1 0 1,0 0-1,0 0 0,-1 0 0,1 1 1,-1-1-1,0 0 0,0 0 1,0 0-1,0 0 0,0 3 1,-1-3 49,1 0 1,-1-1 0,1 1 0,-1-1 0,0 1 0,0 0 0,0-1-1,0 1 1,0-1 0,0 0 0,0 1 0,-1-1 0,1 0 0,0 0-1,-1 0 1,1 0 0,-1 0 0,1 0 0,-1 0 0,1 0 0,-3 0-1,-41 15 685,37-14-701,-19 4-32,-1-1 0,1-1-1,-1-1 1,-53-2 0,80-1-40,0 0 0,1 0-1,-1 0 1,0 0 0,0 0 0,0 0 0,1 0-1,-1 0 1,0 0 0,0 0 0,1-1 0,-1 1-1,0 0 1,0 0 0,1-1 0,-1 1-1,0-1 1,1 1 0,-1-1 0,0 1 0,1-1-1,-1 1 1,0-2 0,6-12-1637,28-12-2927,8 5-982,8-3-2381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48 328 20884,'0'0'9571,"-3"10"-8748,-8 27-342,4-20-337,1 0 0,0 1 0,2 0 0,0 0 0,1 1 0,0 19 0,3-38-144,0 1 0,0-1 0,0 1 0,0 0 0,0-1 0,0 1 0,1-1 0,-1 1 0,0-1 0,0 1 0,1-1 0,-1 1 0,0-1 0,1 1 0,-1-1 0,0 1 0,1-1 0,-1 0 0,1 1 0,-1-1 0,1 0 0,-1 1 0,1-1 0,-1 0 0,1 1 0,-1-1 0,1 0 0,-1 0 0,1 0 0,0 0 0,-1 0 0,1 0 0,-1 1 0,1-1 0,0 0 0,-1-1 0,1 1 0,-1 0 0,1 0 0,-1 0 0,1 0 0,0 0 0,-1 0 0,1-1 0,-1 1 0,1 0 0,-1-1 0,1 0 0,27-17 0,-21 8-218,0-1-1,-1 0 1,0-1-1,-1 1 1,0-1-1,0-1 1,-2 1-1,1 0 1,-2-1-1,0 0 1,0 1-1,-1-1 1,-1-25-1,0 38 223,-1 1 0,1-1-1,0 0 1,0 0 0,-1 0-1,1 0 1,0 0 0,0 1 0,-1-1-1,1 0 1,0 0 0,0 0-1,-1 0 1,1 0 0,0 0 0,0 0-1,-1 0 1,1 0 0,0 0-1,-1 0 1,1 0 0,0 0-1,0 0 1,-1 0 0,1 0 0,0 0-1,0-1 1,-1 1 0,1 0-1,0 0 1,0 0 0,-1 0 0,1 0-1,0-1 1,0 1 0,-1 0-1,1 0 1,0 0 0,0-1 0,0 1-1,0 0 1,0 0 0,-1-1-1,1 1 1,0 0 0,0 0 0,0-1-1,0 1 1,0 0 0,0-1-1,0 1 1,0 0 0,0 0 0,0-1-1,0 1 1,-12 25 194,11-23-155,1 0 0,0-1 0,-1 1 0,1 0 0,0 0 1,0 0-1,0 0 0,0-1 0,1 1 0,-1 0 0,0 0 0,1 0 1,-1 0-1,1-1 0,0 1 0,-1 0 0,1-1 0,0 1 0,0-1 0,0 1 1,0-1-1,1 1 0,-1-1 0,0 1 0,0-1 0,1 0 0,-1 0 1,3 2-1,1-2 33,0 1 0,0-1 0,0 0 0,0-1 1,0 1-1,0-1 0,0 0 0,0 0 0,10-2 0,1-1-18,1-1 0,0-1 0,-1 0 0,0-1 0,0-1 0,-1-1 0,21-13 0,-13 8 31,48-20-1,-70 32-88,-1 1-1,1 0 1,0-1-1,0 1 1,-1 0 0,1 0-1,0 0 1,0-1 0,0 1-1,-1 0 1,1 0-1,0 0 1,0 0 0,0 0-1,-1 0 1,1 1 0,0-1-1,0 0 1,0 0-1,-1 1 1,1-1 0,0 0-1,0 1 1,-1-1 0,1 0-1,0 1 1,-1-1-1,1 1 1,-1 0 0,2 0-1,-1 1 0,0 0-1,0 0 0,-1 0 0,1 0 0,-1 1 0,1-1 1,-1 0-1,0 0 0,1 0 0,-1 0 0,-1 4 1,-12 61 7,5-43 15,-11 47-9,18-65-12,0 0-1,0 0 0,0 0 1,1 0-1,0 0 0,1 0 1,-1-1-1,1 1 1,2 9-1,-2-14 1,0 0 0,-1 0 0,1 0 0,0 0 0,0 0 0,0 0 0,1 0 0,-1 0 0,0-1 0,0 1 0,0 0 0,0-1 0,1 1 0,-1-1 0,0 1 0,1-1 0,-1 0 0,0 1 0,1-1 0,-1 0 0,1 0 0,-1 0 0,0 0 0,1 0 0,-1 0 0,0 0 0,1-1 0,-1 1 0,3-1 0,40-14 0,-32 7-528,1 1 0,-2-2-1,1 0 1,14-14 0,-23 19 148,1 1 0,-1-1 1,1 0-1,-1-1 0,0 1 0,-1 0 0,1-1 1,-1 0-1,0 1 0,0-1 0,0 0 1,-1 0-1,1 0 0,-1-1 0,0-6 0,-1-12-7526</inkml:trace>
  <inkml:trace contextRef="#ctx0" brushRef="#br0" timeOffset="1">485 53 22517,'0'0'10250,"19"-51"-10250,-6 49 0,-4 2 0,3 0 0,-1 7 0,-4 5 0,-4-3-2626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18385,'0'0'-8808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18289,'0'25'1474,"2"1"-930,22 1 449,14-1-576,17-5-225,18-7 96,14-8-64,8-6-160,2 0-1281,-4-9-1441,-16-9-3204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8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0 14670,'0'0'6374,"65"77"-4773,-38-28-415,-6 6 127,-6 5 352,-10 2-127,-5 5-161,-23 8-448,-18 3-352,-13 1-353,-9-5-128,-5-6-160,2-19-1249,7-22-3780,11-23-5766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308 26 17553,'-12'-4'1628,"-8"-2"-652,0 1 1,-1 1 0,-27-2-1,42 6-789,0-1 0,-1 1-1,1 0 1,-1 1-1,1 0 1,0 0 0,-1 0-1,1 0 1,0 1-1,0 0 1,0 1 0,0-1-1,0 1 1,1 0-1,-1 0 1,1 1 0,-8 7-1,5-1-58,0 0 1,1 1-1,0 0 0,1 0 0,0 1 0,1 0 0,0 0 0,1 0 0,0 0 0,1 1 0,0-1 0,1 1 0,0 20 1,2-26-48,0 0 1,0 0 0,1 0 0,0 0 0,0 0-1,1 0 1,0 0 0,0 0 0,0-1 0,1 1-1,6 9 1,-6-12-43,0 0 0,0 0 0,0-1 1,1 1-1,0-1 0,-1 0 0,1 0 0,0 0 0,0 0 0,1-1 0,-1 0 1,1 0-1,-1 0 0,1 0 0,-1-1 0,1 0 0,0 0 0,6 1 0,1-2 55,1 0 0,0 0 0,0-1 0,-1-1 0,1 0-1,0-1 1,-1 0 0,0-1 0,0-1 0,0 0 0,0 0-1,-1-1 1,0 0 0,0-1 0,11-10 0,-13 11-22,0-1 0,0-1 1,-1 1-1,0-2 0,0 1 1,-1-1-1,0 0 0,0 0 0,-1-1 1,0 0-1,-1 0 0,0 0 1,-1-1-1,0 0 0,-1 0 0,0 0 1,2-14-1,-5 21-105,0 0 1,0 1-1,-1-1 0,1 0 1,-1 0-1,0 1 0,0-1 1,0 1-1,0-1 1,-1 1-1,1-1 0,-1 1 1,0 0-1,0-1 0,0 1 1,-1 0-1,1 1 0,-1-1 1,0 0-1,1 1 0,-1-1 1,0 1-1,0 0 0,-1 0 1,-4-2-1,2 1-105,0 0-1,0 1 1,-1 0 0,1 0-1,-1 0 1,1 1-1,-1 0 1,0 1-1,1-1 1,-1 1 0,0 0-1,1 1 1,-13 2-1,18-3-143,-1 1-1,1-1 0,0 1 0,0 0 1,-1 0-1,1-1 0,0 1 1,0 0-1,0 0 0,0 0 0,0 0 1,0 0-1,0 0 0,0 1 0,1-1 1,-1 0-1,-1 2 0,2-2 20,0 0-1,-1-1 1,1 1-1,0-1 1,0 1-1,0 0 0,0-1 1,0 1-1,0-1 1,0 1-1,0 0 1,0-1-1,0 1 1,0-1-1,0 1 0,1 0 1,-1-1-1,0 1 1,0-1-1,1 1 1,-1-1-1,0 1 1,1-1-1,-1 1 1,0-1-1,1 1 0,-1-1 1,1 1-1,17 5-7855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3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21076,'-1'10'2242,"-40"255"3412,22-172-5298,5 1-1,-3 114 1,16-188-97,0-16-116,1 1 0,0 0 0,0-1 0,0 1 1,0 0-1,1-1 0,1 5 0,10-25 722,13-51-884,-3-1 0,13-74 0,-4 17-1328,-18 73 622,-11 34 642,2 1-1,0 0 1,1 0 0,1 0 0,0 1 0,1 0 0,1 0 0,14-21 0,-21 36 76,0 0 1,0 0-1,-1 0 1,1 0-1,0 0 1,0 0-1,0 0 1,1 0-1,-1 0 1,0 0 0,0 1-1,0-1 1,1 0-1,-1 1 1,0-1-1,1 1 1,-1 0-1,0-1 1,1 1 0,-1 0-1,0 0 1,3 0-1,-3 0-7,0 1 0,0-1-1,0 1 1,0-1 0,0 1 0,0 0-1,0 0 1,0 0 0,-1-1 0,1 1-1,0 0 1,0 0 0,-1 0 0,1 0-1,-1 0 1,1 0 0,0 1-1,-1-1 1,1 2 0,1 5-219,0 0 0,0 0 0,-1 0 0,0 0 0,-1 16 0,-1-18 142,-1 0 0,1 1-1,-1-1 1,0 0-1,-1 0 1,1 0-1,-1-1 1,0 1-1,-1-1 1,0 1-1,1-1 1,-2 0-1,1-1 1,0 1-1,-1-1 1,0 1-1,0-2 1,0 1 0,-9 4-1,3-1 178,-1-1 1,0 0-1,0 0 1,0-2-1,0 0 1,-1 0-1,0-1 0,-20 3 1,32-6-114,-1 0 1,1 1 0,0-1-1,0 0 1,0 0-1,-1 0 1,1 0-1,0 0 1,0 0 0,0 0-1,-1 0 1,1 0-1,0 0 1,0-1-1,0 1 1,-1-1 0,1 1-1,0-1 1,0 1-1,0-1 1,0 1-1,0-1 1,0 0 0,0 0-1,0 0 1,0 1-1,1-1 1,-1 0-1,0 0 1,0 0 0,1 0-1,-1 0 1,1 0-1,-1-1 1,1 1-1,-1 0 1,1 0 0,-1 0-1,1-2 1,0-1-437,1 0 0,-1 0-1,1 0 1,0-1 0,1 1 0,-1 0 0,1 0 0,-1 1 0,1-1 0,0 0 0,4-4 0,26-37-6050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3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14350,'0'0'13351,"2"14"-12593,-1 13-400,0 0 1,-2 0 0,-1 0-1,-1 0 1,-7 28-1,-11 26-212,10-42-92,2-1 1,1 2-1,-3 43 0,11-83-49,0 0 0,0 0 0,0 0 1,0 0-1,0 0 0,0 1 0,0-1 0,0 0 0,0 0 0,0 0 0,0 0 0,0 1 0,0-1 0,0 0 0,0 0 0,0 0 0,0 1 0,0-1 0,0 0 0,0 0 0,0 0 0,0 0 1,0 1-1,0-1 0,0 0 0,0 0 0,0 0 0,0 0 0,1 0 0,-1 1 0,0-1 0,0 0 0,0 0 0,0 0 0,0 0 0,0 0 0,1 0 0,-1 0 0,0 1 0,0-1 0,0 0 1,0 0-1,1 0 0,-1 0 0,0 0 0,0 0 0,0 0 0,0 0 0,1 0 0,-1 0 0,0 0 0,0 0 0,0 0 0,1 0 0,-1 0 0,0 0 0,12-11 244,8-19 47,-11 8-262,-1 0 0,0-1 0,-2 0 0,-1 0 0,-1 0 0,0 0 0,-1-45 0,-4 101-292,0-23 239,0 0 0,1 0 0,1 0 0,-1 1 0,5 19 0,-4-27 20,0-1 0,1 1-1,-1 0 1,0-1-1,1 1 1,-1-1-1,1 1 1,0-1-1,0 0 1,0 0-1,0 0 1,0 0 0,1 0-1,-1 0 1,0 0-1,1-1 1,0 1-1,-1-1 1,1 0-1,0 0 1,-1 0 0,1 0-1,0 0 1,0-1-1,4 1 1,-1 0 6,-1 0 0,0-1 0,0 0 0,0 0 0,0 0 1,0-1-1,1 0 0,-1 1 0,0-2 0,0 1 0,0-1 0,-1 0 1,1 0-1,0 0 0,-1 0 0,1-1 0,3-3 0,4-4 23,0 0 0,-1-1-1,-1-1 1,12-15-1,15-18 36,-37 46-66,0-1-1,0 1 1,0-1 0,0 0-1,0 1 1,0-1-1,0 1 1,0-1-1,0 0 1,0 1 0,0-1-1,0 1 1,1-1-1,-1 0 1,0 1-1,0-1 1,0 0 0,0 1-1,1-1 1,-1 0-1,0 1 1,0-1-1,1 0 1,-1 1 0,0-1-1,1 0 1,-1 0-1,0 1 1,1-1-1,-1 0 1,0 0 0,1 0-1,-1 1 1,0-1-1,1 0 1,-1 0-1,1 0 1,-1 0-1,0 0 1,1 0 0,-1 0-1,1 0 1,-1 0-1,0 0 1,1 0-1,-1 0 1,1 0 0,-1 0-1,0 0 1,1-1-1,-1 1 1,0 0-1,1 0 1,-1 0 0,0-1-1,1 1 1,-1 0-1,0 0 1,1-1-1,-1 1 1,0 0 0,0 0-1,1-1 1,-1 1-1,0 0 1,0-1-1,1 1 1,-1-1 0,0 0-1,0 42 114,-1-28-17,-15 202 305,16-215-430,0 0-1,1 0 0,-1 0 0,0 0 0,0-1 1,0 1-1,0 0 0,1 0 0,-1 0 0,0 0 1,0 0-1,0 0 0,1 0 0,-1 0 0,0 0 1,0 0-1,0 0 0,1 0 0,-1 0 0,0 0 1,0 0-1,0 0 0,1 0 0,-1 0 0,0 0 1,0 0-1,0 0 0,1 0 0,-1 0 0,0 0 1,0 1-1,0-1 0,0 0 0,1 0 0,-1 0 1,0 0-1,0 0 0,0 1 0,0-1 0,0 0 1,1 0-1,-1 0 0,0 0 0,0 1 0,0-1 1,0 0-1,0 0 0,0 0 0,0 1 0,0-1 0,0 0 1,0 0-1,0 0 0,0 1 0,0-1 0,0 0 1,0 0-1,0 0 0,0 1 0,0-1 0,0 0 1,0 1-1,10-17-2550,0-15-3067,1-11-3395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7944,'0'0'18353,"-16"72"-17264,8-34-384,3 4 31,5-3-512,0-2-896,18-8-2467,3-6-1025,5-6-1698,-2-7-255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3459,'0'0'5542,"8"1"-460,1 1-3368,1 1 0,0 0 0,-1 0 0,1 1 0,-1 0 1,0 0-1,-1 1 0,1 1 0,15 11 0,-20-14-1628,0 1-1,1-2 0,-1 1 1,1 0-1,0-1 0,0 0 1,0 0-1,0 0 0,0-1 1,0 0-1,1 0 0,-1 0 1,0-1-1,1 1 1,-1-1-1,0 0 0,1-1 1,-1 0-1,9-2 0,11-3-236,0-1 0,44-20 0,-31 12-67,-20 8-125,0 1-1,0 0 1,0 1 0,0 2 0,1-1 0,20 1 0,-39 3 340,1 0 1,0 0-1,0 0 1,0 0-1,0 0 1,0 0 0,-1 0-1,1 0 1,0 0-1,0 1 1,0-1 0,-1 0-1,1 1 1,0-1-1,0 1 1,-1-1-1,1 1 1,0-1 0,-1 1-1,1-1 1,0 1-1,-1-1 1,1 1-1,-1 0 1,1 0 0,-1-1-1,0 1 1,1 0-1,0 1 1,1 27 328,1 6-546,-2-34 144,-1 1 0,1-1 0,0 0 1,-1 0-1,1 0 0,0 0 0,0 0 0,0 0 0,0 0 1,0 0-1,0 0 0,0 0 0,0 0 0,0 0 1,0-1-1,0 1 0,1-1 0,-1 1 0,0-1 1,0 1-1,1-1 0,-1 0 0,0 1 0,1-1 1,1 0-1,4 1-474,0-1-1,-1 0 1,1 0 0,0-1 0,0 1 0,0-2 0,0 1-1,0-1 1,10-4 0,33-19-7091,-15 4-954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77 303 16560,'0'0'7132,"-8"8"-5419,4-5-1631,-42 54 1767,44-55-1714,0 1 0,0 0 0,0-1 0,0 1 0,1 0 0,0 0 0,-1 0 0,1 0 0,0 1-1,1-1 1,-1 0 0,0 0 0,1 1 0,0-1 0,0 0 0,0 0 0,0 1 0,0-1 0,1 0 0,0 0 0,-1 1 0,3 3-1,-2-6-113,1 1-1,0-1 1,-1 0-1,1 1 1,0-1-1,0 0 1,0 0-1,0 0 0,0 0 1,1-1-1,-1 1 1,0-1-1,0 1 1,0-1-1,1 0 1,-1 0-1,0 1 0,0-2 1,1 1-1,-1 0 1,2-1-1,51-10-277,-42 5 41,0-1 1,0-1 0,0 0 0,-1-1 0,0 0 0,-1-1-1,0 0 1,0-1 0,-1 0 0,-1-1 0,0 0 0,14-25-1,-23 37 247,0 0 1,0 0-1,0 0 0,0-1 0,0 1 0,1 0 0,-1 0 1,0 0-1,0 0 0,0 0 0,0 0 0,0 0 0,0 0 1,0 0-1,0 0 0,0-1 0,1 1 0,-1 0 0,0 0 0,0 0 1,0 0-1,0 0 0,0 0 0,0 0 0,0 0 0,1 0 1,-1 0-1,0 0 0,0 0 0,0 0 0,0 0 0,0 0 1,0 0-1,1 0 0,-1 0 0,0 0 0,0 0 0,0 0 0,0 0 1,0 0-1,0 1 0,0-1 0,1 0 0,-1 0 0,0 0 1,0 0-1,0 0 0,0 0 0,0 0 0,0 0 0,0 0 1,0 1-1,0-1 0,0 0 0,0 0 0,0 0 0,0 0 0,0 0 1,1 0-1,-1 0 0,0 1 0,0-1 0,0 0 0,6 16 447,-5-12-419,0 1 0,1-1-1,0 0 1,0 0 0,0 0-1,0 0 1,1 0 0,4 5 0,-1-4 8,1-1 1,0-1 0,0 1-1,0-1 1,0 0 0,1-1 0,-1 1-1,1-1 1,-1-1 0,1 0 0,0 0-1,0 0 1,-1-1 0,1 0-1,9-2 1,-1 1 46,0-2-1,0 0 1,0 0 0,-1-2-1,0 0 1,21-9 0,-23 7-181,0 0 0,0-1 0,-1 0 1,0-1-1,0 0 0,-1-1 1,0 0-1,-1-1 0,0 0 0,9-14 1,-13 14 38,0 1 0,0 0 1,-2-1-1,1 0 0,-1 0 1,-1 0-1,0-1 0,-1 1 1,0-1-1,0 0 1,-1 1-1,-1-1 0,-1-13 1,1 22 16,0-1 1,-1 1 0,1 0 0,-1 0 0,1 0 0,-1 0 0,0 0 0,0 0 0,-1 0 0,1 0 0,0 0 0,-1 0 0,0 1 0,0-1 0,0 1-1,0-1 1,0 1 0,0 0 0,-1-1 0,1 1 0,-1 0 0,-3-2 0,4 4 7,-1-1-1,1 0 1,-1 1 0,1-1-1,-1 1 1,0 0 0,1 0-1,-1 0 1,1 0-1,-1 0 1,0 0 0,1 1-1,-1-1 1,1 1 0,-1 0-1,1 0 1,0 0 0,-1 0-1,1 0 1,0 0-1,-1 1 1,1-1 0,0 1-1,0-1 1,0 1 0,1 0-1,-4 4 1,-4 4 67,0 1 0,1 0 0,0 0 0,1 1 0,0 0 0,1 1 0,0-1 0,1 1 0,0 0 1,1 0-1,1 1 0,0-1 0,1 1 0,0 0 0,1-1 0,1 16 0,1-25-92,-1 0 0,1 1 0,0-1 0,0 0 0,1 0 0,-1 0 0,1 0 0,0-1 0,0 1 1,0 0-1,1-1 0,-1 1 0,1-1 0,0 0 0,0 0 0,0 0 0,0 0 0,5 3 0,-1-2-635,-1 0 0,1-1 1,-1 0-1,1 0 0,0-1 0,0 0 1,0 0-1,0 0 0,14 0 0,30 0-7782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5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20147,'0'0'2728,"-2"14"-790,-40 199 2297,23-131-3571,3 0 0,4 1 1,-2 98-1,18-147-710,-3-33 49,-1 0 0,1 0 1,-1 0-1,1 0 0,0 0 1,-1 0-1,1 0 0,0 0 1,0-1-1,0 1 0,-1 0 1,1 0-1,0-1 0,0 1 1,0-1-1,0 1 0,0 0 1,0-1-1,0 0 0,0 1 1,1-1-1,-1 0 0,0 1 1,2-1-1,-2-1 12,0 0 0,0 1 0,0-1 0,0 0 1,0 0-1,-1 0 0,1 0 0,0 0 0,0 0 0,-1 0 0,1 0 0,-1-1 1,1 1-1,-1 0 0,1 0 0,-1 0 0,0-1 0,0 1 0,1 0 0,-1 0 0,0-1 1,0 1-1,0 0 0,0-1 0,-1 1 0,1 0 0,0 0 0,-1-2 0,-3-43 33,-20-20-40,19 56-27,1 0-1,-1-1 1,2 1-1,0-1 1,0 0-1,-2-22 1,5 32 7,1 1 0,-1-1 1,0 1-1,1-1 0,-1 1 1,0-1-1,1 1 0,-1-1 1,1 1-1,-1 0 0,1-1 0,-1 1 1,1 0-1,-1-1 0,1 1 1,0 0-1,-1-1 0,1 1 1,-1 0-1,1 0 0,0 0 1,-1 0-1,1 0 0,-1 0 1,1-1-1,0 1 0,-1 1 1,2-1-1,26 0-212,-20 0 125,67 1-888,-11 0-220,0-2 1,76-12-1,-140 14 1232,1-1 1,-1 0-1,1 1 1,-1-1-1,0 0 1,1 1-1,-1-1 1,0 0-1,1 1 1,-1-1 0,0 1-1,1-1 1,-1 1-1,0-1 1,0 1-1,0-1 1,1 1-1,-1-1 1,0 1-1,0-1 1,0 1-1,0-1 1,0 1-1,0-1 1,0 1-1,0-1 1,0 1-1,0 0 1,0-1 0,-1 1-1,5 19-1635,6-16-5947,-2-6-584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97 13741,'0'0'9646,"-11"0"-7083,9 0-2481,-22 0 729,0 0 0,1 2 0,-1 1 0,-40 9-1,59-11-786,0 1 0,-1-1 0,1 1-1,0 0 1,1 0 0,-1 1-1,0 0 1,1 0 0,-1 0-1,1 0 1,0 0 0,0 1-1,0 0 1,0 0 0,1 0 0,0 0-1,0 0 1,0 1 0,0 0-1,0-1 1,1 1 0,0 0-1,0 0 1,1 0 0,-1 0-1,1 1 1,0-1 0,0 0-1,1 10 1,0-13-41,0 0 0,1 0 0,-1 0 0,1 0 0,0 0 0,-1 0 0,1 0 1,0 0-1,0 0 0,1-1 0,-1 1 0,0 0 0,0 0 0,1-1 0,-1 1 0,1-1 0,-1 0 0,1 1 0,0-1 0,0 0 0,0 0 0,-1 0 0,1 0 0,0 0 0,0 0 0,0-1 1,0 1-1,0-1 0,1 1 0,-1-1 0,0 0 0,0 0 0,0 0 0,3 0 0,8 1 14,0-1 0,1-1 0,-1 0 0,18-4 0,-11-1-199,1 0 0,-1-2 1,0 0-1,31-19 1,-34 17 146,1 1 1,0 0-1,0 1 1,0 2-1,36-9 1,-53 14 73,0 1 1,0 0-1,0 0 1,0 0-1,-1 0 1,1 0-1,0 0 1,0 0-1,0 1 1,0-1-1,0 0 1,-1 0-1,1 1 1,0-1-1,0 1 1,0-1-1,-1 0 1,1 1-1,0-1 1,-1 1-1,1 0 1,0-1-1,-1 1 1,1-1-1,0 2 1,7 26 945,-11 47 1058,1-45-1605,33-84-418,-23 32 0,-1 0 0,-1-1 0,-1 0 0,-1-1 0,1-31 0,-5 54 0,0 1 0,0 0 0,0-1 0,0 1 0,0-1 0,0 1 0,1 0 0,-1-1 0,0 1 0,0-1 0,0 1 0,0 0 0,0-1 0,1 1 0,-1 0 0,0-1 0,0 1 0,0 0 0,1-1 0,-1 1 0,0 0 0,0 0 0,1-1 0,-1 1 0,0 0 0,1 0 0,-1 0 0,0-1 0,1 1 0,-1 0 0,0 0 0,1 0 0,-1 0 0,1 0 0,-1 0 0,0 0 0,1 0 0,-1 0 0,1 0 0,-1 0 0,0 0 0,1 0 0,-1 0 0,0 0 0,1 0 0,-1 0 0,1 0 0,-1 0 0,0 0 0,1 1 0,-1-1 0,0 0 0,1 0 0,-1 1 0,0-1 0,27 19 0,-13-9 0,-5-6 0,0 0 0,0-1 0,0 0 0,0 0 0,0-1 0,1 0 0,-1-1 0,1 0 0,-1-1 0,1 0 0,-1 0 0,1-1 0,-1 0 0,18-5 0,-22 5 0,0 0 0,0-1 0,0 1 0,-1-1 0,1-1 0,-1 1 0,0 0 0,1-1 0,-1 0 0,-1 0 0,1-1 0,0 1 0,-1-1 0,1 1 0,-1-1 0,0 0 0,0 0 0,-1-1 0,1 1 0,-1 0 0,0-1 0,0 0 0,0 1 0,-1-1 0,0 0 0,0 0 0,0 0 0,0 0 0,-1-7 0,-4 11 0,-6 10 0,-6 13 0,4 0 0,1 1 0,-8 24 0,16-39 0,0 1 0,1 0 0,0 0 0,1 0 0,0 0 0,0 0 0,1 0 0,0 0 0,1 10 0,0-18-15,-1 0 1,0 0-1,0 1 1,1-1-1,-1 0 1,0 0-1,1 0 1,-1 0-1,1 0 1,-1 0-1,1 0 1,0 0-1,-1 0 1,1-1-1,0 1 1,0 0-1,0 0 1,0 0-1,0-1 1,-1 1-1,1 0 1,0-1-1,1 1 1,-1-1-1,0 0 1,1 1-1,1 0-83,0-1 0,0 0 0,0 1-1,0-1 1,0-1 0,0 1 0,0 0 0,0-1-1,0 1 1,3-2 0,3-1-512,0-1 1,0 0-1,0 0 0,0-1 1,10-7-1,-3-1-3172,0 0 1,23-28 0,-5-1-3608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6854,'0'0'18503,"-4"10"-17894,-11 33 403,2 2 0,3-1 0,1 2 0,-5 78 0,8 188 249,6-226-1518,-1-105 20,0 0-1,-1 1 1,-1-1-1,-1 1 1,-1 0-1,-7-19 1,-51-101-608,43 98 833,19 39 37,1 1 0,-1-1 0,1 1 0,-1-1 0,1 1 0,0-1 0,-1 1 0,1-1 0,0 0 0,-1 1 0,1-1 1,0 1-1,0-1 0,0 0 0,0 1 0,-1-1 0,1 0 0,0 0 0,0 1 0,0-1 0,0 0 0,0 1 0,1-1 0,-1 0 1,0 1-1,0-1 0,0 0 0,1 1 0,-1-1 0,0 1 0,1-1 0,-1 0 0,0 1 0,1-1 0,-1 1 0,1-1 1,-1 1-1,1-1 0,0 0 0,29 1 641,-27 0-713,80 12 491,-60-8-446,0 0-1,1-1 1,-1-2 0,39-2 0,-60 1-162,0 0-1,1 0 1,-1-1-1,0 1 1,0-1 0,1 0-1,-1 0 1,0 0 0,0 0-1,0 0 1,0 0 0,0 0-1,-1-1 1,1 1 0,3-4-1,-4 4-487,0-1 0,0 1 0,0-1 0,-1 1-1,1-1 1,0 1 0,-1-1 0,1 0-1,-1 1 1,1-1 0,-1 0 0,0 0 0,0-1-1,1-9-8678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1 18706,'0'0'12492,"-9"1"-11900,6 0-569,1-1-1,-1 1 1,1 0-1,-1 0 1,1 0 0,0 0-1,0 0 1,-1 0 0,1 0-1,0 1 1,0-1-1,0 1 1,0 0 0,0-1-1,1 1 1,-1 0-1,1 0 1,-1 0 0,1 0-1,-1 1 1,1-1-1,-1 3 1,-2 7 53,1 0 0,0 0 0,0 1 0,0 12 0,2-14-47,-30 527-93,29-556-139,-1 0 0,-1-1 0,0 1 0,-1 1 0,-1-1 0,-1 1 0,-1 0 0,0 1 0,-16-24 0,11 17 525,1 0 0,1 0 0,-16-49 0,27 71-308,-1 0 0,1 0-1,0-1 1,0 1 0,0 0 0,0-1 0,0 1 0,0 0-1,0 0 1,0-1 0,0 1 0,1 0 0,-1 0 0,0-1-1,1 1 1,-1 0 0,1 0 0,-1 0 0,1 0 0,0 0-1,-1 0 1,1 0 0,0 0 0,0 0 0,0 0 0,0 0-1,0 0 1,0 0 0,0 1 0,0-1 0,0 0 0,0 1-1,0-1 1,0 1 0,1-1 0,-1 1 0,0 0 0,0-1-1,3 1 1,6-2 43,0 1-1,0 0 0,0 1 0,12 1 1,-6-1-38,147 2-2896,-143-3-4207,-9-5-4896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7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59 22966,'0'0'5477,"-45"-49"-4228,50 49-1633,16-1-2691,1-7-5445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869 12748,'-2'-12'2248,"0"4"-2126,0 0 0,0 0 0,0 0 0,-1 1 0,0-1 0,-1 0 1,1 1-1,-1 0 0,-1 0 0,0 0 0,0 0 0,0 1 1,0 0-1,-1 0 0,0 0 0,-8-4 0,-50-29 4,-1 4 0,-2 2 0,-77-26 0,74 31-80,-288-96 90,281 105-139,-1 2 1,-141-9-1,51 21 579,-1 7-1,-240 34 1,187 1-129,-290 86 0,388-84-466,1 6-1,3 5 1,1 6-1,4 4 1,2 6-1,3 4 1,3 5-1,4 5 1,3 4-1,4 5 1,4 3-1,4 5 1,4 3-1,5 4 1,4 3 0,5 3-1,5 3 1,5 3-1,-82 226 1,79-136-186,-55 324 1,27 225 404,74-524 431,9 0-1,30 295 1,-10-422-355,4-1 0,5-1 0,4-1 0,5 0 0,3-3 0,6-1 0,74 136 0,-48-125-246,5-2-1,5-4 0,4-4 1,5-2-1,3-5 0,4-3 1,4-5-1,145 98 0,-118-102-38,4-5-1,2-6 0,4-5 1,2-6-1,2-7 0,3-5 1,146 27-1,-98-38 0,293 15 0,195-53-18,46-83 178,-10-61-1,-433 77-458,530-213 0,-627 202 153,-4-7-1,-3-9 1,279-208-1,-292 178 264,-5-7 0,-6-6 0,254-314 0,-332 359 234,-4-3 0,-4-3 0,-5-3 0,-5-2 0,-4-2 0,-6-3 0,-4-1 0,30-141 0,-45 117 188,-7-2 0,-6 0 0,-6 0 1,-6-1-1,-7 1 0,-5 0 0,-32-146 0,6 114-612,-7 2-1,-7 2 0,-7 2 1,-8 3-1,-107-188 0,99 222-303,-6 4 0,-5 3 0,-5 5 0,-5 3 0,-4 5 0,-154-128 0,129 136 248,-4 6 0,-4 5 0,-4 7-1,-4 5 1,-259-101 0,226 118 203,-3 7 0,-1 8 0,-312-37 1,251 62-439,-1 10 0,-331 27 0,186 24-2493,32 0-2407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601 168 9929,'0'0'1714,"-10"-9"-1650,4 4-132,2 0 244,-1 1 1,-1-1 0,1 1 0,0 0 0,-1 1 0,0-1 0,0 1-1,0 0 1,0 1 0,0-1 0,-1 1 0,1 0 0,-14-1 0,11 4-125,0 0 1,0 1-1,0 0 1,0 0 0,0 1-1,0 0 1,1 1 0,-1 0-1,1 0 1,0 1-1,0 0 1,1 0 0,-1 1-1,1 0 1,0 0-1,1 1 1,-10 12 0,-9 11-75,2 1 0,-35 64 0,35-53 283,3 0 0,1 2 1,3 0-1,1 2 0,3-1 1,1 1-1,-5 54 1,10-36-122,4 1 1,2-1 0,3 1 0,18 105 0,0-69-208,4-2 1,47 123 0,104 169-550,-172-384 602,206 361-52,-187-333 102,3-2 0,0 0 0,2-2 0,1 0 0,2-2 0,1-2 0,70 47 0,-81-62 39,0-2 0,1 0 0,0-1 0,1-1 0,0-1 0,0-2 1,0 0-1,1-1 0,-1-1 0,1-2 0,0 0 0,0-1 0,0-2 0,43-7 0,-29-1-18,0 0 1,-1-3 0,-1-1-1,0-1 1,-1-2 0,-1-2-1,0-1 1,40-32-1,-37 23-98,0-1-1,-2-2 0,-1-1 0,36-46 0,-54 57 32,-1 0 1,-1 0 0,-1-1-1,-1-1 1,-1 0-1,-1-1 1,-1 0-1,-2 0 1,6-30-1,3-73 790,-7-1 1,-8-187-1,-4 182-457,3 88-281,-3 0 0,-2 0 0,-2 0 0,-2 1 0,-25-76 0,21 86-20,-2 1 0,-1 0 0,-2 1-1,-1 2 1,-2 0 0,-1 0 0,-40-42 0,-6 6 24,-3 3 0,-142-99 0,-181-74 825,319 197-499,-2 4-1,-143-48 1,187 74-394,-2 1 1,1 2-1,-1 1 0,0 2 0,-1 1 0,1 2 0,0 2 1,-1 1-1,-47 8 0,68-5-374,0-1 1,1 2-1,-1 0 1,1 0-1,1 2 0,-1 0 1,1 0-1,0 1 0,1 1 1,0 0-1,1 0 1,0 1-1,1 1 0,0 0 1,0 0-1,1 1 1,1 0-1,-9 20 0,-12 38-4493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9353,'0'0'-1084,"0"8"1079,0 3 222,0 0 0,1-1 1,0 1-1,1-1 0,0 1 0,1-1 1,0 0-1,1 1 0,6 11 1,32 46 613,93 114 1,-18-28-760,-48-53 0,157 212 2599,-180-257-2202,3-2-1,2-2 1,74 60-1,-48-55-319,2-3 1,3-4-1,125 57 0,-79-53-231,233 64 0,-199-68-117,-2 7 0,225 114 0,282 197 213,-572-313-24,117 69 41,461 242-126,-457-261 130,-102-47-10,193 69 0,-278-118-43,1-1-1,-1-2 0,1 0 1,0-2-1,1-2 0,-1-1 1,59-4-1,-78 0 12,1 0-1,-1 0 1,0-1-1,0 0 1,-1-1 0,1 0-1,-1-1 1,0 0-1,0-1 1,-1 0 0,0 0-1,0-1 1,-1 0-1,0 0 1,0-1-1,9-14 1,-7 8 13,-1 1-1,-1-2 1,0 1 0,-1-1-1,0 0 1,-2 0-1,0-1 1,0 0 0,-2 1-1,3-27 1,-6 18 16,0-1 0,-1 1 0,-1 0 0,-2-1 0,-1 1 0,0 1 0,-2-1 0,-11-26 0,2 16-14,0 0-1,-3 2 1,-1 0 0,-41-53 0,-14 3-3,-3 3-1,-150-118 1,-41-12 70,-10 13-1,-471-253 1,-532-206 16,522 365 424,294 125 438,-155-52-582,348 142-3561,184 55-1700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170 190 6726,'0'0'8200,"-9"6"-6476,-1-1-1206,7-3-291,-1 0 0,1 0-1,-1 0 1,1 0 0,0 0-1,0 1 1,0-1-1,0 1 1,0 0 0,-2 4-1,4-1 3560,13-10-2842,16-11-378,-17 9-368,0 0 0,1 1 0,-1 0 0,1 1 0,0 0 0,0 1 0,1 1 0,19-2 1,7 2-161,56 5 1,-9 1 146,-83-4-177,0 1 1,0-1 0,0 0 0,0-1 0,0 1 0,-1 0 0,1-1 0,0 1 0,0-1 0,0 0-1,0 0 1,0 0 0,-1-1 0,1 1 0,-1 0 0,1-1 0,4-3 0,-39 4 1891,-154 23-530,-38 3 154,113-23-713,111-2-811,0 0 0,0 0 0,0 0 0,0 0 0,1 0 0,-1 0 0,0 0 0,0 0 0,0 0 0,0 0 0,0 0 0,0 0 0,0-1 0,1 1 0,-1 0 0,0 0 0,0 0 0,0 0 0,0 0 0,0 0 0,0 0 0,0 0 0,0 0 0,0 0 0,1 0 0,-1-1 0,0 1 0,0 0 0,0 0 0,0 0 0,0 0 0,0 0 0,0 0 0,0 0 0,0-1 0,0 1 0,0 0 0,0 0 0,0 0 0,0 0 0,0 0 0,0 0 0,0-1 0,0 1 0,0 0 0,0 0 0,0 0 0,0 0 0,0 0 0,0 0 0,0 0 0,0-1 0,-1 1 0,1 0 0,0 0 0,0 0 0,0 0 0,0 0 0,0 0 0,0 0 0,14-7 0,155-27 16,21-6-96,-79 3-398,26-7-341,-119 40 776,-44 24 379,-24 5-217,0-3 0,-2-2-1,-1-2 1,0-3-1,0-2 1,-2-2 0,1-2-1,-92 1 1,172-13-132,0-1 0,0-2 0,0 0 0,-1-2 1,44-19-1,-11 5-124,120-51-1058,-59 23 810,-96 42 380,-24 8 7,1 0-1,0 0 1,0 0 0,0 0-1,0 1 1,0-1-1,0 0 1,0 0 0,0 0-1,0 0 1,0 0 0,0 1-1,0-1 1,0 0 0,0 0-1,0 0 1,0 0-1,0 0 1,0 1 0,0-1-1,0 0 1,0 0 0,0 0-1,0 0 1,0 0 0,0 0-1,0 1 1,0-1-1,0 0 1,1 0 0,-1 0-1,0 0 1,0 0 0,0 0-1,0 0 1,0 1 0,0-1-1,0 0 1,1 0 0,-1 0-1,0 0 1,0 0-1,0 0 1,0 0 0,0 0-1,0 0 1,1 0 0,-1 0-1,0 0 1,0 0 0,0 0-1,0 0 1,0 0-1,1 0 1,-11 10 89,-34 22 89,-2-2 0,0-2 0,-2-2-1,-1-2 1,-1-2 0,-1-3 0,0-2-1,-81 16 1,82-29-818,50-4 606,-1 0 0,1 0 0,0 0 1,-1 0-1,1 0 0,-1 0 0,1 0 0,-1 0 0,1 0 0,0 0 1,-1-1-1,1 1 0,-1 0 0,1 0 0,0-1 0,-1 1 0,1 0 1,0 0-1,-1-1 0,1 1 0,0 0 0,-1-1 0,1 1 0,0-1 1,0 1-1,-1 0 0,1-1 0,0 1 0,0-1 0,0 1 0,0-1 0,0-1-80,0 1 0,1-1 0,0 1-1,-1-1 1,1 1 0,0-1-1,0 1 1,0-1 0,0 1 0,0 0-1,0-1 1,0 1 0,0 0-1,2-1 1,6-6-2053,0 1 1,0 1-1,1-1 0,0 1 1,20-8-1,22-6-11005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7976,'0'0'5765,"-15"4"-5765,19 3 0,2 0-64,-3-1-1794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11787,'0'0'8216,"-8"-3"-6956,-26-9-38,33 12-1142,0 0 0,0 0-1,0-1 1,1 1 0,-1 1-1,0-1 1,0 0 0,0 0-1,0 0 1,1 0 0,-1 1 0,0-1-1,0 0 1,1 1 0,-1-1-1,0 0 1,0 1 0,1-1-1,-1 1 1,0-1 0,1 1-1,-1 0 1,1-1 0,-1 1-1,1-1 1,-1 1 0,1 0 0,-1 0-1,1-1 1,0 1 0,-1 0-1,1 0 1,0-1 0,0 1-1,-1 0 1,1 0 0,0 0-1,0 0 1,0-1 0,0 1 0,0 0-1,0 0 1,0 0 0,1 1-1,3 35 1172,-2-35-1225,-1-1 1,1 1 0,-1 0-1,1 0 1,0-1-1,0 1 1,0-1 0,0 0-1,0 0 1,0 1-1,0-1 1,0 0-1,0-1 1,1 1 0,-1 0-1,0-1 1,1 1-1,-1-1 1,0 0 0,1 0-1,-1 1 1,0-2-1,1 1 1,-1 0-1,1 0 1,-1-1 0,0 1-1,0-1 1,5-2-1,-4 2 107,0 0-1,0 0 1,0 0-1,0-1 0,0 0 1,-1 1-1,1-1 1,0 0-1,-1-1 0,1 1 1,-1 0-1,0-1 0,0 1 1,0-1-1,0 1 1,0-1-1,-1 0 0,1 0 1,-1 0-1,1 0 1,0-4-1,-2 5-109,1 1 1,-1-1-1,0 1 1,0-1-1,0 0 1,0 1-1,0-1 1,0 1-1,0-1 0,-1 0 1,1 1-1,-1-1 1,1 1-1,-1-1 1,1 1-1,-1-1 1,0 1-1,1 0 1,-1-1-1,0 1 0,0 0 1,0 0-1,0-1 1,-1 1-1,1 0 1,0 0-1,0 0 1,-1 0-1,1 0 0,0 1 1,-1-1-1,1 0 1,-1 1-1,1-1 1,-1 1-1,1-1 1,-1 1-1,0 0 0,1 0 1,-1 0-1,1-1 1,-1 1-1,-1 1 1,-1-1 17,0 0 0,-1 0 1,1 1-1,0-1 1,0 1-1,0 0 0,0 0 1,0 1-1,1-1 0,-1 1 1,0 0-1,1 0 1,-1 0-1,1 0 0,-1 1 1,-3 3-1,5-4-41,-1 1 0,1 0 0,0 0 0,0 0 0,0 0 0,1 0 0,-1 0 0,1 0 0,-1 0 0,1 1 0,0-1 0,0 0 0,1 1 0,-1-1 0,1 1 0,0-1 0,-1 1 0,2-1 0,-1 1 0,1 4 0,0-7 0,-1-1 0,1 1 0,0 0 0,0-1 0,-1 1 0,1-1 0,0 1 0,0-1 0,0 1 0,0-1 0,0 0 0,0 0 0,0 1 0,0-1 0,-1 0 0,1 0 0,0 0 0,0 0 0,0 0 0,0 0 0,0 0 0,0 0 0,0 0 0,0-1 0,0 1 0,0 0 0,0-1 0,0 1 0,0 0 0,-1-1 0,1 1 0,0-1 0,0 1 0,0-1 0,-1 0 0,1 1 0,0-1 0,-1 0 0,2-1 0,28-27 0,-18 14 0,-4 7 0,-1 0 0,0 0 0,-1 0 0,0-1 0,0 0 0,-1-1 0,0 1 0,-1-1 0,0 0 0,3-12 0,-7 22 0,0 0 0,0-1 0,0 1 0,-1-1 0,1 1 0,0-1 0,0 1 0,0 0 0,0-1 0,0 1 0,-1 0 0,1-1 0,0 1 0,0 0 0,0-1 0,-1 1 0,1 0 0,0-1 0,-1 1 0,1 0 0,0-1 0,-1 1 0,1 0 0,0 0 0,-1 0 0,1-1 0,-1 1 0,1 0 0,0 0 0,-1 0 0,1 0 0,-1 0 0,1 0 0,0 0 0,-1 0 0,1 0 0,-1 0 0,1 0 0,0 0 0,-1 0 0,1 0 0,-1 0 0,1 0 0,0 0 0,-1 0 0,1 1 0,-1-1 0,1 0 0,-1 1 0,-22 8 0,18-3 0,-1 0 0,1 0 0,0 1 0,0 0 0,0-1 0,1 2 0,0-1 0,1 0 0,-1 1 0,2-1 0,-1 1 0,1 0 0,0 0 0,0 0 0,1 0 0,1 1 0,-1 12 0,1-20 0,0-1 0,0 1 0,0-1 0,0 1 0,0-1 0,0 1 0,0-1 0,0 1 0,0-1 0,0 1 0,0-1 0,0 1 0,1-1 0,-1 1 0,0-1 0,0 1 0,1-1 0,-1 1 0,0-1 0,1 1 0,-1-1 0,0 0 0,1 1 0,-1-1 0,0 0 0,1 1 0,-1-1 0,1 0 0,-1 1 0,1-1 0,-1 0 0,1 0 0,18-4 0,17-22 0,40-58 0,-69 77 0,-1-2 0,0 1 0,-1-1 0,0 0 0,0 0 0,-1 0 0,0-1 0,5-18 0,-9 28 0,0 0 0,0 0 0,0-1 0,0 1 0,0 0 0,0 0 0,0-1 0,0 1 0,0 0 0,0 0 0,-1 0 0,1-1 0,0 1 0,0 0 0,0 0 0,0 0 0,0 0 0,0-1 0,-1 1 0,1 0 0,0 0 0,0 0 0,0 0 0,-1 0 0,1 0 0,0-1 0,0 1 0,0 0 0,-1 0 0,1 0 0,0 0 0,0 0 0,0 0 0,-1 0 0,1 0 0,0 0 0,0 0 0,0 0 0,-1 0 0,1 0 0,0 0 0,0 0 0,-1 0 0,1 0 0,0 0 0,0 0 0,0 1 0,-1-1 0,1 0 0,0 0 0,-13 5 0,6 2 0,1-1 0,-1 1 0,1 0 0,0 1 0,1-1 0,0 1 0,0 0 0,-7 16 0,6-11 0,1 0 0,0 1 0,1 0 0,0 0 0,-1 16 0,12-37 0,1 0 0,-1-1 0,0 0 0,6-10 0,-4 5 0,0 0 0,-1 0 0,-1-1 0,-1 0 0,0-1 0,0 1 0,-1-1 0,-1 0 0,2-17 0,-6 31 0,1 1 0,-1-1 0,0 1 0,0-1 0,0 1 0,0-1 0,0 1 0,0-1 0,0 1 0,0-1 0,0 1 0,0-1 0,0 1 0,0-1 0,0 1 0,0 0 0,-1-1 0,1 1 0,0-1 0,0 1 0,0-1 0,-1 1 0,1 0 0,0-1 0,-1 1 0,1-1 0,0 1 0,-1 0 0,1-1 0,0 1 0,-1 0 0,1 0 0,-1-1 0,1 1 0,-1 0 0,1 0 0,0 0 0,-2-1 0,-18 11 0,-17 25 0,20-10 0,2 1 0,0 1 0,2 0 0,-17 48 0,58-140 0,-20 49 0,-1 1 0,-1-1 0,0 0 0,-1 0 0,3-19 0,-28 87-69,0 33-3016,9-28-4731,6-20-4180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4837,'0'0'5413,"3"-2"-8759,-3 2 3615,1-1 1,-1 1 0,1-1 0,-1 1 0,1-1-1,-1 0 1,1 1 0,-1-1 0,1 1 0,-1-1 0,0 0-1,1 0 1,-1 1 0,0-1 0,0 0 0,0 1 0,1-2-1,-3 1 102,1 0-1,-1 0 1,1 0-1,-1 0 0,1 0 1,-1 0-1,1 1 0,-1-1 1,0 1-1,1-1 0,-1 1 1,0 0-1,0 0 1,1 0-1,-1 0 0,-3 0 1,4 0-215,1 1 1,-1-1-1,0 0 1,1 1-1,-1-1 1,0 1 0,1-1-1,-1 1 1,1-1-1,-1 1 1,1-1-1,-1 1 1,1 0 0,0-1-1,-1 1 1,1 0-1,0-1 1,-1 1-1,1 0 1,0 0 0,0-1-1,0 1 1,0 0-1,0 0 1,0-1-1,0 2 1,0 2-56,0 0-1,1 0 1,-1 0-1,1 0 1,0 0-1,0 0 1,1 0-1,-1 0 1,1-1 0,0 1-1,0 0 1,0-1-1,4 5 1,5 1 130,-8-15 1474,-10-19 694,5 21-2304,-1 1 1,1-1 0,0 1 0,-1-1-1,0 1 1,0 0 0,0 0 0,0 0 0,0 0-1,0 1 1,-1-1 0,1 1 0,-1 0-1,0 0 1,0 0 0,-5-1 0,9 4-87,-1-1 1,1 1 0,-1-1-1,1 1 1,-1-1-1,1 1 1,0-1 0,-1 1-1,1 0 1,-1-1-1,1 1 1,0 0-1,0-1 1,-1 1 0,1 0-1,0 0 1,0-1-1,0 1 1,0 0 0,0-1-1,0 1 1,0 0-1,0 0 1,0-1 0,1 2-1,1 23-55,0-17 40,1-1 1,-1 0-1,2 0 1,-1 0-1,1 0 1,-1-1-1,2 0 1,-1 0 0,1 0-1,0 0 1,7 6-1,-10-10 4,1 1 0,0 0-1,-1-1 1,1 0 0,0 0-1,1 0 1,-1 0 0,0 0 0,1-1-1,-1 1 1,1-1 0,-1 0-1,1 0 1,-1 0 0,1 0-1,0-1 1,-1 0 0,1 1 0,0-1-1,0-1 1,-1 1 0,1-1-1,0 1 1,6-3 0,-8 2 52,0 0 1,0-1-1,0 1 1,0-1-1,0 1 1,0-1 0,-1 1-1,1-1 1,-1 0-1,1 0 1,-1 0-1,0 0 1,0 0-1,0 0 1,0 0-1,0-1 1,0 1-1,0 0 1,-1 0 0,1-1-1,-1 1 1,0 0-1,0-1 1,1 1-1,-2-1 1,1 1-1,0 0 1,0-1-1,-2-2 1,2 2 5,0 1 0,-1-1 0,0 1 1,1-1-1,-1 1 0,0-1 0,0 1 0,-1 0 0,1 0 0,0-1 1,-1 1-1,0 0 0,1 0 0,-1 0 0,0 0 0,0 1 0,0-1 1,0 0-1,0 1 0,0 0 0,-1-1 0,1 1 0,0 0 1,-1 0-1,1 0 0,-6-1 0,7 2-56,0 0 0,0 0 0,0 0 0,-1 0 0,1 0 0,0 0 0,0 0 0,0 0 0,0 1 0,-1-1 0,1 0 0,0 1 0,0-1 0,0 1 0,0-1 0,0 1 0,0 0 0,0-1 0,0 1 0,0 0 0,0 0 0,0 0 0,1 0 0,-1 0 0,0 0 0,0 1 0,-1 2 0,1-1 0,-1 0 0,1 1 0,0-1 0,1 1 0,-1-1 0,0 1 0,1 0 0,0 4 0,0 1 0,0 1 0,1-1 0,1 1 0,-1-1 0,2 1 0,4 13 0,-7-21 0,1 0 0,0 0 0,0 0 0,0 0 0,0 0 0,0-1 0,0 1 0,0 0 0,1-1 0,-1 1 0,1-1 0,-1 1 0,4 2 0,-4-4 0,-1 0 0,1 0 0,-1 0 0,1 0 0,-1 0 0,1-1 0,-1 1 0,1 0 0,-1 0 0,1 0 0,-1 0 0,0 0 0,1-1 0,-1 1 0,1 0 0,-1-1 0,1 1 0,-1 0 0,0 0 0,1-1 0,-1 1 0,0-1 0,1 1 0,-1 0 0,0-1 0,0 1 0,1-1 0,-1 1 0,0-1 0,0 1 0,0-1 0,1 1 0,-1-1 0,2-8 0,1 0 0,-1 0 0,-1 0 0,1-14 0,-1 15 0,1-25 0,-3-64 0,1 97 0,0-1 0,0 0 0,0 1 0,0-1 0,0 0 0,0 1 0,0-1 0,-1 0 0,1 0 0,0 1 0,0-1 0,0 0 0,-1 1 0,1-1 0,0 1 0,-1-1 0,1 0 0,-1 1 0,1-1 0,-1 1 0,1-1 0,-1 1 0,1-1 0,-1 1 0,1-1 0,-1 1 0,1 0 0,-1-1 0,0 1 0,1 0 0,-1-1 0,0 1 0,1 0 0,-1 0 0,0 0 0,1 0 0,-1-1 0,0 1 0,0 0 0,1 0 0,-1 1 0,0-1 0,1 0 0,-1 0 0,0 0 0,1 0 0,-1 0 0,0 1 0,1-1 0,-1 0 0,0 1 0,1-1 0,-1 0 0,1 1 0,-1-1 0,0 1 0,1-1 0,-1 1 0,1-1 0,0 1 0,-1-1 0,1 1 0,-1 0 0,1-1 0,0 1 0,-1 0 0,1 0 0,-3 12 0,0 0 0,1 0 0,1 0 0,0 0 0,1 0 0,1 1 0,0-1 0,0 0 0,1 0 0,5 15 0,-2-47 0,-2-15 0,-2 0 0,1 25 0,-1-1 0,-1 1 0,1 0 0,-2-1 0,1 1 0,-1 0 0,-1-1 0,0 1 0,-3-10 0,2 77-21,5-44-613,0 0 0,1 0 0,8 24 0,3 13-8100,-12-37-731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5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466 930 4612,'-2'0'116,"1"-1"0,-1 1 0,0-1 0,1 0 0,-1 0 0,0 0 0,1 0 0,-1 0 0,1 0 0,-1 0 0,1-1 0,0 1 0,0 0 0,0-1 0,-1 1 0,1-1 0,0 1-1,1-1 1,-1 0 0,0 1 0,0-1 0,0-3 0,-10-31 3068,18 54-3157,1-1 0,1 1-1,1-2 1,0 1 0,1-1-1,15 16 1,7 13 0,379 459-34,-347-430 14,360 347 1095,-269-278-948,174 206-1,-231-226 99,529 610 3868,370 255-2000,-902-901-2070,520 431 252,-556-474-252,469 361 77,-32 41 240,-83-43 832,-332-333-1074,3-2 0,3-5-1,126 69 1,-177-113-133,1-1 0,79 24 0,-98-36-4,1-2 0,-1 0-1,1-2 1,0 0 0,-1-1 0,1 0 0,0-2 0,28-4 0,-38 2-6,1 0 0,-1-1 0,0 0 1,0 0-1,-1-1 0,1 0 0,-1-1 1,0 0-1,-1-1 0,1 0 0,-1 0 0,-1 0 1,1-1-1,-1 0 0,-1-1 0,1 0 1,-1 0-1,-1 0 0,8-18 0,-3 5-57,-2 0 0,0-1 0,-1 0 0,-1 0 0,-2-1 0,0 1 0,1-45 0,-7 12 56,-2 1 1,-2 0-1,-15-61 0,-53-158 9,36 162-85,-4 2 1,-102-189 0,-151-188-254,222 373 338,6 7-10,-282-435-690,-36 24 127,-974-976 930,1024 1165-270,-478-364 1,381 378 32,-24 27-84,329 220 25,-230-89 0,259 124 34,-1 3-1,-1 5 1,-122-14-1,161 32 95,-1 2-1,1 3 0,-1 2 1,1 4-1,0 2 1,-106 24-1,136-22-340,1 2-1,0 0 1,0 3 0,1 0 0,1 2-1,0 1 1,1 1 0,1 1 0,1 2-1,0 0 1,2 2 0,0 0-1,2 2 1,-34 46 0,8 6-3367,5 4-2583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946 648 12396,'0'-30'413,"-1"-1"1,-2 0 0,-1 1-1,-14-55 1,16 77-245,0 0 0,-1 0 0,0 1 0,0-1-1,-1 1 1,0-1 0,0 1 0,-1 0 0,0 1 0,0-1 0,-1 1-1,1 0 1,-1 0 0,-1 1 0,1-1 0,-1 1 0,0 1 0,0 0 0,0 0-1,-1 0 1,1 1 0,-15-5 0,2 5-93,0 1-1,0 1 1,0 0-1,-1 2 1,1 0-1,0 1 1,0 1 0,0 1-1,0 1 1,1 1-1,-34 14 1,8 0-69,0 2 0,2 2-1,-70 51 1,90-56 65,1 1 0,0 0 0,1 2 0,2 1 0,0 0 0,2 1 0,0 1 0,2 1 0,1 0 0,0 1 0,3 1 0,0 0 0,1 0 0,2 1 0,1 0-1,2 0 1,0 1 0,2-1 0,1 1 0,2 0 0,1 0 0,5 38 0,-3-52-124,0 1 0,1 0 0,1-1 0,1 0 0,0 0 0,1 0 1,0-1-1,1 0 0,1 0 0,1-1 0,18 21 0,-13-19 52,0-1 1,2-1-1,-1 0 0,2-1 1,0-1-1,0-1 0,1-1 1,32 13-1,-24-13 104,1-1 0,1-1 1,-1-1-1,1-2 0,0-1 0,0-1 0,1-2 0,-1-1 0,0-1 1,1-1-1,-1-2 0,0-1 0,55-17 0,-36 3-33,-1-3 0,0-1 0,-2-2 0,62-46 0,154-148 33,4-56-45,-219 218-102,-1-1 0,-4-3 1,42-80-1,-73 121 47,0-2-1,-1 1 0,-1-1 1,-2 0-1,0-1 1,-1 0-1,3-37 1,-7 50 3,-1 1 0,0-1 0,-1 1 0,0 0 0,0-1 0,-1 1 0,-1 0 0,1 0 0,-1 0 0,-1 0 1,0 0-1,0 1 0,0-1 0,-1 1 0,-1 0 0,1 1 0,-1-1 0,0 1 0,-1 0 0,-14-11 0,3 6-10,-1 0 0,-1 2 0,0 0 0,-1 1 0,0 1 0,0 1 0,0 0 0,-1 2 0,0 1-1,0 0 1,0 2 0,-1 1 0,-31 1 0,15 2-16,0 2 0,1 2 0,-1 1 0,1 2 0,1 1 0,-68 29 0,65-21 31,1 2-1,-48 32 0,73-42-209,0 1 1,0 0-1,1 1 0,1 0 1,0 1-1,1 1 0,0-1 0,-13 24 1,22-33-132,0-1 1,0 1 0,0-1-1,1 1 1,-1 0 0,1 0-1,0 0 1,0 0 0,1 0 0,-1 0-1,1 7 1,0-9-193,1 0 0,0 0 0,-1 0 1,1 0-1,0 0 0,0-1 0,0 1 0,0 0 0,0-1 1,1 1-1,-1-1 0,0 1 0,1-1 0,-1 1 0,3 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622 403 15439,'-13'-4'-111,"0"0"-1,0 1 1,0 1 0,0 0 0,0 0 0,-1 2 0,-19 0 0,25 1 171,0 1-1,0 0 1,1 0-1,-1 0 1,1 1 0,0 0-1,0 0 1,0 1-1,0 0 1,0 0 0,1 0-1,-1 1 1,1 0-1,-7 8 1,-15 19 65,2 1 0,1 2 0,1 0 0,2 1 0,-19 45 1,-75 202 372,88-200-268,-22 103-1,41-142-219,2 0-1,2 1 1,2 0 0,4 54-1,0-88 95,0 0 0,0 0 0,2 0 0,-1-1-1,1 1 1,1-1 0,0 1 0,0-1 0,1-1-1,0 1 1,1-1 0,0 0 0,0 0 0,1 0 0,0-1-1,13 11 1,-8-9 121,1-1-1,0-1 0,0 0 1,1 0-1,0-2 1,0 0-1,1 0 0,-1-1 1,1-1-1,0 0 0,17 1 1,26 1 145,1-2 0,-1-3 0,1-2 1,0-3-1,-1-2 0,86-21 0,-55 3-281,-1-2 0,-1-5 0,119-60 0,-160 66-97,-1-1 1,-1-2-1,-1-2 1,-2-2-1,-1-2 1,-1-2-1,-3-1 1,0-2-1,-3-1 1,31-49-1,-41 53 7,-1-1-1,-3-2 1,-1 0-1,-1 0 1,-3-2-1,-1 0 1,-2 0 0,-2-1-1,-2-1 1,-1 1-1,-3-1 1,-2-69-1,-3 87 0,0 1 0,-2 0 0,-1 0 0,0 1 0,-2-1 0,-1 1 0,0 0 0,-2 1 0,-1 0 0,0 1 0,-2 0 0,0 0-1,-2 2 1,0-1 0,-1 2 0,0 0 0,-2 1 0,0 1 0,-1 1 0,-1 0 0,0 2 0,-1 0 0,0 1 0,-1 1 0,-29-10 0,7 6 50,-1 2 0,-1 1 1,0 3-1,-1 2 0,0 2 1,0 2-1,0 1 0,0 3 1,-90 14-1,47 2-402,2 4 0,1 3 0,0 5 0,-94 45 0,83-35-5112,88-36 2435,-1 0 0,0-1 0,-20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826 590 12236,'0'0'2439,"-9"0"-1702,-49 0 1350,71 30-533,282 358-1376,-207-288 285,168 149 1,-147-151 363,-4 5 1,109 137-1,173 214 453,-226-269-798,351 320 1333,-142-154-1783,478 534 91,-139-224 688,99-70-768,-179-121 23,-93-65 1,-413-316-66,280 184-39,-403-272 36,79 37-36,-75-36 8,1 0 1,0 0-1,-1-1 1,1 0-1,0 0 1,0 0-1,0-1 1,0 1-1,0-1 0,0 0 1,0-1-1,-1 1 1,1-1-1,0 0 1,5-2-1,-7 2-3,-1-1-1,0 0 1,0 0-1,0 0 1,0 0-1,-1 0 1,1 0-1,-1 0 1,1-1-1,-1 1 0,0 0 1,1-1-1,-1 1 1,-1-1-1,1 0 1,0 1-1,-1-1 1,1 0-1,-1 1 1,0-6-1,0-60-111,0 66 151,-3-24-61,-2-1 0,0 1 0,-2 1 0,-11-30 0,-47-102-247,40 102 292,-71-152-306,-9 5 0,-9 4 0,-9 5 1,-7 6-1,-9 6 0,-212-215 1,-827-679 533,528 554 6,57 48-36,-413-403-14,523 448-98,-273-170 308,534 449 193,-382-193 0,299 211 14,263 117-815,0 2 0,-1 2 0,0 1 0,-1 2 0,-66-1 0,92 8-674,-1 1 0,0 1 0,-30 6-1,24-1-1526,1 2 0,-28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0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0 196 1057,'0'0'1559,"4"-9"-283,10-25 174,12-26 4782,16-29 7701,-42 89-13864,0 0-1,0-1 1,0 1 0,0 0 0,0 0 0,0 0-1,0 0 1,0 0 0,0 0 0,0 0-1,0-1 1,0 1 0,0 0 0,0 0 0,0 0-1,0 0 1,0 0 0,0 0 0,0 0 0,0 0-1,0-1 1,0 1 0,0 0 0,1 0-1,-1 0 1,0 0 0,0 0 0,0 0 0,0 0-1,0 0 1,0 0 0,0 0 0,0 0 0,0 0-1,1 0 1,-1 0 0,0 0 0,0 0-1,0 0 1,0 0 0,0 0 0,0 0 0,0 0-1,1 0 1,-1 0 0,0 0 0,0 0 0,0 0-1,0 0 1,0 0 0,0 0 0,0 0-1,1 0 1,-1 0 0,0 0 0,0 0 0,0 0-1,0 0 1,0 0 0,0 0 0,0 0 0,0 1-1,0-1 1,0 0 0,1 0 0,0 12 914,-2 19-1029,-29 120 733,20-112-638,2 0-1,1 0 0,-2 58 1,9-96-47,-1 0 0,1 0 0,0 0-1,0 0 1,0 0 0,0-1 0,1 1 0,-1 0 0,0 0 0,0 0 0,0 0 0,1 0 0,-1-1 0,0 1 0,1 0-1,-1 0 1,1-1 0,-1 1 0,1 0 0,0 0 0,11-4-342,10-26-1383,-18 17-150,-1 0 0,0 0 0,-1-1 0,0 1 0,-1-1 0,-1-22-1,0-8-8098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4773,'0'0'23403,"12"-4"-21417,21-5-1491,1 1 1,0 2-1,1 2 0,65-1 1,-90 5-1004,34 3-1334,-29 7-1701,-8 9-3798,-10-12 866,-8-2-3925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5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36 19506,'0'0'7496,"54"1"-5927,-3-10 97,8 0-705,4-1-641,-5 3-192,-7 5-160,-13 2-160,-9 0-673,-14 5-705,-7 9-1216,-8 3-866,-3 1-864,-17 1-2563,-11 3-3875</inkml:trace>
  <inkml:trace contextRef="#ctx0" brushRef="#br0" timeOffset="1">1 360 17553,'0'0'5124,"51"15"-2561,2-15-1,12-2-928,5-11-673,3-1-545,-9 1-352,-12 4-128,-14 3-1505,-13 4-2307,-11-2-3011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15118,'0'0'9225,"13"0"-7266,34-3-195,77-16 0,10-3-1630,-109 20-1668,-1 0 1,1 2 0,32 3 0,-57-3 1399,1 0 0,-1 0 0,0 0 1,0 0-1,1 0 0,-1 0 0,0 0 1,0 0-1,0 0 0,1 0 1,-1 0-1,0 0 0,0 1 0,0-1 1,1 0-1,-1 0 0,0 0 0,0 0 1,0 0-1,0 1 0,0-1 0,1 0 1,-1 0-1,0 0 0,0 1 1,0-1-1,0 0 0,0 0 0,0 0 1,0 1-1,0-1 0,0 0 0,0 0 1,0 1-1,0-1 0,0 0 1,0 0-1,0 0 0,0 1 0,0-1 1,0 0-1,0 0 0,0 0 0,0 1 1,0-1-1,0 0 0,0 0 0,0 0 1,0 1-1,-1-1 0,1 0 1,0 0-1,0 0 0,0 1 0,0-1 1,-1 0-1,1 0 0,0 0 0,0 0 1,0 0-1,-1 0 0,1 1 1,-13 9-4911,-11 1-3588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2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15375,'0'0'12107,"54"8"-10185,-10-8-577,7 0-640,0 0-449,-2 0-224,-6 0-288,-9 0-1794,-8 0-3620,-11 0-6021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17072,'0'0'11125,"-2"9"-10932,-6 35-11,1 1 1,0 87 0,-5 47 2931,52-366-2661,-32 159-400,1 1-1,2 0 0,0 1 1,27-43-1,-36 65-52,1 1 0,0 0 0,0-1 0,0 1 0,0 0 0,0 1 0,0-1 0,1 1 0,-1-1 0,1 1 0,0 0 0,0 0 0,0 1 0,0-1 0,0 1 0,0 0 0,0 0 0,0 0 0,7 0 0,-8 1 0,-1 0 0,1 0 0,0 1 0,0-1 0,-1 1 0,1-1 0,0 1 0,0 0 0,-1 0 0,1 0 0,-1 0 0,1 0 0,-1 1 0,0-1 0,1 1 0,-1 0 0,0-1 0,0 1 0,0 0 0,0 0 0,0 1 0,-1-1 0,1 0 0,-1 0 0,1 1 0,-1-1 0,0 1 0,0-1 0,0 1 0,1 4 0,-1-3-74,0 1-1,0 0 1,-1 0-1,1 0 1,-1-1-1,0 1 1,0 0-1,-1 0 1,1 0-1,-1 0 1,0-1-1,-1 1 1,1 0-1,-1-1 1,0 1-1,0-1 1,0 0 0,-1 1-1,1-1 1,-1 0-1,0-1 1,0 1-1,0 0 1,-1-1-1,0 0 1,1 0-1,-1 0 1,0 0-1,-6 3 1,1-1-420,-1 1 0,-1-1 0,1-1 0,-1 1 0,0-2-1,1 0 1,-2 0 0,1-1 0,-22 2 0,51-5-6067,3 0-2797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22517,'0'0'9748,"-10"12"-9689,-177 211 325,239-273-16410,-22 18 5398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18770,'0'0'6118,"-25"62"-4581,14-34-192,7 4-448,-2-2-545,4-2-191,2-2-97,0-2 0,0-4-64,5-5 0,-1-1-257,2-4-703,-1-2-1186,-5-3-1570</inkml:trace>
  <inkml:trace contextRef="#ctx0" brushRef="#br0" timeOffset="1">1 204 15759,'0'0'14157,"63"-29"-13836,-26 26-257,2 3-128,-5-1-2114,-3-1-3844,-10-6-7783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11 17392,'0'0'15375,"-15"0"-15599,27 0-4132,-1-5-3524,0 0-11722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233 8 13164,'0'0'18941,"-1"3"-18348,-5 9-585,0-1 1,-1 0 0,0 0 0,-1-1 0,0 0-1,-1-1 1,0 1 0,-13 9 0,-11 14-19,7-6-70,14-16-167,1 1-1,0 0 0,1 0 1,0 1-1,1 0 1,0 0-1,-10 23 0,34-50-8106,0 0 4393,9-16-4725</inkml:trace>
  <inkml:trace contextRef="#ctx0" brushRef="#br0" timeOffset="1">235 0 12107,'0'0'15129,"-4"13"-14098,-3 16-610,0 0 1,2 1-1,-2 41 1,7-60-499,1 0 0,-1-1 0,2 1 1,-1 0-1,1 0 0,5 13 0,-5-19-108,0 0 0,0 0 0,0-1 0,1 1 0,0-1 0,0 0-1,0 0 1,0 0 0,1 0 0,-1-1 0,1 1 0,0-1 0,0 0 0,7 5 0,-11-8-7,0-1 1,0 1 0,0 0-1,0 0 1,0-1 0,0 1-1,0 0 1,-1 0 0,1 0-1,0-1 1,0 1 0,0 0 0,0 0-1,0-1 1,1 1 0,-1 0-1,0 0 1,0-1 0,0 1-1,0 0 1,0 0 0,0 0-1,0-1 1,0 1 0,0 0 0,1 0-1,-1 0 1,0-1 0,0 1-1,0 0 1,0 0 0,1 0-1,-1 0 1,0 0 0,0-1-1,0 1 1,1 0 0,-1 0 0,0 0-1,0 0 1,0 0 0,1 0-1,-1 0 1,0 0 0,0 0-1,1 0 1,-1 0 0,0 0-1,0 0 1,0 0 0,1 0 0,-1 0-1,0 0 1,0 0 0,1 0-1,-1 0 1,0 0 0,0 0-1,0 0 1,1 1 0,-7-15-5970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55 10666,'0'0'12043,"-50"-11"-7334,59 8-3588,18 2-544,6-3 191,4 0-319,2 2-353,-3-2-64,-5 0-737,-9-1-2722,-8-2-2819,-4-3-8136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21973,'0'0'7527,"-16"54"-7111,9-22 33,3 4-289,3-4-96,1-3-64,0-5-128,5-6-737,3-6-192,0-6-320,-4-6-385,-11-8-12331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16015,'0'0'8937,"74"-21"-7752,-24 15 32,6 2-929,5 3-320,-2 0-3075,-4-3-4036,-5-3-8968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52 13741,'0'0'10858,"-3"12"-10292,-18 100 420,-12 199-1,25-201 311,17-246 506,7-78-1500,-10 171-320,1-1 0,24-73 0,-31 115 7,1 0 0,-1 0 1,1 0-1,-1 0 0,1 0 0,0 0 0,0 0 0,0 0 0,0 0 0,1 0 0,-1 1 1,0-1-1,1 0 0,-1 1 0,1-1 0,-1 1 0,1 0 0,0-1 0,0 1 0,-1 0 1,1 0-1,0 0 0,0 0 0,0 0 0,0 1 0,0-1 0,1 1 0,-1-1 0,0 1 1,0 0-1,0 0 0,0 0 0,0 0 0,1 0 0,-1 0 0,0 1 0,0-1 0,0 1 1,0-1-1,0 1 0,0 0 0,0 0 0,0 0 0,0 0 0,0 0 0,3 2 1,4 3-103,-1 0 1,1 1 0,-1 0 0,0 0 0,-1 1-1,0 0 1,0 0 0,6 10 0,-11-15 123,0-1-1,-1 1 1,1 0 0,0 0 0,-1 0 0,0 0-1,1 0 1,-1 0 0,0 0 0,-1 1 0,1-1-1,-1 0 1,1 1 0,-1-1 0,0 0 0,0 1 0,0-1-1,-1 0 1,1 0 0,-1 1 0,-2 5 0,1-6 116,0 0 1,-1 1 0,1-1 0,-1 0 0,0-1 0,0 1 0,0 0 0,0-1-1,0 0 1,-1 1 0,1-1 0,-1-1 0,1 1 0,-1 0 0,-5 1 0,-13 2 114,1 0 0,-1-1 0,0-1 0,0-1 0,-26-1 1,41-1 319,1 0-5124,12 0-2836,8 0-161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13741,'0'0'16912,"31"72"-16784,-31-38-32,-3 0-96,-4-3-64,0-3-833,3-3-1057,-2-7-896,0-8-577,3-10-1186,-4 0-3362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15663,'0'0'6288,"4"-9"-3351,-2 5-2709,0 1 0,0-1 0,1 0 0,-1 1 0,0-1 0,1 1 0,0 0 0,0 0 0,0 0 0,0 0 0,1 1 0,-1-1 0,1 1 0,-1 0 0,1 0 0,0 0 0,0 0 1,0 1-1,0-1 0,0 1 0,0 0 0,0 0 0,1 1 0,4-1 0,-1 0-170,1 1-1,-1-1 1,0 2 0,0-1 0,0 1-1,13 3 1,-19-3-60,0-1 0,0 1 0,0 0 1,0 0-1,0 0 0,0 0 0,-1 1 0,1-1 0,0 0 0,-1 1 0,1-1 0,-1 1 0,1 0 0,-1-1 1,0 1-1,0 0 0,0 0 0,0 0 0,0 0 0,0 0 0,0 0 0,-1 0 0,1 0 0,-1 0 0,1 0 1,-1 0-1,0 0 0,0 1 0,0 3 0,-7 29 1100,0-16-611,8-17-522,-1 0 0,0-1 0,0 1 0,1 0 0,-1 0 0,1-1 0,0 1 0,-1 0 0,1-1 0,0 1-1,0-1 1,0 1 0,0-1 0,0 0 0,1 1 0,-1-1 0,0 0 0,1 0 0,-1 0 0,0 0 0,1 0-1,-1 0 1,1 0 0,0 0 0,-1-1 0,1 1 0,1 0 0,0 0-14,-1 0 1,1 0-1,-1 1 0,0-1 1,1 1-1,-1-1 0,0 1 1,0 0-1,0 0 0,0 0 1,-1 0-1,1 0 0,0 0 1,-1 0-1,0 0 0,2 4 1,-3-2 88,0 0 1,0 1 0,-1-1-1,1 0 1,-1 1-1,0-1 1,0 0 0,-1 0-1,1 0 1,-1 0 0,0 0-1,0 0 1,0 0-1,0 0 1,-1-1 0,0 1-1,0-1 1,0 0 0,0 0-1,0 0 1,0 0-1,-1-1 1,1 1 0,-7 2-1,-1 2 90,1 0 0,-1-1 0,0-1 0,-1 0 0,1 0 0,-1-1 0,-21 4 0,29-8-130,-1 1 0,0-1 0,1 1 0,-1-2 0,0 1 0,1 0 0,-1-1 0,-6-1 0,10 1 0,0 1 0,0-1 0,0 1 0,0-1 0,0 0 0,0 1 0,0-1 0,0 0 0,0 0 0,1 1 0,-1-1 0,0 0 0,1 0 0,-1 0 0,0 0 0,1 0 0,0 0 0,-1 0 0,1 0 0,-1 0 0,1 0 0,0-1 0,0 1 0,0 0 0,-1 0 0,1 0 0,0 0 0,0 0 0,1 0 0,-1-1 0,0 1 0,0 0 0,0 0 0,1 0 0,-1 0 0,1 0 0,-1 0 0,1 0 0,-1 0 0,1 0 0,0-1 0,25-30-3322,-19 25 772,17-17-7721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7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18257,'0'0'7271,"-44"59"-5317,36-31-705,-2 5-160,5 1-512,4 0-225,1-5-224,0-4-64,1-5-32,9-5-96,0-9-352,1-6-1186,-6 0-1857,-3-5-993,-2-13-1602,-2-6-2498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8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30 111 15791,'0'0'5803,"-6"-10"-2622,-15-30-490,20 39-2612,1 0 1,0 0-1,-1 0 0,1 0 1,0 0-1,0 0 0,0 0 1,0 0-1,0 0 0,0 0 1,0 0-1,0 0 0,0 0 1,0 0-1,0 0 1,1 0-1,-1 1 0,0-1 1,1 0-1,-1 0 0,1 0 1,-1 0-1,1 0 0,-1 1 1,1-1-1,0 0 0,-1 0 1,1 1-1,0-1 0,0 0 1,-1 1-1,1-1 0,0 1 1,0-1-1,0 1 0,0 0 1,1-1-1,37-11 423,-33 11-309,29-5 0,0 1 0,1 1 0,0 2 0,-1 2 1,60 7-1,-90-7-192,0 1 1,0 1-1,0-1 0,-1 1 1,1 0-1,0 0 1,-1 0-1,1 0 1,-1 1-1,0 0 1,5 3-1,-8-5-2,0 0-1,0 1 0,0-1 0,0 0 1,0 1-1,0-1 0,0 0 0,0 1 1,-1-1-1,1 1 0,0-1 0,-1 1 1,1-1-1,-1 1 0,0 0 1,0-1-1,1 1 0,-1 0 0,0-1 1,0 1-1,-1-1 0,1 1 0,0 0 1,0-1-1,-1 1 0,1-1 1,-1 1-1,0 0 0,1-1 0,-1 0 1,0 1-1,0-1 0,0 1 0,0-1 1,0 0-1,0 0 0,-2 2 1,-4 4 35,-1 0 1,1 0-1,-1-1 1,-1 0-1,1-1 1,-1 0-1,0 0 1,0-1-1,-16 5 1,-46 24 100,120-32-135,-39-1-8,15-1-215,0 2 0,48 8 0,-67-9 189,-1 1 1,1 1-1,-1-1 0,0 1 1,1 0-1,-1 0 0,0 1 1,0 0-1,-1-1 0,1 1 0,0 1 1,-1-1-1,0 1 0,0 0 1,0 0-1,0 0 0,-1 0 1,1 1-1,3 7 0,-6-10 42,0 1 0,0 0-1,0-1 1,0 1 0,0 0 0,-1 0-1,1-1 1,-1 1 0,0 0-1,0 0 1,0 0 0,0 0-1,0-1 1,-1 1 0,1 0-1,-1 0 1,0-1 0,0 1 0,0 0-1,-2 3 1,0-2 39,0 1 0,-1 0 0,1-1 0,-1 0 0,0 1 0,-1-1 0,1-1 0,-1 1 0,-7 4 0,-7 3 97,-1-1-1,-1-1 1,0-1 0,-23 6 0,23-8-144,-1-1 0,0-1 0,0-1 0,0-1 0,-40-1 0,54-2 0,0 0 0,0 0 0,0-1 0,1 0 0,-1 0 0,0-1 0,1 1 0,-13-8 0,17 8 0,-1 0 0,1-1 0,0 0 0,0 1 0,0-1 0,0 0 0,0 0 0,1-1 0,-1 1 0,1-1 0,0 1 0,0-1 0,0 0 0,0 0 0,1 0 0,0 0 0,-2-6 0,3 9-95,-1-1 0,1 1 1,0-1-1,0 1 0,0-1 0,0 1 1,0-1-1,0 1 0,0-1 0,0 1 1,1-1-1,-1 1 0,0-1 0,2-1 1,-2 2-279,1 0 0,0 0 1,0 0-1,0 0 1,0 0-1,0 0 0,0 0 1,0 1-1,0-1 1,0 0-1,0 0 0,0 1 1,1-1-1,-1 1 1,2-1-1,20-6-10790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2528 1336 13869,'0'0'2413,"6"-10"-2093,16-21-238,24-38 917,-42 63-828,-1 0-1,0-1 1,0 0-1,0 1 1,-1-1 0,0 0-1,-1 0 1,1-1-1,-1-8 1,-1 5 74,-2 0-1,0 0 1,0 0 0,-1 0-1,0 0 1,-1 1 0,0 0-1,0-1 1,-1 2 0,-1-1-1,0 0 1,0 1-1,-1 0 1,-9-10 0,-16-14 110,-2 0 0,-41-30 0,39 33-568,-101-76 512,-4 6 0,-4 7-1,-246-118 1,301 173 29,-2 4 0,-109-26 0,-20-6 781,177 51-774,0 2 1,-1 1-1,0 3 1,0 1-1,-87-2 1,-54 17-227,90-2 426,-111-8 0,183 1-701,19 3 289,1-2-1,-1 1 0,0-1 1,0 1-1,1-1 1,-10-3-1,-14-16-3984,16 6-2453,1-4-5686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36 11851,'0'0'-176,"-3"3"390,-2 8 70,24-21-1605,34-27 1673,-46 35 6971,-8 7-5367,-5 9-867,-7-3-514,0 1-1,-1-2 0,-1 0 0,0-1 0,0-1 0,-1 0 0,-23 8 1,-11 8 90,22-10-358,-147 79 1590,171-90-1862,0-1 0,1 1-1,-1-1 1,1 1-1,-1 0 1,1 0 0,0 1-1,-3 3 1,6-7-36,0 1 1,-1-1-1,1 1 1,0-1-1,0 1 1,0-1-1,-1 1 1,1-1-1,0 1 1,0-1-1,0 1 1,0-1-1,0 1 1,0-1-1,0 1 1,0-1-1,0 1 1,0 0-1,0-1 1,0 1-1,1-1 1,-1 1-1,0-1 1,0 1-1,0-1 1,1 0-1,-1 1 1,2 0-14,-1 1 0,0-1 0,1-1 0,-1 1 0,1 0 0,-1 0 0,1 0 0,-1-1 0,1 1 0,-1-1 0,1 1 0,0-1 0,2 0 0,353 37 270,-70-11-544,-154-5-3716,-48-7-5904,-49-9-5285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13164,'0'0'1436,"6"-9"-1206,-1 2-92,31-41 60,-34 46-121,0 0 1,0 0 0,0 0 0,0 0 0,0 0 0,0 0-1,0 1 1,1-1 0,-1 1 0,0 0 0,1 0-1,-1 0 1,1 0 0,0 0 0,-1 0 0,1 1 0,0-1-1,-1 1 1,1 0 0,4 0 0,-3 2 144,0 0 0,0 1 1,0-1-1,-1 1 0,1 0 0,-1 1 1,0-1-1,0 0 0,0 1 0,0 0 1,3 5-1,14 16 383,-8-14-529,1-1 0,0-1 1,1 0-1,0 0 0,0-2 0,0 0 0,1 0 0,1-1 0,-1-1 0,0-1 0,1 0 0,20 2 0,22 0 249,1-3-1,63-5 1,-33 0-291,-44 2-5,0 2 1,0 1-1,85 19 0,-39 2 15,2-5 0,0-3 0,189 6 0,-130-29-40,205-36 0,-201 20 8,187-5 1,196 46 41,183-6-44,104-83 30,-790 67-43,174-19 1088,-2-9 1,384-111-1,-381 82 1318,-242 61 1166,29 0-3698,0 0-1,-1 0 0,1 0 1,-1 1-1,1-1 1,0 1-1,0 0 0,-1 0 1,1 0-1,0 0 0,0 0 1,0 0-1,0 0 0,0 1 1,0-1-1,0 1 0,0 0 1,1-1-1,-3 3 1,-1 6-1199,4-8 510,0 1 0,0-1-1,0 1 1,-1-1 0,1 0 0,-1 0-1,0 0 1,0 0 0,1 0 0,-1 0-1,-4 2 1,-14-1-13227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8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97 13741,'0'0'3219,"-8"0"-891,4-1-2057,0 1 1,0 0-1,0 0 1,0 0 0,0 0-1,0 1 1,0-1-1,0 1 1,-5 2 0,7-2-172,0 0 0,0 1 0,0-1 1,0 1-1,1-1 0,-1 1 1,0 0-1,1-1 0,-1 1 0,1 0 1,0 0-1,0 0 0,0 0 0,0 0 1,0 1-1,0-1 0,0 0 0,1 0 1,-1 1-1,1-1 0,-1 4 1,0 3-76,0 1 0,0-1 0,1 0 1,0 1-1,1-1 0,0 0 0,1 0 1,2 10-1,-3-15-22,0-1 1,0 0-1,0 0 1,1 0-1,-1 1 0,1-2 1,0 1-1,0 0 0,-1 0 1,2 0-1,-1-1 0,0 1 1,1-1-1,-1 0 1,1 0-1,0 0 0,-1 0 1,1 0-1,0 0 0,0-1 1,0 1-1,0-1 0,1 0 1,-1 0-1,5 1 1,-6-2 57,0-1 1,0 1-1,1 0 1,-1 0-1,0-1 1,0 1-1,0-1 1,0 0-1,0 0 1,0 0-1,0 0 1,0 0-1,0 0 1,0 0-1,0 0 1,-1-1-1,1 1 1,-1-1-1,1 1 1,-1-1-1,1 0 1,-1 0-1,0 1 1,0-1-1,0 0 1,0 0-1,0 0 1,0 0-1,-1 0 1,1-1-1,0-3 1,3-7 210,-1-1 1,-1 1 0,1-24-1,-2 29-204,-1 0-1,-1 0 0,1 1 0,-1-1 0,-1 0 0,0 0 0,0 1 1,0-1-1,-1 1 0,0-1 0,-6-11 0,7 17-46,0-1 0,0 0 1,0 1-1,0-1 0,-1 1 0,1 0 0,-1-1 1,1 1-1,-1 1 0,0-1 0,1 0 0,-1 1 1,0-1-1,0 1 0,0 0 0,0 0 0,-1 0 1,1 0-1,0 0 0,0 1 0,-1 0 0,1-1 1,0 1-1,0 1 0,-1-1 0,1 0 0,0 1 1,0-1-1,-1 1 0,1 0 0,-4 2 0,3-1-11,-1 0-1,1 1 0,-1 0 1,1-1-1,0 2 0,0-1 0,0 0 1,0 1-1,1 0 0,-1 0 0,1 0 1,0 0-1,0 0 0,1 1 1,-1-1-1,1 1 0,-3 9 0,1-2 5,0-1-1,1 1 1,1 0-1,0 1 1,0-1 0,1 18-1,0-29-12,1 1 1,0 0-1,0 0 1,0-1-1,0 1 0,1 0 1,-1-1-1,0 1 0,1 0 1,-1-1-1,1 1 0,-1-1 1,1 1-1,0-1 0,-1 1 1,1-1-1,0 1 1,0-1-1,0 0 0,1 1 1,-1-1-1,0 0 0,0 0 1,1 0-1,-1 0 0,0 0 1,1 0-1,-1 0 1,1 0-1,-1-1 0,1 1 1,0-1-1,-1 1 0,1-1 1,-1 1-1,1-1 0,0 0 1,0 0-1,-1 0 1,1 0-1,0 0 0,-1 0 1,1 0-1,0-1 0,-1 1 1,1-1-1,-1 1 0,4-2 1,4-1 25,-1 0 0,1-1 0,-1 0 0,0 0 0,0-1 0,-1 0 0,1 0 0,6-7 0,1-2 106,-2-1 0,0 0 0,20-30 1,-29 38-44,0 1 1,0-1-1,-1 1 0,0-1 1,0 0-1,-1-1 1,0 1-1,0 0 1,0-1-1,-1 1 0,0 0 1,-1-1-1,0-10 1,0 17-68,0 1 1,0-1-1,0 0 1,0 1 0,-1-1-1,1 0 1,0 0-1,0 1 1,0-1 0,-1 0-1,1 1 1,0-1-1,-1 1 1,1-1 0,-1 0-1,1 1 1,0-1-1,-1 1 1,1-1-1,-1 1 1,0-1 0,1 1-1,-1 0 1,1-1-1,-1 1 1,0 0 0,1-1-1,-1 1 1,0 0-1,0-1 1,-22 8 296,17-3-300,0-1-1,1 1 1,0 1 0,0-1-1,-8 10 1,3 0-17,1 1 1,0-1-1,2 2 0,-1-1 1,2 1-1,0 0 1,1 1-1,1-1 0,0 1 1,-2 30-1,6-46-9,0 0-1,0 0 0,0 0 1,0 0-1,0 0 0,0 0 1,0 0-1,0 0 0,0 0 1,1 0-1,-1-1 0,0 1 1,1 0-1,-1 0 0,1 0 1,-1 0-1,1 0 0,-1 0 1,1 0-1,13-2-398,-10-1 334,-1-1 0,0 1 0,0-1 1,1 0-1,-2 0 0,1 0 0,4-6 0,2-4-838,-1 0 0,12-29-1,-8-9-5079,-10 7-2547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4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9897,'0'0'7335,"1"11"-6876,0-8-435,-1 3 20,1 1 0,0-1 0,0 0 1,1 0-1,0 1 0,0-1 0,0 0 0,1 0 1,0-1-1,0 1 0,1-1 0,7 10 0,30 29 437,3-3 0,1-2-1,82 55 1,165 81 182,-257-155-660,122 68 45,214 127 97,-118-67 109,25 15 330,-92-47-168,241 110 1,-321-171-331,178 123 0,-13-6-40,151 79 1882,-316-175 406,24 16-1449,-114-80-837,0 1 0,0 0 0,23 26 0,-27-25 61,1-2 0,0 1 0,1-1-1,26 16 1,-48-31-6049,-5-4 3334,-19-8-5519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5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11915,'0'0'5702,"9"11"-4661,23 36-339,-1 2 1,-2 2 0,-3 0 0,21 58 0,48 94 1698,35 10-1358,34 66-335,47 186 172,-72-151 471,-134-302-1154,2 5-43,0 0 0,2 0-1,-1-1 1,2-1 0,0 1-1,1-2 1,0 1 0,23 21-1,-50-65-2886,-9-3-2808,-3-4-3988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2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36 4260,'0'0'5915,"-9"-7"-3582,-25-20 304,27 25 899,10 11-2807,8 9-606,2-4 241,1 0 0,1-1 0,0 0 0,1-2 0,1 1 0,21 10 0,116 47 303,-16-7-508,215 158 358,-70-40 664,-46-50-603,188 118-179,309 222-229,-592-383-220,193 158-1,-301-216 111,2-1-1,2-1 1,0-2-1,1-2 1,85 35 0,-86-44 95,-1 1 1,-1 3-1,0 0 1,-1 3-1,-1 0 1,34 30 0,-34-26 377,0-2 1,61 32-1,22 14-217,-106-56-564,-18-5-1938,-27-2-4129,5-4-401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1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13004,'0'0'5098,"0"11"-4927,0-6-108,0-1-1,1 1 1,-1 0-1,1 0 1,0 0-1,0-1 1,1 1-1,-1 0 0,1-1 1,0 1-1,0-1 1,0 0-1,1 0 1,0 0-1,0 0 1,0 0-1,0 0 1,0-1-1,7 6 0,26 22 660,-1 2-1,-2 2 1,-1 1-1,-2 1 1,-2 1-1,28 51 1,-55-89-717,327 617 3310,-235-380-2684,-71-170-208,3 0 0,58 107 1,-78-167-391,0-1 0,0 1 1,1-1-1,0 0 0,12 9 1,-11-10 116,-1 0 1,-1 0 0,1 1 0,-1 0 0,8 10 0,-157-311-1199,77 150 1151,48 105-99,-331-627-104,304 601 106,-77-85 0,15 20 35,105 128-43,0-1-13,-1 0 0,1 0-1,0-1 1,0 1-1,1-1 1,-1 0-1,1 1 1,0-1-1,0 0 1,0-1 0,0-5-1,20 18-107,-6 8 133,-1 0-1,0 1 1,-1 0-1,0 0 1,-2 1-1,9 22 1,4 6-29,32 63-47,220 406 132,-238-456-60,60 97 10,93 207 0,-166-309-38,-5-11-175,1 0-1,36 57 1,-44-87-2855,-13-24-479,-12-23-3040,-15-16-7458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78 2338,'0'0'4928,"-7"-9"-2948,-4-3-1243,-6-8 34,-1-5 3577,19 28-4166,0 1-1,0-1 1,0 1-1,1-1 1,0 1-1,0-1 1,0 0-1,0 0 1,0 0-1,0 0 1,1 0-1,0-1 1,-1 1-1,1-1 1,4 3-1,6 2-143,-11-7 126,-1 0 1,0 1-1,1 0 1,-1-1 0,0 1-1,0 0 1,1 0 0,-1 0-1,0-1 1,0 1-1,0 1 1,0-1 0,0 0-1,0 0 1,0 0-1,-1 0 1,2 3 0,13 21-72,1-1 1,1-1 0,1-1 0,1 0 0,32 28-1,29 35 81,-77-84-136,-9-4-23,1-1 0,0 0 1,0 0-1,1 0 0,-1 0 1,1-1-1,0 0 0,0 0 1,-5-10-1,-4-2-8,-38-41-241,-74-64 1,68 69 155,32 36 109,22 19-8,15 10-7,82 78 59,-53-49-48,81 64-1,-159-163-58,-1 5 102,18 23 386,-2 1 1,-1 1-1,-44-44 0,67 72-444,0 1 0,0-1 0,0 0 1,0 0-1,0 0 0,-1 0 0,1 0 0,0 0 0,0 0 0,0 0 1,0 0-1,0 0 0,0 0 0,0 0 0,0 0 0,0 0 1,0 0-1,0 0 0,0 0 0,0 1 0,0-1 0,0 0 1,0 0-1,0 0 0,0 0 0,-1 0 0,1 0 0,0 0 0,0 0 1,0 0-1,0 0 0,0 0 0,0 0 0,0 0 0,0 0 1,0 0-1,0 0 0,0 0 0,0 0 0,-1 0 0,1 0 0,0-1 1,7 14 68,13 15-87,34 34 88,-16-19 195,63 58-1,100 86 429,-174-159-640,-1 0 0,33 47 1,-31-37 63,-2-9-75,0 0-1,32 24 0,-20-18-20,156 123-64,-95-82-141,-31-30-1718,-19-21-6022,-33-19 2029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5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10858,'5'8'497,"49"61"1535,110 110 1,-95-107 276,28 21-1614,4-4 1,118 78-1,-18-14-235,84 119-286,-135-121-102,13 30 517,-116-124 190,3-3-1,80 71 1,-73-80-751,-24-21-4,0 2 1,-2 2 0,-1 0 0,-1 2 0,37 50-1,-54-60 38,-9-14 170,0-1 0,0 1 0,1-1 0,-1 0-1,1 1 1,1-2 0,4 6 0,13-9-1051,-15-1-6978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6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167 291 8360,'0'0'11798,"-1"8"-11227,1-4-495,0 0 1,0 0 0,1 1-1,0-1 1,-1 0-1,1 0 1,1 1-1,-1-1 1,1 0-1,-1 0 1,1-1-1,0 1 1,5 7-1,-1-4 12,0 1-1,0-1 0,1 0 0,0 0 0,0-1 0,11 8 1,-72-80 1940,44 57-1788,-67-58 1119,72 63-1289,0 0 0,0 1 0,-1-1 0,1 1 0,-1 0 0,0 1 0,0-1 0,0 1 0,0 0 0,0 1 0,-1 0 0,-11-1 0,18 2-60,-1 0 0,0 0 0,0 0-1,0 1 1,1-1 0,-1 1 0,0-1 0,1 0-1,-1 1 1,0-1 0,1 1 0,-1-1 0,1 1-1,-1 0 1,1-1 0,-1 1 0,1 0 0,-1-1-1,1 1 1,-1 0 0,1-1 0,0 1 0,-1 0-1,1 0 1,0-1 0,0 1 0,0 0 0,0 0-1,0 0 1,0 0 0,0-1 0,0 1 0,0 0 0,0 0-1,0 1 1,7 32-48,-1-24 27,0 1 0,0-1-1,1-1 1,0 1 0,0-1 0,1 0-1,1-1 1,-1 0 0,18 12 0,-10-8 12,0-2 0,0 0-1,1 0 1,0-2 0,24 9 0,-39-16-6,0 0-1,0 0 0,-1 0 1,1-1-1,0 1 0,0-1 1,0 1-1,0-1 0,0 0 1,0 1-1,0-1 0,0 0 1,0 0-1,0-1 0,0 1 1,0 0-1,0-1 0,0 1 1,0-1-1,0 0 0,0 1 1,0-1-1,0 0 0,-1 0 1,1 0-1,0-1 0,2-1 1,-3 0 21,1-1-1,-1 1 1,0 0 0,0 0 0,-1-1 0,1 1 0,-1-1 0,0 1 0,1 0 0,-2-1 0,1 1 0,0-1 0,-1 1 0,1 0 0,-1-1 0,-1-2-1,-3-8 81,0 0 0,0 1 0,-2 0-1,1 0 1,-2 1 0,0 0 0,0 0-1,-1 1 1,0 0 0,-1 0 0,-1 1-1,1 0 1,-2 1 0,-20-14-1,30 22-78,-1 0-1,1-1 0,0 1 0,0 0 0,0 0 0,0 0 0,-1 1 0,1-1 0,-1 0 0,1 1 0,0 0 0,-1-1 1,1 1-1,-1 0 0,1 0 0,0 0 0,-1 1 0,-4 0 0,6 0 0,0 0 1,0 0-1,-1 0 0,1 0 0,0 0 1,0 0-1,0 0 0,0 0 0,0 1 1,0-1-1,0 0 0,1 1 0,-1-1 1,0 0-1,1 1 0,-1-1 0,1 1 1,0-1-1,-1 1 0,1-1 0,0 3 1,0 4-4,0 0 1,0 0 0,1 0 0,0 0-1,0 0 1,1 0 0,0 0 0,1-1-1,5 15 1,1-5-11,1-1-1,1 1 1,0-2-1,1 1 0,0-2 1,1 0-1,1 0 1,0-1-1,1-1 1,25 17-1,-39-29 0,0 1 0,0 0-1,0-1 1,0 1 0,0 0 0,0-1 0,0 1 0,0-1-1,0 0 1,1 1 0,-1-1 0,0 0 0,0 0 0,0 0-1,1 0 1,-1 0 0,0 0 0,0 0 0,0 0 0,1 0-1,-1-1 1,0 1 0,0 0 0,2-2 0,-2 1 4,0 0 0,0 0 0,0 0 0,-1-1 1,1 1-1,0 0 0,-1 0 0,1-1 1,-1 1-1,0 0 0,1-1 0,-1 1 0,0-1 1,0 1-1,0 0 0,0-1 0,0-2 0,-2-7 48,0-1 0,0 1 0,-1-1 0,-4-11 0,-2 0 42,-1 0 0,-17-28-1,23 42-73,-1 1-1,-1 0 1,1 1-1,-1-1 1,-1 1-1,1 1 0,-1-1 1,-1 1-1,-9-7 1,16 12-15,1 1 0,-1-1 0,0 1 0,1 0 0,-1-1 0,1 1 0,-1 0 0,0-1 0,1 1 0,-1 0 0,0 0 0,0 0 0,1-1 0,-1 1 0,0 0 0,0 0 0,1 0 1,-1 0-1,0 0 0,1 1 0,-1-1 0,0 0 0,0 0 0,1 0 0,-1 1 0,0-1 0,1 0 0,-1 0 0,1 1 0,-1-1 0,0 1 0,0 0 0,0 0 0,0 1 0,0 0 0,0 0 0,1-1 0,-1 1 0,1 0 0,-1 0-1,1 0 1,0 0 0,-1 0 0,1-1 0,0 4 0,1 5-31,-1 1 0,2-1 0,-1 0 1,4 11-1,0-8-23,0 0 0,1 0 0,1-1 1,-1 0-1,12 15 0,-14-22 44,0 1-1,0-1 0,1 0 1,0 0-1,-1-1 1,2 1-1,-1-1 0,0 0 1,1-1-1,0 1 1,-1-1-1,1 0 0,7 2 1,-12-4 0,0-1 1,0 0 0,0 0 0,-1 0 0,1 0-1,0 1 1,0-1 0,0 0 0,0 0 0,-1 0-1,1-1 1,0 1 0,0 0 0,0 0-1,-1 0 1,1-1 0,0 1 0,0 0 0,0-1-1,-1 1 1,1 0 0,0-1 0,-1 1-1,1-1 1,0 1 0,-1-1 0,1 0 0,-1 1-1,1-1 1,-1 1 0,1-1 0,-1 0 0,1 0-1,-1 1 1,0-1 0,1 0 0,-1-1-1,3-34 5,-3 28 22,-2-18 8,-1 0 0,-1 0 0,-1 0 0,-2 1 0,0 0 0,-2 0 0,0 1 0,-2 0 0,-27-45 0,3 28 57,13 31 58,22 10-136,-1 0-1,0 0 1,1 0 0,-1 1-1,0-1 1,1 0 0,-1 0-1,1 1 1,-1-1 0,0 0-1,1 1 1,-1-1 0,1 1-1,-1-1 1,1 1-1,-1-1 1,1 1 0,-1-1-1,1 1 1,0 0 0,-1-1-1,1 1 1,0-1 0,0 1-1,-1 0 1,1-1 0,0 1-1,0 0 1,0-1 0,0 1-1,0 1 1,-2 7-4,1 0 1,0 0 0,1 1-1,0-1 1,1 0-1,0 1 1,0-1-1,1 0 1,0 0 0,1 0-1,0 0 1,0-1-1,8 15 1,-3-9-19,-1-2 1,2 1-1,0-1 1,0 0-1,1-1 0,0 0 1,22 18-1,-29-27 3,0 0 0,0 1 0,1-1 0,-1-1-1,0 1 1,1 0 0,-1-1 0,1 0 0,-1 0 0,1 0 0,7 1 0,-10-2 0,0 0 0,1 0 0,-1 0 0,0-1 0,0 1 1,1 0-1,-1-1 0,0 1 0,0-1 0,0 1 1,0-1-1,1 0 0,-1 1 0,0-1 0,0 0 0,0 0 1,-1 0-1,1 0 0,0 0 0,0 0 0,0 0 1,-1 0-1,1 0 0,0 0 0,-1 0 0,1 0 1,-1 0-1,0-1 0,1 1 0,-1 0 0,0 0 0,0-1 1,1 1-1,-1 0 0,-1-3 0,3-12 52,-2 0 0,0 1 0,-1-1 0,-1 0 0,0 0 0,-1 0 0,-1 1 0,0 0 1,-1 0-1,-1 0 0,0 0 0,-1 1 0,0 0 0,-2 0 0,1 1 0,-2 0 0,0 0 0,0 1 0,-16-14 0,23 23-22,-1 0 0,1 1 0,0-1 0,-1 1 1,1 0-1,-1-1 0,0 2 0,0-1 0,0 0 0,0 1 0,0 0 1,0 0-1,0 0 0,0 0 0,-1 1 0,1-1 0,0 1 0,0 0 0,-1 1 1,1-1-1,-7 2 0,8 0-24,0-1 1,0 1-1,0 0 1,0 0-1,0 0 1,0 0-1,1 1 1,-1-1-1,1 1 1,0-1 0,0 1-1,0 0 1,0 0-1,0 0 1,0 0-1,1 0 1,-1 1-1,1-1 1,0 0-1,0 1 1,0-1-1,1 1 1,-1-1-1,1 1 1,0 4-1,-1 0-301,1 0 0,0 0 0,0 1 0,0-1 0,1 0-1,1 0 1,-1 0 0,1-1 0,1 1 0,5 14 0,3-3-3989,3 2-3291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248 232 7271,'0'0'1073,"-9"-3"-699,-2-3-153,0 0 1,0 0-1,0-1 1,1-1-1,0 0 1,0 0-1,1-1 1,0 0-1,1 0 1,0-1 0,-9-15-1,2 4 1163,9 11-516,0 0 1,0 1-1,-1 0 0,0 0 1,-1 1-1,0 0 1,0 0-1,-1 1 1,-17-12-1,26 19-841,-1 0 0,1 0-1,0 0 1,-1 0 0,1 0-1,0 0 1,-1 0 0,1 1-1,0-1 1,-1 0 0,1 0-1,0 0 1,-1 0 0,1 1-1,0-1 1,0 0 0,-1 0-1,1 0 1,0 1 0,0-1-1,0 0 1,-1 0 0,1 1-1,0-1 1,0 0 0,0 1-1,0-1 1,-1 0 0,1 1-1,0-1 1,0 0 0,0 1 0,0-1-1,0 0 1,0 1 0,0-1-1,0 0 1,0 1 0,0-1-1,0 0 1,0 1 0,0-1-1,0 0 1,1 1 0,-1-1-1,2 19-20,0-12-5,0-1 0,1 0 0,0 1 0,0-1 0,0 0 0,1-1-1,0 1 1,0-1 0,1 1 0,8 8 0,61 45-8,-34-29 4,6 12 133,-1 2-1,65 85 1,15 16 90,-122-142-216,22 20 13,-24-22-20,0 0 0,1 0 0,-1 0 0,0 0 0,0-1 0,0 1 0,0 0 0,1-1 0,-1 1 1,0-1-1,1 0 0,-1 1 0,0-1 0,1 0 0,-1 0 0,0 0 0,1 0 0,-1 0 1,3 0-1,-4-2 4,1 0 0,-1 0 0,0 0 1,1 1-1,-1-1 0,0 0 0,0 0 1,-1 0-1,1 0 0,0 0 0,-1 0 1,1 0-1,-1 1 0,1-1 1,-1 0-1,-1-2 0,-4-8 119,-1 0-1,0 0 1,-1 1 0,0 0-1,0 1 1,-13-13-1,-70-60 1156,49 47-787,-255-212 563,375 329-938,366 288-1309,-439-365 1193,0 0 0,1-1 1,0 1-1,0-1 0,9 3 1,-14-7 13,-1 1 1,0-1 0,0 0-1,1 1 1,-1-1 0,0 0-1,0 0 1,0 0 0,0 1-1,0-1 1,0 0 0,0 0-1,0 1 1,0-1-1,-1 0 1,1 0 0,0 1-1,0-1 1,-1 0 0,1 1-1,-1-2 1,-13-19 124,0 1 0,-2 1 0,0 0 0,-1 2 0,-36-30 0,26 23-60,14 12-35,-8-8-11,-1 0 1,0 1-1,-1 2 1,-1 0-1,-31-15 1,55 32-30,-1-1 1,1 1-1,0 0 1,0 0-1,0 0 1,-1-1 0,1 1-1,0 0 1,0 0-1,-1 0 1,1 0-1,0 0 1,0-1-1,-1 1 1,1 0-1,0 0 1,0 0-1,-1 0 1,1 0 0,0 0-1,-1 0 1,1 0-1,0 0 1,0 0-1,-1 0 1,1 0-1,0 0 1,0 0-1,-1 0 1,1 0 0,0 0-1,-1 1 1,1-1-1,0 0 1,0 0-1,-1 0 1,1 0-1,0 0 1,0 1-1,0-1 1,-1 0 0,1 0-1,0 1 1,0-1-1,0 0 1,0 0-1,-1 0 1,1 1-1,0-1 1,7 16 17,30 35-61,2-2 1,83 80-1,-97-103 39,-5-6-4,56 59-274,3-3 1,148 108-1,-219-179 273,0 0-1,0 0 1,0 0-1,1-1 1,0-1 0,15 5-1,-24-8 7,1 0 1,-1 0-1,0 1 0,1-1 0,-1 0 0,0 0 0,1 0 1,-1 0-1,0 0 0,1 0 0,-1 0 0,0-1 1,1 1-1,-1 0 0,0 0 0,1 0 0,-1 0 0,0 0 1,1 0-1,-1-1 0,0 1 0,0 0 0,1 0 1,-1 0-1,0-1 0,0 1 0,1 0 0,-1 0 0,0-1 1,0 1-1,0 0 0,1-1 0,-1 1 0,0 0 1,0-1-1,0 1 0,0 0 0,0-1 0,0 1 1,0 0-1,0-1 0,-2-21 1,-14-20 132,2 22-7,-1 0 1,0 0 0,-1 2 0,-2 0 0,0 0 0,0 2 0,-2 0 0,0 2 0,-32-19 0,52 33-110,-1 0 0,1-1 0,0 1 0,-1 0 0,1 0 0,0-1 0,-1 1 0,1 0 1,0 0-1,-1 0 0,1 0 0,-1-1 0,1 1 0,0 0 0,-1 0 0,1 0 0,-1 0 0,1 0 0,-1 0 0,1 0 1,0 0-1,-1 0 0,1 0 0,-1 1 0,1-1 0,-1 0 0,1 0 0,0 0 0,-1 0 0,1 1 0,0-1 0,-1 0 1,1 0-1,0 1 0,-1-1 0,1 0 0,-1 1 0,6 17 426,17 16-399,2-1 0,2-1 0,0-1 0,35 30 1,-8-6-24,-16-16-10,16 21-3,3-3-1,3-2 1,77 56 0,-132-109-15,0 1 1,0-1-1,0 0 1,0 0-1,0 0 0,0 0 1,0-1-1,1 0 1,-1 0-1,9 1 1,-12-2 4,-1 0-1,1 0 1,0 0 0,0 0 0,-1 0 0,1 0 0,0-1-1,0 1 1,-1 0 0,1 0 0,0-1 0,-1 1 0,1-1-1,0 1 1,-1-1 0,1 1 0,0-1 0,-1 1 0,1-1 0,-1 1-1,1-1 1,-1 1 0,1-2 0,0 0 5,-1 0 0,1 0-1,-1 0 1,1-1 0,-1 1 0,0 0 0,0 0 0,0 0 0,0 0 0,-1 0-1,1 0 1,0 0 0,-1-2 0,-4-10 30,0 1 0,0 0-1,-1 0 1,0 1 0,-2-1 0,1 1 0,-1 1-1,-11-13 1,-3-1 21,-1 1 0,-34-28 0,74 81 22,225 249-82,-149-180 11,-73-75 5,-12-13-10,0 0 0,1-1-1,0 0 1,0 0-1,1-1 1,0-1 0,19 11-1,-29-17-1,1-1 1,-1 0-1,0 0 0,0 1 1,1-1-1,-1 0 0,1 0 0,-1 0 1,0 0-1,1 0 0,-1 0 0,0 0 1,1 1-1,-1-1 0,1 0 0,-1 0 1,0 0-1,1-1 0,-1 1 0,0 0 1,1 0-1,-1 0 0,0 0 0,1 0 1,-1 0-1,1 0 0,-1-1 0,0 1 1,1 0-1,-1 0 0,0 0 0,0-1 1,1 1-1,-1-1 0,1-14-59,-12-19 107,11 34-43,-11-24 48,-2-1 1,-1 1-1,0 1 1,-2 1 0,-1 0-1,-28-28 1,71 89 8,369 368-218,-395-406 154,1 0 0,0 0-1,0 0 1,0 0-1,0 0 1,0 0 0,0 0-1,0 0 1,0 0-1,0-1 1,0 1-1,1 0 1,-1-1 0,0 1-1,0-1 1,1 0-1,-1 1 1,2-1 0,-9-19-5,-27-35 113,32 53-98,-55-82 92,78 96-118,141 137 1,10 9-1886,-139-132-1012,57 35-1,-65-48-2701,-14-12-3775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0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76 21172,'0'1'57,"0"1"1,0-1-1,-1 1 1,1-1-1,0 1 0,-1-1 1,1 1-1,-1-1 0,1 0 1,-1 1-1,0-1 1,1 0-1,-1 1 0,-2 0 1,3-1-51,0-1-1,-1 0 1,1 1 0,-1-1 0,1 0 0,-1 1-1,1-1 1,-1 0 0,1 0 0,-1 0-1,1 0 1,-1 0 0,0 1 0,1-1 0,-1 0-1,1 0 1,-1 0 0,1 0 0,-1 0 0,1-1-1,-1 1 1,1 0 0,-1 0 0,0 0 0,0-1-1,-1 0-50,1 0 1,-1 0-1,1 0 0,-1-1 0,1 1 0,-1-1 0,1 1 0,0-1 1,0 1-1,-1-1 0,1 0 0,0 1 0,1-1 0,-1 0 0,0 0 1,0 0-1,1 0 0,-1 0 0,1-3 0,-1 3-22,1 1 0,0-1 1,-1 1-1,1-1 0,0 1 0,0-1 0,0 1 0,0-1 0,0 1 0,1-1 0,-1 1 1,0-1-1,1 1 0,-1 0 0,1-1 0,-1 1 0,1-1 0,0 1 0,0 0 1,0 0-1,-1-1 0,1 1 0,0 0 0,0 0 0,1 0 0,-1 0 0,0 0 1,0 0-1,0 0 0,1 1 0,-1-1 0,0 0 0,1 1 0,-1-1 0,1 1 0,-1-1 1,1 1-1,-1 0 0,1-1 0,-1 1 0,1 0 0,-1 0 0,1 0 0,-1 0 1,1 0-1,-1 1 0,1-1 0,-1 0 0,3 2 0,5 0-66,-1 0 0,1 0 0,-1 1 0,0 1 0,0-1 0,0 1-1,10 7 1,8 10 725,-1 2 0,-1 1-1,-1 1 1,-1 1-1,-2 1 1,0 1-1,29 55 1,-65-106-514,-1 1 1,0 0-1,-2 1 1,-36-33-1,17 17-118,13 12-39,4 3-76,-1 0 0,-1 2 0,-32-23 0,97 86 340,-1-4-58,246 217 1058,-269-244-1284,-18-12 98,0 0 1,0-1-1,0 1 1,0 0-1,1 0 1,-1 0-1,0 0 1,0 0-1,0 0 1,0 0-1,0 0 1,0 0-1,1 0 1,-1 0-1,0-1 0,0 1 1,0 0-1,0 0 1,0 0-1,0 0 1,0 0-1,0 0 1,0-1-1,1 1 1,-1 0-1,0 0 1,0 0-1,0 0 1,0-1-1,0 1 1,0 0-1,0 0 1,0 0-1,0 0 1,0 0-1,0-1 1,0 1-1,0 0 1,0 0-1,-1 0 1,1 0-1,0 0 1,0-1-1,0 1 1,0 0-1,0 0 1,0 0-1,0 0 1,0 0-1,0 0 1,0-1-1,-1 1 1,1 0-1,-23-43 218,-2-4-167,31 47-318,14 13 249,0 0 0,0 2 0,-2 0-1,1 1 1,22 27 0,-1-3 90,14 13 114,-18-16 107,1-1-1,2-3 1,1 0 0,73 43-1,-109-74-237,1-1 0,-1 1 0,1-1 0,0 0 0,0 0 0,0 0 0,0-1 0,0 1 0,-1-1-1,1-1 1,0 1 0,7-2 0,-6 1-7,-1 1 1,0-1-1,1 1 0,-1 0 0,1 0 0,-1 1 1,1 0-1,-1 0 0,8 2 0,18 12-1,-2 2 1,0 0-1,-1 2 0,41 36 0,-23-18-27,338 291-50,-306-258 23,-21-28-1376,-53-9 1293,6-12-85,1 0 1,1 0-1,1-1 1,29 35-1,-7-8 124,10 14-5,-10-15 61,-2 1-1,44 85 0,-78-129-817,-7-8 503,-12-13 35,-126-136 227,496 529 1105,-344-368-1501,-8-10 245,-18-20 266,-20-26 140,136 140-575,-78-73 389,226 249 1197,-307-337-1048,63 70-170,0 0 0,0 0 0,0 0 0,-1 0 0,1 0 0,0 0 0,0 0 0,0 0 0,0 0 0,0 0-1,0-1 1,0 1 0,0 0 0,0 0 0,-1 0 0,1 0 0,0 0 0,0 0 0,0-1 0,0 1 0,0 0 0,0 0-1,0 0 1,0 0 0,0 0 0,0 0 0,0-1 0,0 1 0,0 0 0,0 0 0,0 0 0,0 0 0,0 0-1,0 0 1,0-1 0,0 1 0,1 0 0,-1 0 0,0 0 0,0 0 0,0 0 0,0 0 0,0 0 0,0-1 0,0 1-1,0 0 1,0 0 0,0 0 0,1 0 0,-1 0 0,0 0 0,0 0 0,0 0 0,0 0 0,0 0 0,0 0 0,1 0-1,-1 0 1,0 0 0,0 0 0,0 0 0,0 0 0,0 0 0,0 0 0,1 0 0,-1 0 0,0 0 0,0 0-1,13 3-19,12 13 55,0 2 0,-1 0 0,-1 1 1,38 41-1,-31-30-19,89 97 287,-71-72-97,68 59 0,-125-123-225,0 0 0,1 0 0,0 0 0,1-1 0,0-1 0,-7-13 0,46 36-61,-10 3 108,0 1 0,-1 1 1,0 1-1,17 20 0,71 86-59,-107-122 33,-1 0-4,22 25 147,-1 0 0,34 58-1,-57-80-387,-8-8 152,-11-10 132,6 2-41,1 0 0,1-1 0,0-1 0,0 0 0,1 0 0,-11-19 0,22 32-13,0 0 1,0-1-1,0 1 1,-1 0 0,1 0-1,0 0 1,0-1 0,0 1-1,-1 0 1,1-1 0,0 1-1,0 0 1,0 0-1,0-1 1,0 1 0,0 0-1,0-1 1,0 1 0,0 0-1,0-1 1,0 1-1,0 0 1,0 0 0,0-1-1,0 1 1,0 0 0,0-1-1,0 1 1,0 0-1,0 0 1,1-1 0,-1 1-1,0 0 1,0-1 0,0 1-1,0 0 1,1 0-1,-1 0 1,0-1 0,0 1-1,0 0 1,1 0 0,-1 0-1,0-1 1,1 1-1,-1 0 1,0 0 0,0 0-1,1 0 1,-1 0 0,0 0-1,1 0 1,-1 0-1,0-1 1,0 1 0,1 0-1,-1 0 1,0 0 0,1 1-1,-1-1 1,21 6-579,-2 6 502,0 2-1,-1 0 1,-1 1-1,0 1 1,-1 0-1,23 31 0,-24-30 103,-10-12-14,36 43 744,44 66-1,-93-125-776,-1 1 0,0-1 0,-12-9 0,-6-7 117,20 19-69,-4-5 4,0 1 0,0-1 0,-9-17 0,45 41-211,18 21 262,-2 2 0,-2 1-1,-1 2 1,-1 2 0,-3 1-1,30 45 1,-40-42 1137,-24-43-1200,-1 1 0,0-1-1,1 0 1,-1 0 0,0 1 0,0-1-1,1 0 1,-1 0 0,0 0-1,0 0 1,1 0 0,-1 0 0,0 0-1,0 0 1,1 0 0,-1 0-1,0 0 1,0 0 0,1 0 0,-1-1-1,0 1 1,1 0 0,-1-1 0,0 1-1,1 0 1,-1-1 0,-1 0-1,-17-13-414,0 0 0,1-2-1,1 0 1,1 0 0,-24-32-1,10 13-1906,-11-12-2713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10602,'0'0'1153,"8"9"-304,212 223 2533,-26-30-310,3 0-930,-158-168-1814,2-2 0,1-1 0,67 37 0,271 180 1286,-187-114-1418,-95-66 793,-2 5 0,102 102 1,-89-80-787,228 152 1,-300-222-184,0 2 64,-2 2 1,-2 1-1,0 2 0,49 62 1,-67-76 42,1-2 1,0 0 0,1-1 0,1 0-1,28 17 1,102 46-214,-61-34 121,59 33 34,172 123 1,-177-87-25,134 139 1,-81-70-25,-29-9-16,13 10 1,-62-84-53,198 186-195,32 70-425,-310-312 628,35 53 0,8 12-342,-49-76 220,1 0 0,40 30 0,-35-32 39,51 55 1,-58-49 148,-14-18-29,1 1 1,1-2 0,22 19-1,-10-10-31,0 1 0,31 40-1,11 10 1026,-71-77-672,0 0-378,1 0 0,-1 0 0,0 0 0,0 0 0,1 0 0,-1 0-1,0 0 1,0 0 0,1 0 0,-1 0 0,0 0 0,0 0 0,1 0 0,-1-1 0,0 1 0,0 0 0,1 0 0,-1 0 0,0 0-1,0-1 1,0 1 0,1 0 0,-1 0 0,0-1 0,0 1 0,0 0 0,0 0 0,0 0 0,0-1 0,1 1 0,-1 0 0,0-1 0,0 1-1,0 0 1,0 0 0,0-1 0,0 1 0,0 0 0,0 0 0,0-1 0,0 1 0,0 0 0,0-1 0,0 1 0,-1 0 0,1 0-1,0-1 1,0 1 0,0 0 0,0 0 0,0-1 0,0 1 0,-1 0 0,1 0 0,0 0 0,0-1 0,0 1 0,-1 0 0,1 0-1,-15-16-7613,-15 3-6913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7944,'0'0'-3492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3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52 312 8904,'0'0'9012,"-5"-14"-7939,5 2-732,0 0 0,1-1 0,0 1 1,1 0-1,0 0 0,1 0 0,5-13 1,0-6 131,-8 31 39,0 1-441,0 0-1,0 0 1,-1-1-1,1 1 0,-1 0 1,1 0-1,-1 0 1,1-1-1,-1 1 1,1 0-1,-1 0 1,0-1-1,1 1 1,-1 0-1,0-1 1,0 1-1,1-1 1,-1 1-1,0-1 0,0 0 1,0 1-1,0-1 1,1 0-1,-1 1 1,-2-1-1,-2 1 648,14-1-406,-12-4 2462,-18-9-1865,20 13-873,0-1 1,1 1-1,-1 0 0,0-1 1,0 1-1,0 0 1,0-1-1,0 1 0,0 0 1,1 0-1,-1 0 0,0 0 1,0 0-1,0 0 0,0 0 1,0 0-1,0 0 0,0 0 1,0 1-1,0-1 1,0 0-1,1 1 0,-1-1 1,0 0-1,0 1 0,0-1 1,1 1-1,-1-1 0,0 1 1,0 0-1,1-1 1,-2 2-1,1 1-22,0-1 0,1 0 0,-1 1 0,0-1 0,1 1 0,0-1 0,0 1 0,0-1 0,0 1 0,0-1 0,0 1 0,1 2 0,1 5-38,0 1 0,1-1 0,0 0 0,0 0 0,8 13 1,11 1-27,-21-23 48,0-1 0,0 1 0,-1-1 0,1 0 0,0 1 0,0-1 0,0 0 0,0 0 0,0 1 0,-1-1 0,1 0 0,0 0 1,0 0-1,0 0 0,0 0 0,0 0 0,0-1 0,0 1 0,-1 0 0,1 0 0,1-1 0,0 0 12,0-1 0,-1 0 0,1 1 0,-1-1 0,1 0 0,-1 0 0,1 0 0,-1 0 0,0 0 0,0 0 0,0 0 0,0 0 0,0 0 0,-1-1 0,1 1 0,-1 0 0,1 0 0,-1-1 1,0 1-1,0 0 0,0-3 0,-2-65 930,2 66-903,-1 1-1,0-1 0,1 0 1,-2 0-1,1 1 0,0-1 0,-1 0 1,1 1-1,-1-1 0,0 1 1,0 0-1,0 0 0,-1 0 0,1 0 1,-6-5-1,8 8-32,-1-1 1,1 1-1,-1 0 1,1-1-1,-1 1 0,1 0 1,-1-1-1,1 1 1,-1 0-1,1 0 0,-1-1 1,0 1-1,1 0 1,-1 0-1,1 0 0,-1 0 1,0 0-1,1 0 1,-1 0-1,1 0 0,-1 0 1,0 0-1,1 0 1,-1 0-1,0 0 0,1 1 1,-1-1-1,1 0 1,-1 0-1,1 1 0,-1-1 1,1 0-1,-1 1 1,1-1-1,-1 0 0,1 1 1,-1-1-1,1 1 1,-1-1-1,1 1 0,0-1 1,-1 1-1,1-1 1,0 1-1,0-1 0,-1 1 1,1 0-1,0-1 1,0 1-1,0-1 0,0 1 1,0 0-1,-1-1 0,1 1 1,0 0-1,0-1 1,1 2-1,-3 45-114,2-40 104,0 5 7,-1-3-3,1 0 0,0-1 0,0 1 0,1 0 0,0 0 0,1-1 0,0 1 0,0-1 0,1 1 0,3 7 0,-4-40 258,-1-43-163,0 10-12,-10-96 1,9 153-82,0 0 0,0 1 0,0-1 0,0 0 0,0 0 0,0 0 0,-1 0 0,1 0 0,0 0 0,0-1 0,0 1 0,0 0 0,0 0 0,0 0 0,0 0 0,0 0 0,-1 0 0,1 0 0,0 0 0,0 0 0,0 0 0,0 0 0,0 0 0,0 0 0,0 0 0,-2 25 0,2 41 0,6-16 0,3-1 0,28 94 0,-32-136 0,-3-24 0,-3-29 0,-4 1 0,-2 1 0,-2-1 0,-25-69 0,25 98 0,6 25 0,5 32 0,3-16-402,1 0 1,1-1-1,1 1 0,15 29 0,-7-23-1385,1 0-1,33 45 0,-25-46-6279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49 254 3908,'0'0'2151,"3"-9"22,2-4-1286,-1-1 0,-1 1 1,0-1-1,1-19 0,-3 26-266,0-1 0,-1 1 0,0 0 0,-1-1 0,0 1 0,0 0 0,0 0 0,-1 0 0,0 0 0,0 0 0,-7-13 0,9 19-476,0 0 1,0 1-1,-1-1 0,1 0 0,0 1 0,-1-1 0,1 0 0,-1 1 0,1-1 1,-1 0-1,1 1 0,-1-1 0,1 1 0,-1-1 0,0 1 0,1-1 0,-1 1 1,0-1-1,1 1 0,-1 0 0,0-1 0,0 1 0,1 0 0,-1 0 0,0 0 0,0-1 1,0 1-1,1 0 0,-1 0 0,-1 0 0,1 1-33,0 0 0,0 0 0,0 0 0,0 0-1,0 0 1,1 0 0,-1 0 0,0 0 0,0 0 0,1 1 0,-1-1-1,1 0 1,-1 0 0,1 1 0,-1 1 0,-8 54 1025,8-37-935,0-1 0,1 1-1,1 0 1,1 0 0,1 0 0,0 0 0,2-1-1,0 0 1,14 33 0,-19-51-191,0 0 0,1 0 0,-1 0-1,1 0 1,-1 0 0,1 0 0,-1 0 0,1 0 0,0-1 0,-1 1-1,1 0 1,0 0 0,0-1 0,-1 1 0,1 0 0,0-1-1,0 1 1,0-1 0,0 1 0,0-1 0,1 1 0,-1-1 10,-1-1 1,1 1-1,0 0 1,-1-1-1,1 1 1,-1-1-1,1 1 1,-1-1 0,1 1-1,-1-1 1,1 1-1,-1-1 1,1 1-1,-1-1 1,0 1-1,1-1 1,-1 0-1,0 1 1,0-1-1,1 0 1,-1 1 0,0-2-1,7-46 804,-8-93-231,0 123-561,-1 0 1,-1 0-1,0 0 1,-2 1 0,-11-30-1,-2 21 40,17 26-71,1 0 0,0-1 0,-1 1 0,1 0 1,-1-1-1,1 1 0,-1 0 0,1-1 0,-1 1 1,1 0-1,-1 0 0,1 0 0,-1 0 0,0 0 0,1-1 1,-1 1-1,1 0 0,-1 0 0,1 0 0,-1 0 0,1 1 1,-1-1-1,0 0 0,1 0 0,-1 0 0,1 0 0,-1 0 1,1 1-1,-1-1 0,1 0 0,-1 1 0,1-1 1,-1 0-1,1 1 0,0-1 0,-1 0 0,1 1 0,-1-1 1,1 1-1,0-1 0,-1 1 0,1-1 0,0 1 0,0-1 1,-1 1-1,1-1 0,0 1 0,0-1 0,0 1 0,0-1 1,0 1-1,0-1 0,0 1 0,0 0 0,-4 15-18,1 0 0,1 0-1,0 0 1,2 0-1,-1 1 1,2-1-1,0 0 1,1 0 0,5 18-1,6 21-5,24 65 0,-34-111 17,7 21-7,0-1 0,2 0 1,2-1-1,22 36 0,-35-62 9,0 0 0,0-1-1,0 1 1,0-1 0,0 1-1,0-1 1,0 0 0,1 1 0,-1-1-1,1 0 1,-1 0 0,1 0 0,-1 0-1,1 0 1,0 0 0,2 0-1,-3-1 4,0 0-1,-1 0 0,1 0 1,0-1-1,-1 1 0,1 0 1,0 0-1,-1-1 0,1 1 1,-1-1-1,1 1 0,0-1 1,-1 1-1,1-1 0,-1 1 1,1-1-1,-1 1 0,0-1 1,1 1-1,-1-1 0,0 0 1,1 1-1,-1-1 0,0 0 1,1 1-1,-1-1 0,0-1 1,3-10 32,-1 1 0,-1-1 0,1-21-1,-2 27 2,1-50 207,-7-77 1,3 107-208,-1-1-1,-2 2 1,0-1 0,-2 1 0,-12-29 0,16 45-16,-1 1 1,-1-1 0,1 1 0,-9-9 0,13 16-14,0-1 1,0 1-1,0 0 1,-1 0-1,1 0 0,0 0 1,-1 0-1,1 0 0,-1 0 1,0 0-1,1 0 1,-1 1-1,-3-2 0,5 2-4,-1 0 0,0 1-1,0-1 1,0 0-1,0 0 1,1 1 0,-1-1-1,0 0 1,0 1-1,0-1 1,1 1 0,-1-1-1,0 1 1,1-1-1,-1 1 1,0-1 0,1 1-1,-1 0 1,1-1 0,-1 1-1,1 0 1,-1 0-1,1-1 1,0 1 0,-1 0-1,1 0 1,0 0-1,0-1 1,-1 1 0,1 1-1,-4 13-28,1-1 0,1 1-1,0 0 1,1 0-1,1 0 1,0 0 0,4 26-1,2 3 30,17 57 0,-17-80-6,-5-11 4,1-1 0,1 0 0,0 0 0,0 0 0,0 0 0,1 0 0,1-1 0,0 1 0,5 7 0,-9-16 1,-1 1 1,0-1 0,0 0-1,0 0 1,1 1 0,-1-1-1,0 0 1,1 0 0,-1 1-1,0-1 1,0 0 0,1 0-1,-1 0 1,0 0 0,1 1-1,-1-1 1,0 0 0,1 0-1,-1 0 1,0 0 0,1 0 0,-1 0-1,0 0 1,1 0 0,-1 0-1,1 0 1,-1 0 0,0 0-1,1 0 1,-1 0 0,0 0-1,1-1 1,-1 1 0,0 0-1,1 0 1,-1 0 0,0-1-1,8-14-21,-1-24 34,-7 36 0,7-60 63,-4-1 0,-2 1-1,-10-81 1,0 104-75,0 21 0,9 19 0,-1-1 0,1 1 0,0 0 0,0 0 0,-1-1 0,1 1 0,0 0 0,0 0 0,-1-1 0,1 1 0,0 0 0,-1 0 0,1 0 0,-1 0 0,1-1 0,0 1 0,-1 0 0,1 0 0,0 0 0,-1 0 0,1 0 0,-1 0 0,1 0 0,0 0 0,-1 0 0,1 0 0,-1 0 0,1 0 0,0 0 0,-1 1 0,1-1 0,0 0 0,-1 0 0,1 0 0,-1 1 0,0 0 0,-1 1 0,1 0 0,-1-1 0,1 1 0,0 0 0,0 0 0,0 0 0,0 0 0,0 0 0,0 0 0,1 1 0,-1-1 0,1 0 0,-1 0 0,1 0 0,0 5 0,-1 43 0,2-35 0,-1-9 0,6 161 0,-4-147 0,1 0 0,1 0 0,1-1 0,0 1 0,2-1 0,10 23 0,-16-41 0,-1 0 0,0-1 0,0 1 0,0-1 0,0 1 0,0-1 0,1 1 0,-1-1 0,0 1 0,1-1 0,-1 1 0,0-1 0,1 1 0,-1-1 0,0 1 0,1-1 0,-1 0 0,1 1 0,-1-1 0,1 0 0,-1 1 0,1-1 0,-1 0 0,1 0 0,-1 1 0,1-1 0,-1 0 0,1 0 0,0 0 0,-1 0 0,1 0 0,0 0 0,7-17 0,-1-37 0,-7 51 0,6-66 0,-4 0 0,-7-72 0,5 139 0,0-1 0,0 1 0,-1 0 0,1 0 0,-1 0 0,1 0 0,-1 0 0,0 0 0,0 0 0,0 0 0,0 0 0,0 0 0,0 0 0,-1 1 0,1-1 0,-2-1 0,2 2 0,1 1 0,0 0 0,-1 0 0,1 0 0,-1 0 0,1-1 0,0 1 0,-1 0 0,1 0 0,0 0 0,-1 0 0,1 0 0,-1 0 0,1 0 0,0 0 0,-1 0 0,1 0 0,-1 0 0,1 1 0,0-1 0,-1 0 0,1 0 0,0 0 0,-1 0 0,1 1 0,0-1 0,-1 0 0,1 0 0,-1 1 0,-9 20 0,0 29 0,3 1 0,2 1 0,2-1 0,5 77 0,-1-38 0,17-214 0,-15-201 0,-7 301 0,3 24 0,1 0 0,0 0 0,0 0 0,0 0 0,-1 0 0,1 0 0,0 0 0,0 0 0,-1 0 0,1 0 0,0 0 0,0 0 0,-1 0 0,1 0 0,0 0 0,0 0 0,-1 0 0,1 0 0,0 0 0,0 0 0,0 0 0,-1 0 0,1 1 0,0-1 0,0 0 0,0 0 0,0 0 0,-1 0 0,1 1 0,0-1 0,0 0 0,0 0 0,0 0 0,0 1 0,-1-1 0,1 0 0,0 0 0,0 0 0,0 1 0,0-1 0,0 0 0,0 0 0,0 1 0,-12 43 0,5 37 0,4 0 0,10 104 0,-6-176 0,-1-1 0,0 0 0,1 0 0,0-1 0,0 1 0,1-1 0,0 1 0,0-1 0,1 1 0,-1-1 0,8 11 0,-10-18 0,0 1 0,0-1 0,0 0 0,0 0 0,0 0 0,1 0 0,-1 0 0,0 0 0,0 0 0,0 0 0,0 0 0,0 0 0,1 0 0,-1 0 0,0 0 0,0 0 0,0 0 0,0 0 0,1 0 0,-1 0 0,0 0 0,0 0 0,0 0 0,0 0 0,0 0 0,1 0 0,-1 0 0,0 0 0,0 0 0,0 0 0,0 0 0,1 0 0,-1 0 0,0 0 0,0 0 0,0-1 0,0 1 0,0 0 0,0 0 0,0 0 0,0 0 0,1 0 0,-1-1 0,0 1 0,0 0 0,0 0 0,0 0 0,0 0 0,0 0 0,0-1 0,0 1 0,0 0 0,0 0 0,0 0 0,0 0 0,0-1 0,0 1 0,0 0 0,0 0 0,0 0 0,0-1 0,6-27 0,-2-2 0,-1 1 0,-1 0 0,-2-35 0,0 29 0,3-21 0,-1 31 0,-1 0 0,-2 0 0,0-1 0,-8-41 0,9 66 0,0 0 0,0 0 0,0 0 0,-1 0 0,1 0 0,0 0 0,-1 0 0,1 0 0,-1 0 0,1 0 0,-1 1 0,1-1 0,-1 0 0,0 0 0,1 0 0,-1 1 0,0-1 0,1 0 0,-3 0 0,3 1 0,-1 0 0,1 0 0,-1 0 0,1 0 0,-1 0 0,1 1 0,-1-1 0,1 0 0,-1 0 0,1 0 0,-1 1 0,1-1 0,-1 0 0,1 1 0,-1-1 0,1 0 0,0 1 0,-1-1 0,1 1 0,0-1 0,-1 1 0,1-1 0,0 0 0,-1 2 0,-14 38 0,4 43-4,4 1 0,4-1 0,9 108 0,-1-281-361,1 28 415,-3 23-139,0-20-387,-1 1 1,-9-77-1,5 175-9005,2 10 2488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0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169 144 5733,'0'0'10667,"6"-9"-9712,22-30-250,-24 37-683,0-1 0,0 0 0,0 1 1,0 0-1,1 0 0,-1 0 0,1 1 0,-1 0 1,1-1-1,0 2 0,0-1 0,-1 0 0,1 1 1,0 0-1,0 0 0,0 1 0,6 0 0,6 0 0,304 10 854,-316-13 1562,-11-3-1283,-13-3-515,-59-4 690,0 4 0,-148 4 0,172 5-643,577-1-1232,-1218-11 3086,821-6-2760,-63 12 24,83-7-586,211 8 1,-346 7 768,-13 2-6,-17 4 59,-27 3 359,0-2 0,-85 8 0,-97-9 1533,119-9-860,109 0-1069,0 0-1,0 0 1,1 0 0,-1 0-1,0 0 1,0-1-1,0 1 1,0 0-1,0 0 1,0 0-1,1 0 1,-1-1-1,0 1 1,0 0-1,0 0 1,0 0-1,0-1 1,0 1-1,0 0 1,0 0-1,0 0 1,0-1-1,0 1 1,0 0 0,0 0-1,0 0 1,0-1-1,0 1 1,0 0-1,0 0 1,0 0-1,0-1 1,0 1-1,0 0 1,-1 0-1,1 0 1,0-1-1,0 1 1,0 0-1,0 0 1,0 0-1,-1 0 1,1 0-1,0-1 1,0 1-1,0 0 1,0 0 0,-1 0-1,1 0 1,0 0-1,0 0 1,0 0-1,-1 0 1,1 0-1,19-10-202,12 0-580,-1 3 0,50-7 1,-64 12-411,1 1 1,0 1 0,26 3 0,-38 1-3429,-13 1-722,-20 2-5408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2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45 12812,'0'0'3251,"14"-3"-2872,10-1-97,0 1-1,1 1 0,-1 1 1,1 2-1,-1 0 1,41 8-1,-26-1-138,-13-3-48,-1 1-1,0 1 0,0 0 0,40 20 0,-110-37 3292,22 8-3078,-109-15 953,-1 6 0,-150 7 0,238 4-949,82-3-306,-1 0 0,43-11 0,22-3-3,336-4-1418,-456 29 1495,-65 15 1044,-2-5 0,-91 8-1,-118 26 637,288-53-4563,9-10-3854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24 419 11563,'-12'-96'6563,"1"-129"1,20 309-5344,-1-21-737,1 242 263,4 46 216,-13-345-903,1 0-1,0 0 1,0-1-1,1 1 1,-1 0-1,1 0 1,0-1-1,6 10 0,-8-15-50,0 1-1,1-1 0,-1 0 0,0 1 0,1-1 0,-1 1 0,0-1 0,1 0 0,-1 0 0,0 1 1,1-1-1,-1 0 0,1 1 0,-1-1 0,1 0 0,-1 0 0,1 0 0,-1 0 0,1 0 0,-1 1 1,0-1-1,1 0 0,-1 0 0,1 0 0,-1 0 0,1 0 0,-1 0 0,1-1 0,-1 1 0,1 0 1,-1 0-1,1 0 0,-1 0 0,1 0 0,0-1 0,1-1 7,0 0 1,0 0-1,0 0 0,-1-1 1,1 1-1,0 0 0,-1-1 1,0 0-1,1 1 0,0-6 1,12-32 194,-1-1 1,-3-1-1,-2 0 0,5-53 1,-2-173 873,-10 237-922,-5-146 291,2 155-424,0 1 1,-2-1 0,0 1-1,-2 0 1,-13-35 0,19 55-28,0 0 1,-1 0 0,1-1 0,-1 1 0,1 0-1,-1 0 1,1 0 0,-1 0 0,0 0 0,0 0-1,0 0 1,1 0 0,-1 1 0,0-1 0,0 0-1,0 0 1,0 1 0,-2-2 0,3 2-3,-1 0 0,1 1 1,-1-1-1,1 0 0,-1 0 1,1 0-1,-1 1 0,1-1 0,-1 0 1,1 1-1,-1-1 0,1 0 1,-1 1-1,1-1 0,0 1 0,-1-1 1,1 0-1,0 1 0,-1-1 0,1 1 1,0-1-1,0 1 0,-1-1 1,1 1-1,0-1 0,0 2 0,-10 43-88,-35 573 148,45-542-54,2-73-48,1-8 0,11-24 109,-3 0 0,0-1 0,-2 0 0,10-55 0,8-129 58,-21 125-86,-5-107-1,-7 148-5,6 48-31,0-1 1,0 0-1,0 1 1,0-1-1,0 0 0,-1 1 1,1-1-1,0 1 0,0-1 1,0 0-1,-1 1 1,1-1-1,0 1 0,-1-1 1,1 1-1,-1-1 0,1 1 1,0-1-1,-1 1 1,1-1-1,-1 1 0,1 0 1,-1-1-1,1 1 0,-1 0 1,0-1-1,1 1 1,-1 0-1,1 0 0,-2-1 1,1 2-5,0-1 1,0 1 0,0 0 0,0-1-1,0 1 1,1 0 0,-1 0 0,0 0-1,1 0 1,-1 0 0,0 0 0,1 0-1,-1 0 1,1 0 0,-1 0 0,1 0-1,0 0 1,-1 2 0,-12 50-48,2 0 0,3 1 0,-3 91-1,6-73 76,-6 352 39,12-416-72,-1-1 0,2 1-1,-1-1 1,1 0 0,0 0 0,3 8 0,-5-14 6,0-1 0,1 1 0,-1 0 0,0-1 0,1 1 0,-1-1 0,0 1 0,1-1 1,-1 1-1,1-1 0,-1 1 0,0-1 0,1 1 0,0-1 0,-1 1 0,1-1 1,-1 0-1,1 1 0,-1-1 0,1 0 0,0 1 0,-1-1 0,1 0 0,0 0 1,-1 0-1,2 1 0,-1-2-1,0 0 1,1 0-1,-1 1 1,0-1 0,0 0-1,0 0 1,0 0-1,0 0 1,0 0-1,0-1 1,0 1-1,0 0 1,0 0-1,-1 0 1,1-1-1,0 1 1,-1 0 0,1-2-1,4-8-239,-1 0 0,-1-1 0,0 1 1,2-16-1,-2 3-2828,-2 1-3659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3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95 11883,'0'0'3833,"-9"3"-1612,-2 0-1620,6-2-214,0 0 0,0 0 0,1 1 0,-1 0 0,1 0 0,-8 4 0,83-37 3499,-53 23-3554,1 0 0,0 2 0,1 0 0,-1 1 0,1 0 0,1 2 0,24-1 0,-7 3-178,0 2 0,73 11 0,-86-7-105,1-2 0,-1-1 0,0-1-1,1-2 1,40-4 0,-52 0 295,-28 3 406,-31 5 217,-109 28-241,-66 9-539,6-19-112,231-22-342,17 1 213,0-1 1,40-7-1,166-63 16,-47 11 50,-193 60-14,1-1-1,-1 1 1,1 0 0,-1-1 0,1 1 0,-1 0-1,1 0 1,0-1 0,-1 1 0,1 0 0,-1 0-1,1 0 1,0 0 0,-1 0 0,1 0 0,-1 0-1,1 0 1,0 0 0,-1 0 0,1 0 0,-1 0 0,1 0-1,0 0 1,-1 1 0,1-1 0,-1 0 0,1 0-1,-1 1 1,1-1 0,-1 0 0,1 1 0,-1-1-1,1 1 1,-1-1 0,1 1 0,-13 20 156,-33 20 241,26-28-331,-1-2 0,0 0 1,0-1-1,-1-1 0,0-1 1,-1-1-1,0-1 0,-31 5 1,8-6-10,0-1 0,0-2 1,-57-5-1,63-4-120,35 2-137,23-1-6,483-65-2755,-721 67 5926,161 6-2823,-191 13-29,248-15-123,0 0 0,0 0 0,0 0 0,0 0 0,1 0 1,-1 0-1,0 0 0,0 0 0,0 1 0,0-1 0,0 0 0,0 0 0,1 1 0,-1-1 0,0 1 0,0-1 0,0 1 0,1-1 0,-1 1 0,0-1 1,1 1-1,-1 0 0,1-1 0,-1 1 0,0 0 0,0 0 0,2 0-15,-1 0 0,0 0 0,1 0 0,-1 0 0,0 0 0,1 0 0,-1 0 0,1 0 0,-1 0 0,1-1 1,0 1-1,-1 0 0,1 0 0,0-1 0,0 1 0,-1 0 0,1-1 0,1 1 0,46 25-431,-25-18 395,1-2 0,0-1 0,0 0 0,0-2 0,1 0 0,-1-2-1,1-1 1,28-3 0,-16-2-5,0-1 0,-1-1 1,0-3-1,59-23 0,-85 30 77,-8 2-5,0 1 1,0-1 0,0 0 0,0 1-1,-1-1 1,1 0 0,0 0 0,-1 0-1,1 0 1,0 0 0,-1-1 0,1 1-1,-1 0 1,2-3 0,-13 2 182,0 0-1,0 1 1,-19 1 0,-55 6 80,-105 21 0,44-5 304,59-8-555,84-14-64,24-11-470,34-16 229,82-28 1,-108 46 128,0 2 1,0 0 0,0 3 0,0 0 0,38 1 0,-110 22 837,-15 2-663,-1-3 0,-1-2-1,-111 15 1,270-31-167,156-21 0,-248 19 196,-9 0 72,-21-2 240,-33 0 201,-44 4-600,99 0 31,0 0 1,-1 0 0,1 0-1,0 1 1,0-1-1,0 0 1,-1 0-1,1 0 1,0 0-1,0 0 1,-1 0-1,1 0 1,0 0-1,0 0 1,-1 0-1,1 0 1,0 0-1,0 0 1,0 0-1,-1 0 1,1 0 0,0 0-1,0 0 1,0-1-1,-1 1 1,1 0-1,0 0 1,0 0-1,0 0 1,-1 0-1,1 0 1,0-1-1,0 1 1,0 0-1,0 0 1,-1 0-1,1 0 1,0-1-1,0 1 1,0 0 0,0 0-1,0-1 1,0 1-1,0 0 1,0 0-1,0 0 1,0-1-1,0 1 1,0 0-1,0 0 1,0-1-1,0 1 1,0 0-1,0 0 1,0 0-1,0-1 1,0 1-1,0 0 1,0 0-1,0-1 1,0 1 0,0 0-1,0 0 1,1 0-1,-1 0 1,0-1-1,1 1 2,0-1 0,-1 1-1,1 0 1,0 0 0,0-1-1,0 1 1,0 0 0,-1 0 0,1 0-1,0 0 1,0 0 0,0 0-1,0 0 1,-1 0 0,1 1-1,0-1 1,0 0 0,0 0 0,0 1-1,-1-1 1,1 0 0,0 1-1,0-1 1,-1 1 0,1-1 0,0 1-1,0 0 1,2 0 0,-1 0-1,1 0 1,0 0-1,0 0 1,0-1 0,0 1-1,0-1 1,0 0-1,0 0 1,0 0 0,0 0-1,3-1 1,6 1-10,-12 0 47,-30-17 133,-7 12-37,20 31 298,-14-19-212,25 2-2727,4 3-6547,2-6 4109,0-17-4247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5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90 8296,'0'0'2754,"7"-9"-1558,21-26-315,-27 34-673,0 0 0,0-1 0,0 1 0,0 0-1,-1 0 1,1 0 0,0-1 0,-1 1 0,1 0 0,-1-1 0,0 1 0,1 0 0,-1-1-1,0 1 1,0-1 0,1 1 0,-1 0 0,0-1 0,-1-1 0,1 2-97,-1 0 0,1 0 0,-1 0 0,1 0 1,-1 1-1,0-1 0,1 0 0,-1 0 0,0 1 0,0-1 1,0 0-1,1 1 0,-1-1 0,0 1 0,0-1 1,0 1-1,0 0 0,0-1 0,-2 0 0,-4 0 191,-1 0-1,0 0 0,1 0 1,-17 2-1,18-1-64,-2 1-181,1 0-1,-1 1 0,1-1 1,-1 2-1,1-1 1,0 1-1,0 0 1,0 1-1,0-1 0,-8 7 1,-62 50 541,47-31-395,1 1 1,1 2 0,-33 49-1,-60 114 825,68-106-670,28-43-306,1 0 1,3 1-1,2 1 1,-20 78-1,16-27-28,-14 134 1,35-208 7,0 1 1,2-1-1,0 1 0,2-1 1,1 1-1,1-1 0,12 41 1,-6-25 273,-2 1 0,-2-1 0,-2 1 1,-1 1-1,-4 48 0,0-81-153,-1 0 1,0 0-1,0 0 1,-1 0 0,0 0-1,-1 0 1,0-1-1,-1 1 1,0-1-1,-8 12 1,-12 14 273,-33 36 0,38-47-207,-196 205 959,68-78-952,141-143-213,4-6-10,0 1 1,1-1 0,-1 1-1,1 0 1,0 0 0,-1 0-1,1 0 1,0 0 0,1 1-1,-1-1 1,1 0 0,-1 1 0,-1 6-1,5-9-8,0 0-1,0 0 0,0 0 1,0 0-1,1-1 0,-1 1 1,0-1-1,0 0 1,0 0-1,0 1 0,1-1 1,-1-1-1,0 1 0,3-1 1,0 1 20,33-2 81,48-8 1,-59 5-189,0 2 0,0 0 0,1 2 0,38 3 0,-65-1 83,1 0 1,0-1 0,-1 1-1,1 0 1,-1 0-1,0 0 1,1 0-1,-1 0 1,0 0 0,1 1-1,-1-1 1,0 0-1,0 1 1,0-1-1,0 0 1,0 1-1,-1-1 1,1 1 0,0 0-1,-1-1 1,1 1-1,-1-1 1,1 1-1,-1 0 1,0 0-1,0 1 1,5 55 29,-5-44-17,0 14 7,-2 1-1,-1 0 1,-1-1 0,-1 0-1,-2 0 1,0 0 0,-2-1-1,-2 0 1,0-1 0,-20 33 0,-18 37-60,-72 200 1,114-273 14,-9 23-54,3 1 1,1 0-1,2 1 0,3 1 1,-3 58-1,15-3-289,-2-76 279,-1 0 1,-1-1-1,-2 1 0,-1 0 1,0-1-1,-3 0 0,-8 35 0,-67 142 204,-16 51-49,83-212-58,2 1 1,2-1-1,1 2 1,0 50 0,6-65-21,2 0 1,1-1 0,9 55 0,-7-73 2,0 1 0,1-1 1,0 1-1,1-1 1,0-1-1,1 1 1,0-1-1,0 1 0,1-2 1,1 1-1,0-1 1,12 11-1,5 0 4,1-1 1,1-1-1,1-2 0,1 0 1,48 18-1,-46-22 31,0 2 0,-2 1 1,1 2-1,-2 1 0,32 25 0,-21 0-18,-32-34 7,0-1-1,1 1 1,0-1-1,16 12 1,-23-19-45,1-1 0,-1 1-1,1 0 1,-1 0 0,1-1 0,-1 1 0,1-1-1,-1 1 1,1-1 0,-1 0 0,1 0 0,0 1-1,-1-1 1,1 0 0,0-1 0,-1 1 0,1 0-1,-1 0 1,1-1 0,0 1 0,-1-1 0,1 1-1,-1-1 1,1 0 0,-1 1 0,0-1 0,1 0-1,-1 0 1,0 0 0,1 0 0,-1 0 0,0 0-1,0-1 1,1 0 0,3-4-568,-1 0 0,0-1 0,0 1 0,-1-1 0,1 0 0,2-9 0,12-44-5233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6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77 202 4132,'0'0'6086,"5"-8"-4848,1-5-641,6-12 68,7 4 2814,-16 20-3217,1 0 0,0 0 1,0 0-1,0 0 1,0 1-1,0 0 0,0 0 1,0 0-1,0 0 1,0 1-1,0-1 1,0 1-1,0 0 0,5 2 1,5 0 317,20 2-472,0-1 0,0-2 0,1-2 1,-1-1-1,0-2 0,0-1 0,45-11 0,23-13 239,101-42 1,-124 41-307,-145 49 809,-2-4 0,-135 14 0,-191-9 2035,385-21-2727,5 1-67,0-1-1,0 0 1,0 0-1,0 0 0,0-1 1,0 1-1,0-1 1,0 0-1,0 0 1,0-1-1,-5-2 1,9 4-95,0 0 0,0 0 1,0-1-1,0 1 0,0 0 1,0 0-1,0 0 0,0-1 0,1 1 1,-1 0-1,0 0 0,0-1 1,0 1-1,0 0 0,0 0 0,0 0 1,0-1-1,1 1 0,-1 0 1,0 0-1,0 0 0,0 0 1,0-1-1,1 1 0,-1 0 0,0 0 1,0 0-1,0 0 0,1 0 1,-1 0-1,0 0 0,0 0 1,0-1-1,1 1 0,-1 0 0,0 0 1,0 0-1,1 0 0,-1 0 1,0 0-1,0 0 0,0 0 0,1 0 1,-1 1-1,0-1 0,0 0 1,1 0-1,-1 0 0,61-10-10,0 3 0,105 2 0,-63 3-13,-47 0 41,-11 2 22,66-10-1,-110 10-33,-1 0-1,0 0 1,0 0-1,1 0 0,-1 0 1,0 0-1,1 0 1,-1 1-1,0-1 1,1 0-1,-1 0 0,0 0 1,1 0-1,-1 0 1,0-1-1,1 1 1,-1 0-1,0 0 1,1 0-1,-1 0 0,0 0 1,0 0-1,1 0 1,-1-1-1,0 1 1,1 0-1,-1 0 0,0 0 1,0-1-1,1 1 1,-1 0-1,0 0 1,0-1-1,0 1 0,0 0 1,1 0-1,-1-1 1,0 1-1,0 0 1,0-1-1,0 1 0,0 0 1,0-1-1,-17-4 136,-31-1 48,-309 25-221,52 1 88,599-35-254,2 0 121,-217 15 174,-37 0 11,-35 0-56,-15 0-10,-476 32 2335,383-22-2104,69-8-67,19-1-339,25-1-1503,-4-1 522,1 0 0,-1-1 0,1 0 0,-1 0 0,0-1 0,11-5 0,22-13-5624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69 14286,'0'0'3245,"-8"2"-1029,1-1-1959,-37 3 3344,42-4-3233,0 0 0,-1-1 0,1 1 0,0-1 1,0 0-1,0 1 0,0-1 0,0 0 0,0 0 0,0 0 1,0-1-1,0 1 0,0 0 0,0-1 0,1 1 0,-1-1 1,1 0-1,-1 0 0,1 1 0,-2-4 0,38 32 879,-19-17-1063,-4 0-184,1-1 0,0-1 0,1 0 0,0-1 0,0-1 0,0 0 0,1-1 0,0 0 0,0-1 0,0-1 0,0 0 0,1-1 0,-1-1 0,1 0 0,-1-1 0,1-1 0,-1-1 0,1 0 0,-1-1 0,0 0 0,0-1 0,0-1 0,0 0 0,22-13 0,18-12 0,62-47 0,-157 72 0,-1 7 0,0 2 0,0 1 0,-71 19 0,-116 48 0,210-65 0,-12 3 0,18-4 0,-1-1 0,-1-1 0,1 0 0,-1-1 0,1 0 0,-1-1 0,0-1 0,-23 0 0,37-1 0,-1 0 0,1 0 0,-1 0 0,0 0 0,1-1 0,-1 1 0,1 0 0,-1 0 0,1-1 0,-1 1 0,1 0 0,-1-1 0,1 1 0,-1-1 0,1 1 0,-1 0 0,1-1 0,-1 1 0,1-1 0,0 1 0,-1-1 0,1 0 0,0 1 0,0-1 0,-1 1 0,1-1 0,0 0 0,0 1 0,0-1 0,0 1 0,0-1 0,0 0 0,0 1 0,0-1 0,0 1 0,0-1 0,0 0 0,0 1 0,0-1 0,0 0 0,1 1 0,-1-1 0,0 1 0,0-1 0,1 1 0,-1-1 0,0 1 0,1-1 0,0 0 0,20-27 0,-1 15 0,2 1 0,-1 1 0,1 1 0,1 1 0,0 1 0,45-11 0,-21 10 0,1 2 0,74-1 0,-93 7 0,-20-1 0,0 1 0,-1 1 0,1 0 0,0 0 0,0 1 0,0 0 0,-1 0 0,1 1 0,-1 0 0,10 4 0,-17-6 0,-1 0 0,1 0 0,-1 0 0,1 1 0,-1-1 0,1 0 0,-1 0 0,1 1 0,-1-1 0,0 0 0,1 1 0,-1-1 0,1 1 0,-1-1 0,0 0 0,0 1 0,1-1 0,-1 1 0,0-1 0,1 1 0,-1-1 0,0 1 0,0-1 0,0 1 0,0-1 0,0 1 0,0-1 0,1 1 0,-1-1 0,0 1 0,0-1 0,-1 1 0,1-1 0,0 2 0,-17 9 0,-28-1 0,-217 19 0,73-10 0,181-19 0,11-3 0,29-9 0,49-15 0,-38 14 0,1 2 0,1 2 0,0 2 0,0 2 0,82 0 0,-120 6 0,1 0 0,-1 0 0,1 1 0,-1-1 0,0 2 0,0-1 0,11 6 0,-16-8 0,0 1 0,0 1 0,0-1 0,0 0 0,0 0 0,-1 1 0,1-1 0,0 1 0,-1 0 0,1-1 0,-1 1 0,1 0 0,-1 0 0,0 0 0,0 0 0,0 0 0,0 0 0,0 0 0,0 1 0,0-1 0,-1 0 0,1 0 0,-1 1 0,0-1 0,0 0 0,1 0 0,-1 1 0,-1 2 0,0-3 0,0 0 0,0 0 0,0 0 0,0 0 0,0 0 0,0-1 0,0 1 0,-1-1 0,1 1 0,-1-1 0,1 1 0,-1-1 0,0 0 0,1 1 0,-1-1 0,0 0 0,0 0 0,0-1 0,0 1 0,-4 1 0,-49 12 0,46-12 0,-41 5 0,-1-2 0,1-3 0,-1-1 0,-72-10 0,-43 1 0,165 8 0,1 0 0,0 0 0,-1-1 0,1 1 0,-1 0 0,1 0 0,-1 0 0,1 0 0,0 0 0,-1 0 0,1 0 0,-1 0 0,1 0 0,-1 0 0,1 0 0,-1 0 0,1 0 0,-1 0 0,1 0 0,0 0 0,-1 0 0,1 0 0,-1 1 0,1-1 0,0 0 0,-1 0 0,1 1 0,-1-1 0,1 0 0,0 0 0,-1 1 0,1-1 0,0 0 0,0 1 0,-1-1 0,1 1 0,-1 0 0,6 2 0,8 2 0,0-1 0,0-1 0,0 0 0,0-1 0,0 0 0,1-1 0,-1 0 0,25-3 0,-14 2 0,23-1 0,0-1 0,-1-3 0,0-2 0,0-1 0,-1-3 0,71-25 0,-138 33 0,1 2 0,-34 2 0,4 4 0,0 2 0,1 3 0,0 2 0,-89 33 0,138-45 1,0 0 1,0 0-1,0 1 1,0-1-1,1 0 1,-1 1-1,0-1 1,0 1-1,0-1 1,1 1-1,-1-1 1,0 1-1,0-1 0,1 1 1,-1 0-1,0-1 1,1 1-1,-1 0 1,1 0-1,-1 0 1,15 5 39,42-5-235,-46-1 17,82-6-3469,0-12-4597,-29 0-2086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9129,'0'0'14771,"-5"8"-14595,0 4-19,1 0 0,0 1 0,1-1 1,0 1-1,1-1 0,-1 26 0,2 94 1918,3-70-920,0-39-530,2-40-396,4-37 6,1-190 966,-12 235-1069,-3 16-81,-4 17-85,-4 44 76,2 0-1,3 1 0,1 95 1,9-183-19,1 0 0,7-28 0,2-20 25,-2-181 155,-12 227 284,-3 31-171,-4 35-254,-12 62-17,8-38 29,-8 82-1,60-283-20,-22 41-45,10-43-26,-27 141-5,0 1 1,0 0 0,1 0-1,0 0 1,1 12 0,0 20 38,-8 31 19,-27 127 0,33-262-46,25-121 46,1-31-17,-28 352 153,-38 244 0,57-403-3186,11-8-4876,-11 18-4137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15 318 8104,'0'-12'160,"0"-194"2591,0 114 4422,12 307-2262,2 148-4233,-25-399 539,1-287-823,11 241-350,-11 336 31,4-144-49,4-87-13,1-16-24,0 0-1,1 1 1,-1-1-1,2 1 0,-1-1 1,1 1-1,2 9 0,-3-17 10,0 0-1,0 1 1,0-1-1,0 0 1,0 0-1,0 1 1,0-1-1,0 0 1,1 0 0,-1 0-1,0 1 1,0-1-1,0 0 1,0 0-1,0 0 1,1 0-1,-1 1 1,0-1-1,0 0 1,0 0-1,1 0 1,-1 0-1,0 0 1,0 0-1,0 0 1,1 1-1,-1-1 1,0 0-1,0 0 1,1 0-1,-1 0 1,0 0-1,0 0 1,0 0-1,1 0 1,-1 0-1,0 0 1,0 0-1,1-1 1,-1 1-1,0 0 1,0 0-1,0 0 1,1 0-1,-1 0 1,0 0-1,0 0 1,0 0-1,1-1 1,-1 1-1,0 0 1,0 0-1,0 0 1,0-1-1,1 1 1,-1 0-1,0 0 1,0 0-1,0-1 1,0 1 0,0 0-1,0 0 1,0-1-1,8-16 18,5-37 50,-2 0 1,7-99-1,-11-111 49,-11 217-23,-1 36 110,-2 30 137,-4 63-236,3 0-1,4 147 1,5-143-82,-1-75-19,2 48 15,-1-56-17,-1 1 0,0-1 0,1 0 1,0 1-1,0-1 0,0 0 0,0 0 0,1 0 1,-1 0-1,1 0 0,0 0 0,-1 0 1,5 4-1,-6-7 1,1 0-1,-1 1 1,0-1 0,1 0 0,-1 1-1,0-1 1,0 0 0,1 0 0,-1 0-1,0 1 1,1-1 0,-1 0 0,0 0-1,1 0 1,-1 0 0,1 0 0,-1 0-1,0 0 1,1 1 0,-1-1 0,0 0-1,1 0 1,-1-1 0,1 1 0,-1 0 0,0 0-1,1 0 1,-1 0 0,0 0 0,1 0-1,-1 0 1,0 0 0,1-1 0,-1 1-1,1 0 1,6-15-42,-4-20-1124,-3 0-2577,0-4-2791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906 238 15727,'-11'-10'1222,"-2"-2"-972,-1 1 0,1 0 0,-2 1 0,0 1 0,0 0 0,0 1 0,-1 1 0,0 0 0,-1 1 1,1 1-1,-25-5 0,24 9-188,0 0 1,0 2 0,0 0 0,0 0 0,0 2 0,0 0 0,1 1 0,-1 1 0,-17 7 0,11-2 114,0 2-1,1 0 1,1 1 0,0 1 0,-32 29 0,22-14 56,2 1-1,1 2 0,1 1 1,2 1-1,2 1 1,1 1-1,-22 49 1,22-34-100,3 1 1,2 1 0,2 1 0,3 0 0,2 1 0,2 0 0,3 1 0,2-1 0,3 1 0,2 0 0,12 70-1,-10-104-141,1-1-1,1-1 0,0 1 1,2-1-1,0 0 0,1 0 1,1-1-1,1-1 0,1 0 1,22 27-1,-23-34-54,-1 0 0,1-1 0,1 0 0,0-1-1,0-1 1,1 0 0,0-1 0,1 0 0,-1-1 0,1 0 0,0-1 0,1-1 0,-1 0 0,1-1-1,29 3 1,-16-4-5,0-2 0,1 0-1,-1-2 1,0-1 0,0-2-1,0 0 1,-1-2 0,0-1-1,0-1 1,-1-1 0,0-2-1,-1 0 1,0-2 0,29-21-1,-12 4 355,-2-1 1,-1-3-1,-2-1 0,-2-2 0,-1-1 0,-2-2 0,-1-1 0,-3-1 0,-1-2 0,-3 0 0,32-81 0,-32 58 284,-3 0 0,-3-1 0,-3 0 0,-3-2-1,-3 1 1,-3-1 0,-7-141 0,0 195-543,-1 1 0,0 0-1,-1 0 1,-1 0 0,-1 0 0,0 0 0,-1 1 0,0-1-1,-17-26 1,18 34-26,-1 1 0,0 0-1,0 0 1,0 1 0,-1 0 0,0 0-1,0 0 1,0 1 0,-1 0 0,0 1-1,0-1 1,0 1 0,-1 1-1,1 0 1,-1 0 0,0 1 0,1 0-1,-1 0 1,-15 0 0,4 1-35,-1 2 1,1 1-1,0 0 0,0 1 1,-1 1-1,2 1 1,-1 1-1,1 1 0,0 1 1,-21 11-1,-17 12-11,-101 75 1,80-47-213,-108 105 0,155-132-899,0 1-1,3 1 1,1 2-1,1 1 1,-33 64-1,42-59-5815,14-31-6544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18225,'0'0'-576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267 10122,'-4'-9'1553,"-9"-22"-669,-2 0 0,-1 1 0,-25-35-1,35 57-724,0 0 0,-1 0 0,0 1 0,0-1 0,0 2-1,-1-1 1,0 1 0,0 0 0,-1 1 0,1 0-1,-1 0 1,0 1 0,-1 0 0,1 1 0,-1 0-1,-17-3 1,8 5-110,1 1 0,-1 0-1,0 2 1,1 0-1,0 1 1,-1 1 0,1 1-1,1 0 1,-1 2 0,1 0-1,0 0 1,-16 12 0,-24 15 134,-102 81 0,96-62 21,1 3 0,4 2 0,2 3 0,3 2 0,2 3 0,3 1 0,-48 92 0,52-72-72,3 2 0,4 1 0,4 2 0,4 1-1,-29 174 1,36-76-144,21-161 1,1 1-1,2-1 1,0 0-1,10 37 1,-9-55 6,1 0 0,0 1 0,1-1 0,1-1 0,0 1-1,0-1 1,1 0 0,1 0 0,0-1 0,0 0 0,1-1 0,0 1 0,1-2 0,0 1 0,0-1 0,1-1 0,0 0 0,0-1 0,0 0 0,14 5 0,6 1 13,0-2 0,1-1 1,-1-2-1,2-1 0,-1-1 0,60 0 1,-37-6 13,-1-3-1,0-2 1,0-2 0,-1-3 0,0-2 0,85-33-1,-57 13-59,-2-4 0,-1-3 0,103-72 0,-125 72 100,-1-2-1,-2-2 1,-2-3 0,-2-2 0,-3-2 0,-2-2 0,68-105 0,-92 124 250,-1-1 1,-1-1-1,-3-1 1,0 0-1,-3-1 1,-1 0 0,-2-1-1,-1 0 1,-2 0-1,-2-1 1,-2 1 0,-1-1-1,-2 0 1,-13-77-1,7 86-197,-2 1 0,-1 0-1,-2 0 1,0 1 0,-2 0 0,-1 1-1,-2 1 1,-1 1 0,0 0 0,-38-38-1,33 40-470,-1 1 0,-2 1 0,0 1-1,-1 2 1,-57-31 0,67 43-843,0 0 1,0 2 0,0 0-1,-31-4 1,-10-3-5286,16 0-2079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91 6566,'0'0'390,"-9"-3"-187,-40-16 695,25 9 98,-1 1 1,0 1-1,-27-5 0,46 12-884,-1 0 0,1 0-1,0 1 1,0-1-1,-1 2 1,1-1 0,0 1-1,0-1 1,-1 2-1,1-1 1,0 1 0,0 0-1,1 0 1,-1 0-1,0 1 1,1 0 0,-1 0-1,-6 6 1,-2 5-71,0 0 1,1 1-1,1 0 0,0 1 1,1 0-1,1 1 1,1 0-1,-12 29 1,-4 21 178,-16 70 1,25-80-21,3-11 20,1 1-1,3 0 1,2 1 0,1 0-1,3 0 1,2 0-1,2 0 1,2 0 0,2 0-1,3 0 1,1-1 0,2 0-1,21 51 1,-2-27-184,3-1-1,3-2 1,3-2-1,69 88 1,215 228-224,-172-213-363,-41-39 129,-28-30 358,5-3 0,100 86 1,-155-157 24,2-1 1,0-2-1,1-1 1,75 33-1,-90-46-44,-1-2 0,1 0 0,1-2 0,-1 0-1,1-1 1,-1-1 0,1-1 0,0-1 0,0-1-1,0-1 1,36-5 0,-50 4 35,1 0 0,-1 0 1,1-1-1,-1 0 0,0 0 0,0-1 1,0 0-1,0 0 0,-1-1 0,0 0 0,0 0 1,0 0-1,8-10 0,-7 5 32,0 0 0,0-1 0,0 0 0,-2 0 0,1-1-1,-2 0 1,7-20 0,-3-8 48,-1-1-1,-2 0 1,-2 0-1,-2-45 0,-3-60 478,-6-1-1,-7 1 0,-6 1 0,-43-150 0,36 202-177,-5 2 0,-4 1 0,-3 1-1,-5 3 1,-3 2 0,-69-92-1,12 40 379,-6 4 0,-206-189 0,279 287-450,-1 1 1,-2 2-1,-1 2 0,-2 2 0,-46-22 1,58 34-243,0 2 0,-1 2-1,0 1 1,0 1 0,-1 2 0,0 1 0,-1 2 0,-44 0 0,69 4-274,0 0 0,1 1-1,-1 0 1,1 1-1,-1 0 1,1 0-1,0 1 1,0 1 0,0-1-1,0 1 1,0 1-1,1-1 1,0 2 0,0-1-1,0 1 1,1 0-1,0 1 1,0-1 0,0 1-1,1 1 1,0-1-1,-7 13 1,-11 18-4857,5-6-4106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9577,'-12'1'5,"7"-1"58,-1 0-1,1 1 0,-1-1 1,0 1-1,1 1 0,-1-1 1,1 1-1,0 0 0,-1 0 1,1 0-1,0 1 0,0 0 1,1 0-1,-1 0 0,1 0 1,-1 1-1,1 0 0,0 0 1,0 0-1,0 0 1,1 0-1,0 1 0,0 0 1,0 0-1,0 0 0,1 0 1,0 0-1,0 0 0,0 1 1,-1 5-1,2-2 48,1 1-1,-1-1 1,2 1 0,-1-1-1,1 0 1,1 1 0,0-1 0,0 0-1,1 0 1,0 0 0,0 0-1,1-1 1,0 1 0,1-1-1,10 15 1,7 4-85,1 0 0,52 46 0,-51-51 77,552 452-117,-172-154-28,-308-239 50,327 268 129,28-37-7,-212-171-88,432 272-82,-100-59-1623,-494-315 1573,2-3 0,2-4 0,0-3 0,2-3 0,149 24 0,-154-39-654,94 1 0,-170-13 738,1 1 0,-1 0 0,1-1 0,-1 1 0,1-1 0,-1 0 0,0 1 0,1-1 0,-1 0 0,0-1 0,0 1 0,0 0 0,1-1 0,-2 1 0,1-1 0,0 1 0,0-1 0,0 0 0,-1 0-1,1 0 1,-1 0 0,1 0 0,-1 0 0,0 0 0,0-1 0,0 1 0,0 0 0,0-1 0,-1 1 0,1-1 0,-1 1 0,0-1 0,1-2 0,1-12 283,-1 1-1,-1 0 1,-3-32 0,2 42-376,-1-7 129,-1 0 0,0 0 1,-1 0-1,0 1 0,-1-1 1,-1 1-1,0 0 0,0 1 1,-11-15-1,-13-14 360,-36-39 0,60 73-334,-228-243 1498,-36-40-1285,125 130 313,-313-264 1,-48 22 42,390 318-248,-5 6-1,-200-95 1,-54-19 1246,-17-8-1283,312 165-171,0 3 0,-2 4-1,-96-19 1,115 33 237,-104-19 367,-258-85 0,68-23-1109,345 135 162,8 3 32,0 0 0,0 1 0,1-1 0,-1 1 1,0 0-1,0 0 0,0 1 0,0-1 0,0 1 0,0 0 0,-4 0 1,4 6-3211,4 13-3427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3940,'0'0'10762,"3"-5"-10159,0 0-248,5-8-545,-6 0 4445,-5-18 1871,1 33-3097,1 19-2548,0 58 46,4 0 0,25 148-1,-27-225-491,0-1-1,-1 1 1,1-1 0,0 1-1,0-1 1,0 1-1,0-1 1,0 0 0,1 1-1,-1-1 1,0 0 0,0 0-1,1 0 1,-1 0-1,1 0 1,-1 0 0,1-1-1,-1 1 1,1 0-1,0-1 1,-1 1 0,1-1-1,0 0 1,-1 1-1,1-1 1,0 0 0,-1 0-1,1 0 1,0 0-1,2-1 1,67-8-94,-41 3 140,21-1-28,34-3-10,-24 8 186,-80-6-5097,8 3-887,-5 0-5701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 6182,'-3'-19'7504,"-1"-6"4105,3 28-8546,1 16-3555,8 181 3418,-4-180-3147,-4-20 146,0 0-1,1 1 1,-1-1 0,0 0-1,1 0 1,-1 0-1,0 0 1,1 0 0,-1 0-1,0 0 1,0 0 0,1 0-1,-1 0 1,0 0-1,1 0 1,-1-1 0,0 1-1,0 0 1,1 0-1,-1 0 1,0 0 0,1 0-1,-1 0 1,0-1 0,0 1-1,0 0 1,1 0-1,-1-1 1,0 1 0,0 0-1,0 0 1,1 0-1,-1-1 1,0 1 0,0-1-1,23-37-9078,-16 25 5404,3-4-3804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5445,'0'0'17419,"2"-6"-15903,3-13-300,-2 24 167,-4 41 890,1-16-1902,-2 12 78,1-30-421,0 1 1,1 0-1,0 0 0,1 0 1,0 0-1,1-1 1,0 1-1,6 15 0,-8-28-88,0 0 0,0 0 0,0 0 0,0-1-1,0 1 1,0 0 0,1 0 0,-1 0 0,0 0-1,0 0 1,0-1 0,0 1 0,0 0 0,0 0-1,1 0 1,-1 0 0,0 0 0,0 0 0,0 0-1,0 0 1,1 0 0,-1 0 0,0-1 0,0 1-1,0 0 1,0 0 0,1 0 0,-1 0 0,0 0-1,0 0 1,0 0 0,1 0 0,-1 0 0,0 1-1,0-1 1,0 0 0,0 0 0,1 0 0,-1 0-1,0 0 1,0 0 0,0 0 0,0 0 0,0 0-1,1 1 1,-1-1 0,0 0 0,0 0 0,0 0-1,0 0 1,0 0 0,0 1 0,0-1 0,1 0-1,-1 0 1,0 0 0,0 0 0,0 1 0,0-1-1,0 0 1,0 0 0,0 0 0,0 0 0,0 1-1,0-1 1,0 0 0,0 0 0,0 0 0,0 1-1,2-13-4773,-2-2-1359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7271,'0'0'18241,"3"-8"-17942,9-22-201,2 1 0,16-28 0,-21 52-112,-5 16-10,-3 20 47,-1-30-8,1 30 245,1-22-78,-2 0 0,1 0 0,-1 1 1,-1-1-1,0 0 0,0 0 1,-1 0-1,-5 16 0,7-24-769,14-23-10693,-6 8 3214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11307,'0'0'3774,"3"-10"-2776,-2 5-766,19-50 1672,-19 52-1661,0 1 0,0 0 0,0-1 1,0 1-1,1 0 0,-1 0 0,1 0 1,-1 0-1,1 0 0,0 0 0,0 1 1,0-1-1,0 0 0,0 1 0,0 0 1,0-1-1,0 1 0,0 0 0,1 0 0,-1 0 1,0 1-1,5-2 0,-6 3-169,1 0 0,-1 0 0,0 0 0,0 0 0,1 0 0,-1 1 0,0-1 0,0 0-1,0 1 1,0-1 0,-1 1 0,1-1 0,0 1 0,-1-1 0,1 1 0,0-1 0,-1 1 0,0 0 0,1-1 0,-1 1-1,0 0 1,0 1 0,5 41 500,-8 97 3750,6-141-4396,0 0 0,0 0 0,0 0-1,-1-1 1,1 1 0,0-1-1,0 0 1,-1 0 0,1 0-1,3-2 1,12-8-2216,0-1-1,27-22 1,-16 8-4188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10442,'0'0'14777,"11"38"-10176,-7-20-4470,-1-1 0,0 1-1,-2 0 1,-1 35 0,2 18 432,15-97-174,0 8-7088,-16 10 673,-11-7 1652,8 12 2341,-7-11-5040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15118,'0'0'11627,"-2"-8"-11563,0 0-323,-4-9 1242,4 44 1144,4 0-1866,8 50 1,1-5-144,5 29 239,-15-93-313,-1-6-47,1 0 1,-1 1-1,0-1 1,1 0-1,-1 0 1,1 0-1,0 0 1,0 0-1,0 0 1,0-1-1,0 1 1,0 0-1,2 3 1,-1-5 1,1 1 0,-1-1 0,0 0 1,0 1-1,0-1 0,0 0 0,0 0 0,0 0 1,0-1-1,0 1 0,0 0 0,0-1 0,1 0 0,-1 1 1,-1-1-1,5-2 0,5 0 16,0 0-1,1 0 1,0 1-1,0 1 1,-1 0-1,1 0 1,0 1-1,0 1 1,0 0 0,21 5-1,-25-5-3,0 0 0,0 0 0,-1-1 0,1 0 0,0 0-1,11-2 1,-10 0 1,0 2-1,-1-1 1,1 1-1,16 2 1,47 0 116,-49-22 987,-11 5-2181,-10 4-5811,-9 8 823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2338,'-5'32'10408,"-1"-2"-4560,4-20 4547,0-22-8065,0-15-7518,9 3-5104,-2 10 475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5349,'0'0'12273,"0"0"-12128,0-1-1,0 1 1,0 0-1,0 0 1,0 0 0,0 0-1,0 0 1,0 0 0,0 0-1,1 0 1,-1-1-1,0 1 1,0 0 0,0 0-1,0 0 1,0 0 0,0 0-1,0 0 1,0 0-1,0 0 1,1 0 0,-1 0-1,0 0 1,0 0 0,0 0-1,0 0 1,0 0-1,0 0 1,1-1 0,-1 1-1,0 0 1,0 0 0,0 1-1,0-1 1,0 0-1,0 0 1,0 0 0,1 0-1,-1 0 1,0 0 0,0 0-1,0 0 1,0 0-1,0 0 1,0 0 0,0 0-1,1 0 1,-1 0 0,0 0-1,0 0 1,0 1-1,0-1 1,0 0 0,0 0-1,0 0 1,0 0-1,0 0 1,0 0 0,0 0-1,0 0 1,0 1 0,0-1-1,0 0 1,0 0-1,0 0 1,11 52 3231,-7-37-3013,-1 1-1,0 0 1,0 23-1,-1-39-373,-1-1-1,1 1 1,-1-1 0,1 1 0,-1-1 0,1 1-1,-1-1 1,0 0 0,1 0 0,-1 0 0,0 0-1,1 0 1,-1 0 0,0 0 0,1-1-1,-1 1 26,0 1-17,0-1 1,0 0-1,0 0 0,0 1 0,0-1 0,0 1 0,1-1 0,-1 1 0,0 0 0,0-1 0,1 1 0,-1 0 0,0 0 0,1 0 0,-1 0 0,0 0 0,1 0 0,-1 0 0,0 0 0,0 1 0,1-1 0,-1 0 0,0 1 0,0-1 0,1 1 0,-1-1 0,0 1 0,0 0 0,0-1 1,0 1-1,0 0 0,0 0 0,0 0 0,0 0 0,0 0 0,0 0 0,-1 0 0,2 2 0,0-1 17,-1 0 0,0 0 0,0 1 0,1-1 0,-1 0 0,-1 1 0,1-1 0,0 1 0,-1-1 0,1 0 0,-1 1 0,0 0 1,1-1-1,-1 1 0,0-1 0,-1 1 0,1-1 0,0 1 0,-2 4 0,1-6 13,-1 0 0,1 0 0,0 0 0,-1 0 1,1 0-1,-1 0 0,1 0 0,-1-1 0,1 1 0,-1 0 0,0-1 0,1 0 1,-1 1-1,0-1 0,1 0 0,-4 0 0,-29 3 284,32-3-309,0 0-241,0 1-1,0-1 1,-1 0-1,1 0 1,0 0 0,0 0-1,-1 0 1,1 0 0,0-1-1,0 1 1,-1-1-1,1 0 1,0 0 0,0 1-1,0-1 1,0-1-1,0 1 1,-4-3 0,5 1-428,0-1 0,-1 1 0,1-1 0,1 0 1,-1 1-1,0-1 0,1 0 0,0 0 0,0 1 1,1-9-1,-1-13-5857,0-2-2455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6 23 12524</inkml:trace>
  <inkml:trace contextRef="#ctx0" brushRef="#br0" timeOffset="1">6 23 12524,'-6'-11'4036,"6"8"-1314,0-1-255,6 4-1058,5 0-1057,5 0-96,10 0-127,-2 0-129,1 0-1762,-3 0-2050,-1-5-4996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10218,'0'0'16597,"-3"10"-15572,-7 16-407,1 0 0,1 1 0,2 0 0,-6 54 1,12-79-615,0 10 6,0 0 1,1 0-1,0 0 0,1 0 1,3 12-1,-4-22-12,-1 0 0,1 0 0,0 0 0,-1 0 0,1-1 0,0 1 0,0 0 0,0 0-1,0-1 1,0 1 0,1-1 0,-1 1 0,0-1 0,1 1 0,-1-1 0,1 0 0,0 0 0,-1 0 0,1 0 0,0 0 0,0 0 0,-1 0 0,1-1 0,0 1 0,0 0-1,0-1 1,0 0 0,0 1 0,0-1 0,0 0 0,0 0 0,0 0 0,0 0 0,0-1 0,0 1 0,0 0 0,0-1 0,0 1 0,3-3 0,0 1 25,1-1 0,-1 0 0,0-1 0,0 1 0,0-1 1,0 0-1,-1 0 0,1 0 0,-1-1 0,0 0 0,0 0 1,-1 0-1,0 0 0,3-6 0,-1 2 84,0 0 1,-1 0-1,0-1 1,-1 0-1,0 1 0,0-1 1,1-17-1,-4 25-96,0 1-1,0 0 1,0 0 0,0-1 0,0 1-1,0 0 1,0-1 0,0 1-1,-1 0 1,1 0 0,0 0 0,-1-1-1,1 1 1,-1 0 0,1 0-1,-1 0 1,0 0 0,0 0-1,1 0 1,-1 0 0,0 0 0,0 0-1,0 0 1,0 0 0,0 1-1,0-1 1,0 0 0,0 1 0,-1-1-1,1 1 1,0-1 0,0 1-1,0-1 1,-1 1 0,1 0 0,0 0-1,0 0 1,-1-1 0,1 1-1,0 0 1,0 1 0,-1-1-1,-1 0 1,-1 1 3,0-1-1,0 1 1,0 0-1,0 0 0,0 0 1,0 1-1,1-1 1,-1 1-1,0 0 1,1 0-1,-1 1 1,-5 4-1,7-5-34,0 1 0,0-1 0,0 1 0,0 0 0,0 0 0,1-1 0,-1 1 0,1 0 0,0 1 0,0-1 0,0 0 0,0 0 0,0 0 0,1 1 0,-1 3 0,1-6-94,0-1 1,0 0-1,0 0 1,0 0-1,0 1 1,0-1-1,0 0 1,0 0-1,0 0 1,0 1-1,0-1 1,0 0-1,0 0 1,1 0-1,-1 1 1,0-1-1,0 0 1,0 0-1,0 0 1,0 0-1,0 1 1,0-1-1,0 0 1,1 0-1,-1 0 1,0 0-1,0 0 1,0 0-1,0 1 1,1-1-1,-1 0 1,0 0-1,0 0 1,0 0-1,0 0 1,1 0-1,-1 0 1,0 0-1,0 0 1,0 0-1,1 0 0,-1 0 1,0 0-1,0 0 1,0 0-1,1 0 1,-1 0-1,0 0 1,0 0-1,0 0 1,0 0-1,1 0 1,-1 0-1,0 0 1,0 0-1,0-1 1,1 1-1,-1 0 1,0 0-1,0 0 1,0 0-1,0 0 1,0 0-1,0-1 1,1 1-1,-1 0 1,0 0-1,0-1 1,12-11-8689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8584,'6'-1'5416,"5"-3"-2344,-10 1-1139,-19 1 3768,20 22-5802,5 38 277,-6-40-80,1-1 0,1 1 0,0-1 0,1 0 0,1 0 0,7 17 0,-12-33-90,0 0 0,1-1-1,-1 1 1,0 0 0,1-1 0,-1 1-1,0 0 1,1-1 0,-1 1-1,0 0 1,1-1 0,-1 1-1,1-1 1,0 1 0,-1-1-1,1 1 1,-1-1 0,1 1-1,0-1 1,-1 0 0,1 1-1,0-1 1,1 1 0,5-15 311,-4-35 301,-2 42-569,0-19 1,1 2 3,0 0 0,-2 1 0,-1-1 0,-6-33 0,4 59 501,0 15-465,-2 21-139,2 165 328,5-196-280,3-17 46,3-21 111,-5-91 830,-3 80-155,-15 135-1129,7 37 363,24-169-10,-7-34 78,-8 67-112,-1-1-1,0 1 1,0-1 0,-1 1 0,0-1 0,0 1 0,0-1 0,-1 1 0,-2-7 0,4 13-21,0-1 1,0 1 0,-1 0 0,1-1-1,0 1 1,0 0 0,0-1 0,0 1-1,0 0 1,-1-1 0,1 1 0,0 0-1,0-1 1,-1 1 0,1 0 0,0 0-1,0 0 1,-1-1 0,1 1 0,0 0 0,-1 0-1,1 0 1,0-1 0,-1 1 0,1 0-1,0 0 1,-1 0 0,1 0 0,0 0-1,-1 0 1,1 0 0,0 0 0,-1 0-1,-6 11-47,0 24-55,7-31 97,-5 41 3,0 70 1,5-112-55,0-1 1,1 0-1,-1 0 0,1 0 1,-1 1-1,1-1 0,0 0 1,0 0-1,0 0 1,0 0-1,2 3 0,9 1-3200,3-16-5090,-4-13-7070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 12396,'0'0'3838,"-3"11"-2535,1-3-1253,0-1 1,0 1-1,0 0 1,1 0-1,0 0 1,1 0-1,0 1 1,0-1-1,1 0 1,0 0-1,0 0 1,1 0 0,0 0-1,5 12 1,-3-10 55,1-1 0,1 0 0,-1 0 0,2-1 0,-1 0 0,11 11 0,-13-25 3668,1-15-4108,-5 19 615,7-41 147,-1 1 1,-1-56 0,-20 141 1391,6 8-1683,2 1 1,-1 71-1,9-130-107,0 0 0,0 0 0,1 0 0,0 0 1,5-11-1,4-17 93,-3-7-86,-1 0 1,0-76-1,-18 178 107,7 98-2073,4-109-5548,0-37-4252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5990,'0'0'5455,"5"22"-2673,-3-57 1061,11-946 2249,-19 813-2820,9 234-13933,-2-51 4586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12524,'0'0'7079,"0"-9"-6786,4-17-37,2 0-1,0 0 0,2 1 1,1 0-1,18-36 0,7-23 156,-22 49-351,-2 5 3,19-40 1,-28 70-64,-1-1-1,0 1 0,0 0 1,0-1-1,0 1 1,0-1-1,1 1 1,-1 0-1,0-1 1,0 1-1,1-1 0,-1 1 1,0 0-1,1 0 1,-1-1-1,0 1 1,1 0-1,-1-1 0,0 1 1,1 0-1,-1 0 1,1 0-1,-1-1 1,1 1-1,-1 0 0,0 0 1,1 0-1,-1 0 1,1 0-1,-1 0 1,1 0-1,-1 0 0,1 0 1,-1 0-1,0 0 1,1 0-1,-1 0 1,1 0-1,-1 0 0,1 1 1,-1-1-1,0 0 1,1 0-1,-1 0 1,1 1-1,-1-1 0,0 0 1,1 0-1,-1 1 1,0-1-1,1 0 1,-1 1-1,0-1 0,0 1 1,1-1-1,-1 1 1,16 28 97,-12-21-12,19 31-14,2-2 0,40 45 0,-39-51-51,-2 1 0,0 1 0,29 57 0,-43-68-748,0 1-1,-2 0 0,6 27 1,-7 0-3869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8264,'0'0'2050,"10"-3"-1217,239-67 3155,-195 59-3736,-1 2 1,109-3-1,492-24 1718,-577 27-1943,1 4 0,-1 3-1,132 14 1,-114-4-2,1-4 0,0-4 0,100-13 0,-40 3-29,-60 10-3,-64 2 102,-1-2 0,62-8 0,-65 1 288,1-2 0,-1 0 0,46-24 0,-73 33-239,-25 18 635,-5 1-2172,9-12-3780,8-6-2269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10794,'0'0'5659,"9"-1"-5253,-5 1-303,1 0 1,0 1 0,0-1-1,0 1 1,-1 0 0,1 0 0,-1 0-1,1 0 1,0 1 0,-1 0 0,0 0-1,0 0 1,7 5 0,0 1 377,1-1 1,0-1 0,1 0 0,-1-1 0,1 0-1,0-1 1,26 6 0,-39-10-456,1 0 0,0 0 1,0 0-1,0 0 0,0 0 0,-1 1 1,1-1-1,0 0 0,0 1 0,-1-1 1,1 0-1,0 1 0,-1-1 0,1 1 1,0-1-1,-1 1 0,1 0 0,-1-1 1,1 1-1,-1 0 0,1-1 0,-1 1 0,1 0 1,-1-1-1,0 1 0,1 0 0,-1 0 1,0 0-1,0-1 0,1 1 0,-1 0 1,0 0-1,0 0 0,0-1 0,0 1 1,0 0-1,0 0 0,0 0 0,-1 0 1,1-1-1,0 1 0,0 0 0,-1 0 1,1 0-1,0-1 0,-1 1 0,1 0 0,-1-1 1,1 1-1,-1 0 0,1-1 0,-1 1 1,0 1-1,-37 41 1032,33-38-885,-30 32 154,-30 42-1,27-25-4529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81 185 7719,'-3'-9'1538,"-3"-24"-333,1 1 0,1-1 0,0-40 0,4 68 2641,-1 8-1545,-3 17-920,-2 35-1616,10 67 333,35 220 1,1-20-136,-29 98 314,-11-426-222,-1 0 0,-1-1-1,1 1 1,-1 0 0,-4-10-1,-4-17 67,-61-438 175,47 288-229,21 160-58,-6-39-48,0-72-1,9 133-13,-1 5 8,0 0-1,0 0 1,1 0-1,0 0 1,0 0 0,0 0-1,0 0 1,1 6 0,1 8-60,-4 181 222,6 250 450,1-410-402,1 1 0,22 74 1,-3-19-70,-22-85 4,-1 0 0,0 1 0,0-1-1,-1 0 1,-1 1 0,0-1 0,0 1-1,-1-1 1,-1 1 0,1-1 0,-2 0-1,1 0 1,-1 0 0,-1 0 0,-5 11 0,6-11-96,0 0 1,1 0 0,0 0 0,1 0 0,0 1 0,1-1-1,0 0 1,0 1 0,3 12 0,-1 15 64,-2-38-109,-1 1 1,0 0-1,1-1 1,-1 1-1,0-1 1,0 0-1,1 1 1,-1-1-1,0 1 1,0-1-1,0 0 0,1 0 1,-1 1-1,0-1 1,0 0-1,0 0 1,0 0-1,0 0 1,1 0-1,-1 0 1,0 0-1,0-1 1,0 1-1,0 0 0,1 0 1,-1 0-1,-1-1 1,-9 1-8287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47 141 4356,'0'0'769,"-11"-65"-577,9 44-32,0 3-96,-3 3 32,1 3 417,-1 6 480,2 3-160,-3 3-545,3 0-320,0 0 64,1 0-320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1121,'0'0'9881,"-6"0"-9550,4-1-317,1 1 0,0 0 0,0 0-1,0 0 1,0 0 0,0 0-1,0 0 1,0 0 0,0 0 0,-1 0-1,1 1 1,0-1 0,0 0-1,0 1 1,0-1 0,0 1 0,0-1-1,0 1 1,0 0 0,0-1-1,1 1 1,-1 0 0,0-1 0,0 1-1,0 0 1,1 0 0,-1 0 0,0 0-1,1 0 1,-1 0 0,0 1-1,-3 46 725,4-41-660,10 311 1734,-4-188-394,13 95-667,2 63-600,-41 211 1210,19-484-1199,-2 10-56,1 2 1,1-1 0,1 0-1,2 0 1,0 0-1,2 0 1,8 29-1,-6-33 153,-1 0 0,-1 0 0,0 1 0,-2-1 0,-1 1 0,0-1 0,-2 1 0,0-1 0,-6 24 0,7-113 285,-2 27-1185,-2-37-5540,-4 33-866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7495,'0'0'2819,"-3"-10"-892,1 1-1175,-9-29 1089,-2 13 3867,13 25-5089,9 26 337,62 125 541,142 330 129,-70-167-128,28 76-1112,-47 14 709,-122-395-1018,13 45-46,-14-51 7,0 0-1,0 0 1,0-1-1,1 1 1,-1 0 0,1 0-1,0-1 1,-1 1 0,1-1-1,0 1 1,1-1 0,-1 0-1,5 4 1,-7-6-30,1 0 0,-1 0 0,0 0 0,0 0 0,1 0 0,-1 0 0,0 0 0,1 0 0,-1 0 0,0 0 0,1 1 0,-1-2 0,0 1 0,1 0 0,-1 0 0,0 0 0,1 0 0,-1 0 0,0 0 0,0 0 0,1 0 0,-1 0 0,0 0 0,1-1 0,-1 1 0,0 0 0,0 0 0,1 0 0,-1-1-1,0 1 1,0 0 0,0 0 0,1-1 0,-1 1 0,0 0 0,0 0 0,0-1 0,0 1 0,0 0 0,1-1 0,-1 1 0,0 0 0,0-1 0,0 1 0,0 0 0,0-1 0,0 1 0,0-1 0,1-19 291,-1 16-279,0 1-24,-1-55-1838,-7-1-3364,-4 8-3469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2584 10378,'0'0'2455,"-5"-8"-2156,1-1-19,2 4-251,-1 0 0,1 0 1,-1 0-1,0 0 0,0 1 1,-7-9-1,8 12 152,1-1-1,-1 1 1,0 0-1,1 0 1,-1 0 0,0 0-1,0 0 1,0 0-1,0 0 1,0 0-1,0 1 1,0-1 0,0 1-1,0 0 1,-4-1-1,-78 15 3183,83-14-3331,-1-1-1,1 0 1,0 1-1,0-1 0,1 0 1,-1 0-1,0 0 0,0 0 1,0 0-1,1 0 1,-1 0-1,0 0 0,1 0 1,-1 0-1,1 0 0,-1 0 1,1 0-1,-1-1 1,1 0-1,-1 0 21,1 0 0,-1 0-1,0 0 1,0 0 0,0 0 0,0 0 0,0 1 0,0-1-1,0 0 1,-1 1 0,1-1 0,-1 0 0,1 1-1,-1 0 1,1-1 0,-1 1 0,0 0 0,-3-2 0,-34 0 651,35 3-613,0 0 1,-1 0-1,1 0 1,0-1-1,0 1 1,0-1-1,0 0 1,0 0-1,0-1 1,0 1-1,0-1 1,0 0-1,0 0 1,1 0 0,-6-4-1,-2-2 102,-1 1 0,0 0 0,-1 1 0,0 0 0,0 1 0,-20-6 0,21 8 122,0 0 0,0-2 0,0 0 0,0 0 0,1-1 0,0 0 0,0-1-1,-20-16 1,-239-203-124,65 60-428,123 89 214,-106-129 0,147 161 68,-1 1 0,-3 2 0,-1 1 0,-2 3 0,-1 3 0,-2 1 1,-74-36-1,-142-79 175,145 77 42,-234-100 1,298 149-194,1-2 0,1-3 1,1-3-1,-87-64 0,-233-207 237,339 273-197,-1 2 0,0 2 0,-2 1 0,-1 2 1,-66-26-1,21 8-31,42 18 468,-48-36 0,52 32-309,-50-26 0,74 45-225,0 1 0,-1 0 0,1 1 0,-1 1 0,0 0-1,0 1 1,-21-1 0,-35 2 438,73 25-2302,0-19 1084,1 0 0,0 0 0,0 0 0,1-1 0,-1 1-1,1-1 1,0 1 0,0-1 0,0 0 0,0 0 0,1 0 0,-1-1 0,7 4 0,10 5-6743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25 120 14958,'0'0'3652,"-3"-8"-1384,-3-1-1517,4 7-491,1-1 0,-1 1 1,0-1-1,1 0 0,0 0 0,0 0 0,0 0 1,0 0-1,0 0 0,0 0 0,1 0 0,-1 0 1,1-4-1,47 6 247,-42 1-364,1 0 1,-1 0-1,0-1 0,0 0 1,0 1-1,0-2 0,0 1 1,10-4-1,-13 4-40,0 0-1,-1-1 1,1 1 0,0-1 0,-1 1 0,1-1-1,-1 1 1,0-1 0,1 0 0,-1 1 0,0-1-1,0 0 1,0 0 0,0 0 0,0 0 0,-1 0-1,1 0 1,-1 0 0,1 0 0,-1 0 0,0 0-1,0-1 1,0 1 0,0-3 0,-18 25 2251,12-11-2340,0 1 0,0 1 0,1-1-1,0 1 1,1 0 0,0 0 0,1 0 0,0 0 0,-2 22 0,5-32-54,0 0 1,0 0-1,0-1 1,0 1-1,0 0 1,0-1-1,0 1 1,0 0-1,1-1 1,-1 1 0,0 0-1,0-1 1,1 1-1,-1 0 1,0-1-1,1 1 1,-1-1-1,0 1 1,1-1-1,-1 1 1,1-1-1,-1 1 1,1-1-1,-1 1 1,1-1-1,0 1 1,-1-1 0,1 0-1,-1 1 1,2-1-1,23-2-2213,23-22-3757,-16 1-1682,-1-4-6076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4132,'0'0'20088,"1"8"-18411,2 39-44,6-92 230,-9 38-1316,-1 9-236,-4 18-179,-1 33-310,7-61 313,1 0 1,-1 1 0,1-1-1,1 1 1,-1-1 0,5-7-1,7-22 528,-5-4 56,-8 38-560,-4 13-88,3-7-70,-29 118-1,43-134-1297,4-14-2243,-3-11-3741,-1-4-6930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13453,'0'0'6278,"4"8"-4805,-2-4-1284,0 1 0,0-1 0,0 0-1,1 0 1,0-1 0,0 1 0,0-1 0,0 1-1,0-1 1,1 0 0,-1 0 0,1 0 0,0-1 0,0 1-1,0-1 1,0 0 0,0 0 0,1 0 0,-1-1-1,1 0 1,-1 1 0,1-2 0,-1 1 0,1 0 0,-1-1-1,6 0 1,-9 0-155,-1-1-1,1 1 0,-1 0 1,0-1-1,1 1 0,-1 0 1,1-1-1,-1 1 0,0-1 1,1 1-1,-1 0 0,0-1 1,0 1-1,1-1 0,-1 1 1,0-1-1,0 1 0,0-1 1,0 1-1,0-1 0,1 0 1,-1 1-1,0-1 1,0 1-1,0-1 0,-1 1 1,1-1-1,0 1 0,0-1 1,0 1-1,0-1 0,0 1 1,-1-1-1,1 1 0,0-1 1,0 1-1,-1-1 0,1 1 1,0-1-1,-1 1 0,1 0 1,0-1-1,-1 1 0,0-1 1,-14-23 1348,14 23-1345,0 0-1,0-1 1,0 1 0,-1 0-1,1 0 1,0 0 0,-1 0-1,1 0 1,0 1 0,-1-1-1,1 0 1,-1 1 0,1-1-1,-1 1 1,1-1 0,-1 1-1,0 0 1,1 0 0,-1-1-1,1 1 1,-1 0 0,0 1 0,1-1-1,-1 0 1,0 0 0,1 1-1,-1-1 1,1 1 0,-1-1-1,1 1 1,-1-1 0,1 1-1,0 0 1,-1 0 0,-1 1-1,2 0-39,0 0-1,0 0 0,0 0 0,0 0 0,0 0 1,0 0-1,0 0 0,0 0 0,1 0 1,-1 0-1,1 0 0,0 1 0,0-1 1,0 0-1,0 0 0,0 1 0,0-1 1,0 0-1,1 0 0,-1 0 0,1 0 0,-1 1 1,1-1-1,0 0 0,2 4 0,-1-4-21,0 0 0,0 0 0,1 0 0,-1 0 0,0-1 0,1 1 0,-1-1 0,1 1 0,0-1 0,-1 0 0,1 0 0,0 0 0,0 0 0,0 0 0,0-1 0,-1 1 0,1-1 0,0 0 0,0 0 0,5 0 0,4 0-1211,-1-1 0,0 0 0,1 0 0,12-4 0,4-7-5138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96 4036,'0'0'1388,"-10"0"438,-25 0-2,9 0 1898,49-14 2241,-21 14-5815,1 0 0,0 0 0,-1 1 0,1-1 0,0 1 0,-1 0 0,1 0 0,-1 0 0,1 0 0,-1 0 0,0 0 0,1 1 0,-1-1 0,0 1 0,0 0 0,0-1 0,0 1 0,0 0 0,0 0 0,-1 0 0,1 0 0,-1 1 0,1-1 0,-1 0 0,0 1 0,1 2 0,0-2-119,0 1 0,0-1-1,0 0 1,0 0 0,1 0-1,-1 0 1,1 0 0,0 0-1,0-1 1,0 1 0,4 1-1,-7-4 5,1 0 1,-1 0-1,1 0 0,-1 0 1,1 0-1,-1 0 0,0 0 0,1 0 1,-1 0-1,1-1 0,-1 1 0,1 0 1,-1 0-1,0 0 0,1-1 0,-1 1 1,0 0-1,1-1 0,-1 1 0,0 0 1,1-1-1,-1 1 0,0 0 0,1-1 1,-1 1-1,0 0 0,0-1 1,0 1-1,0-1 0,1 1 0,-1-1 1,0 1-1,0-1 0,0 1 0,0 0 1,0-1-1,0 1 0,0-1 0,0 1 1,0-1-1,0 1 0,0-1 0,0 1 1,-1-1-1,2-27 1402,-1 24-1158,-8-62 1718,8 63-1969,0 1 1,0 0-1,-1 0 0,1 0 1,-1-1-1,0 1 0,0 0 1,0 0-1,0 0 0,0 0 1,0 0-1,0 0 0,-1 0 1,1 1-1,-1-1 0,1 0 1,-1 1-1,0-1 0,1 1 1,-1-1-1,0 1 0,0 0 1,0 0-1,0 0 0,0 0 1,-3-1-1,4 3-34,1 0-1,-1-1 1,0 1 0,1 0 0,-1 0-1,1-1 1,-1 1 0,1 0-1,-1 0 1,1 0 0,-1 0-1,1 0 1,0 0 0,-1 0-1,1-1 1,0 1 0,0 0-1,0 0 1,0 0 0,0 0-1,0 0 1,0 0 0,0 0-1,0 0 1,0 0 0,1 0-1,-1 0 1,0 0 0,1 1 0,8 34-218,-8-32 83,1-1-1,-1 1 1,1-1-1,0 0 1,1 0-1,-1 0 1,0 0-1,1 0 1,-1 0-1,1-1 1,0 1-1,0-1 1,0 0-1,0 1 1,1-1-1,-1-1 1,0 1 0,1-1-1,0 1 1,-1-1-1,1 0 1,0 0-1,6 0 1,-5 0-205,0-1 0,0-1 0,0 1 0,0-1 0,0 0 0,0 0 1,-1 0-1,1-1 0,0 0 0,0 0 0,-1 0 0,1 0 0,-1-1 0,0 1 0,0-1 1,0 0-1,7-8 0,21-26-6827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4773,'0'0'-417,"11"64"577,-4-43 257,2-3 351,-1-3-447,-1-2-257,-2-5-96,1-2 0,0-4 64,0-2 64,1 0 448,3 0-351,-2 0 63,2-3-1858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4516,'0'0'257,"53"-17"-225,-29 9-961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11819,'0'0'12177,"-4"3"-11590,2-1-498,0 1-1,0-1 0,0 1 0,0 0 1,1 0-1,-1-1 0,1 1 0,0 0 1,0 0-1,0 0 0,0 1 0,0-1 1,1 0-1,-1 0 0,1 0 0,0 1 1,0-1-1,0 0 0,0 0 0,1 0 1,-1 1-1,1-1 0,0 0 1,0 0-1,0 0 0,0 0 0,1 0 1,-1 0-1,3 3 0,-4-6-79,1 0-1,-1 1 0,0-1 1,1 0-1,-1 0 1,1 1-1,-1-1 0,1 0 1,-1 0-1,1 0 1,-1 0-1,1 1 0,-1-1 1,1 0-1,-1 0 1,1 0-1,-1 0 1,1 0-1,-1 0 0,1 0 1,-1 0-1,1-1 1,-1 1-1,1 0 0,-1 0 1,1 0-1,-1 0 1,1-1-1,-1 1 0,0 0 1,1-1-1,-1 1 1,1 0-1,-1-1 1,0 1-1,1 0 0,-1-1 1,0 1-1,1-1 1,-1 1-1,0 0 0,1-2 1,9-18 494,12-46 468,-21 61-935,0 1 0,0-1-1,0 0 1,0 1 0,-1-1 0,1 0-1,-1 0 1,-1 1 0,1-1 0,-1 0-1,0 1 1,-1-7 0,1 10-30,1 1 0,0-1-1,-1 1 1,1-1 0,0 1 0,-1 0 0,1-1-1,-1 1 1,1 0 0,0-1 0,-1 1 0,1 0-1,-1-1 1,1 1 0,-1 0 0,1 0 0,-1 0-1,0-1 1,1 1 0,-1 0 0,1 0 0,-1 0-1,1 0 1,-1 0 0,1 0 0,-1 0 0,0 0-1,1 0 1,-1 1 0,1-1 0,-1 0 0,1 0-1,-1 0 1,1 0 0,-1 1 0,1-1 0,-1 0-1,1 1 1,-1-1 0,1 0 0,0 1 0,-1-1-1,0 1 1,-17 18-42,11-8 72,0 1 1,1 1-1,0-1 0,1 1 1,1 0-1,0 0 1,0 0-1,1 1 0,1-1 1,-1 25-1,4-43 175,0 0 1,1-1-1,-1 1 0,1 0 1,0 0-1,1 0 0,-1 0 0,5-6 1,5-13-10,-7 9-196,-3 10-83,-1 1 1,1-1 0,-1 1-1,1 0 1,0-1-1,1 1 1,-1 0-1,1 0 1,6-6-1,-9 10-55,1 0 0,-1 0-1,0 0 1,1 0 0,-1 0-1,1 1 1,-1-1 0,1 0-1,-1 0 1,1 1 0,-1-1-1,0 0 1,1 1 0,-1-1-1,0 0 1,1 1 0,-1-1-1,0 0 1,1 1-1,-1-1 1,0 1 0,0-1-1,1 1 1,-1-1 0,0 1-1,0-1 1,0 1 0,0-1-1,0 1 1,0-1 0,0 1-1,0-1 1,0 1 0,0-1-1,0 1 1,0-1-1,0 1 1,0-1 0,0 1-1,0-1 1,-1 1 0,2 29-3366,-1-29 3079,0 40-7124,0 6-6038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1730,'0'0'27770,"2"-6"-27338,-2 4-415,4-13 84,-2 10-148,-1 8-157,-1-3 193,0 1 1,0-1-1,-1 1 1,1-1-1,0 0 1,0 1-1,0-1 1,0 1-1,0-1 1,1 1-1,-1-1 1,0 1-1,0-1 0,0 1 1,0-1-1,0 1 1,1-1-1,-1 0 1,0 1-1,0-1 1,1 1-1,-1-1 1,0 0-1,1 1 1,-1-1-1,0 0 1,1 1-1,-1-1 1,0 0-1,1 0 1,-1 1-1,1-1 0,-1 0 1,0 0-1,1 0 1,-1 1-1,1-1 1,-1 0-1,1 0 1,-1 0-1,1 0 1,-1 0-1,1 0 1,-1 0-1,1 0 1,-1 0-1,1 0 1,-1 0-1,0-1 1,1 1-1,-1 0 0,1 0 1,-1 0-1,1-1 1,-1 1-1,0 0 1,1-1-1,1 0 6,0 0-1,0 0 0,-1-1 1,1 1-1,-1-1 1,1 1-1,-1-1 1,0 1-1,1-1 0,-1 0 1,0 0-1,1-2 1,4-16 105,4-7-42,-8 31-73,-1 19-11,-1 2 94,-1-16-51,0 0 0,1 0 1,0 0-1,0 0 0,1 0 0,0 0 0,1 0 0,0 0 0,0-1 0,5 11 0,-7-19-47,0 1 0,0-1 0,1 1-1,-1-1 1,0 0 0,0 1 0,0-1 0,1 0-1,-1 1 1,0-1 0,1 0 0,-1 1-1,0-1 1,1 0 0,-1 0 0,0 1 0,1-1-1,-1 0 1,0 0 0,1 0 0,-1 1-1,1-1 1,-1 0 0,0 0 0,1 0 0,-1 0-1,1 0 1,-1 0 0,1 0 0,-1 0-1,0 0 1,1 0 0,-1 0 0,1 0 0,-1 0-1,0 0 1,1 0 0,-1-1 0,1 1 0,-1 0-1,0 0 1,1 0 0,-1-1 0,0 1-1,1 0 1,-1 0 0,0-1 0,1 1 0,9-21-3027,-3-14-2164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8296,'0'0'3496,"9"4"-3047,35 16 413,-1 2 0,72 50 0,78 74-237,-126-93-425,29 14-204,3-5 0,139 66-1,90 54-41,-105-35 732,312 195-592,-191-104-372,38 22 155,-245-182-141,237 178 0,-292-197 38,-51-40 390,39 35-1,-64-47-99,0-1-1,0 1 0,-1 1 0,9 12 1,-12-15 62,1 0 1,0 0 0,1 0 0,-1 0 0,1-1 0,0 0 0,0 0 0,8 6 0,-9-8-427,1 0 1,-1-1-1,1 1 1,-1-1 0,1 0-1,-1 0 1,1 0-1,-1-1 1,1 1-1,0-1 1,4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8840,'0'0'9391,"0"12"-9178,0-6-190,0 1-6,0 0 0,1 0-1,0 0 1,0 0 0,0 0 0,1 0 0,0 0 0,0 0 0,1-1-1,6 13 1,284 523 442,-84-143-453,-158-303 287,-5 2 1,66 207 0,-96-266-157,-15-38-142,-1 0-1,0-1 1,0 1 0,0 0-1,1 0 1,-1-1 0,0 1-1,1 0 1,-1 0 0,1-1 0,-1 1-1,1 0 1,-1-1 0,1 1-1,-1-1 1,1 1 0,-1-1-1,1 1 1,0-1 0,-1 1-1,1-1 1,0 0 0,0 1 0,-1-1-1,1 0 1,0 0 0,0 1-1,-1-1 1,1 0 0,0 0-1,0 0 1,0 0 0,-1 0-1,1 0 1,0 0 0,0 0-1,0 0 1,-1-1 0,1 1 0,0 0-1,0 0 1,-1-1 0,1 1-1,0 0 1,-1-1 0,1 1-1,0-1 1,0 0 0,0-1-186,0 0 1,0 0-1,0 0 1,-1-1-1,1 1 1,-1 0-1,1 0 1,-1 0 0,0-1-1,0 1 1,0-4-1,0 6 101,0-17-4405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2490 3844,'0'0'763,"-4"9"-528,-1 2-69,-5 10-111,-3-4 3370,15-39 1234,0 5-3819,8-15-79,1 1 1,2 0-1,1 1 1,1 1-1,20-29 1,6 0-701,64-68 1,327-444 46,16-17-56,-147 202-144,-179 219 168,-67 95-38,84-84-1,-104 122-75,0 2-1,2 1 1,1 2-1,51-29 1,-119 89 177,15-13-129,-668 822 261,340-400-323,126-158 150,-194 225 957,405-501-1033,-10 10 69,0 0-1,-26 19 1,42-41 47,5-8-228,347-485-145,58 9-345,-36 45-431,169-243 376,-520 657 553,-17 20-17,-12 15-110,-495 586 241,389-431-3027,101-150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29 318 8712,'-1'-1'312,"-1"0"0,0 0 0,0 0 0,0 0 0,1 0-1,-1 0 1,1-1 0,-1 1 0,1 0 0,-1-1 0,1 1 0,0-1-1,0 0 1,0 1 0,0-1 0,0 0 0,0 0 0,0 1 0,0-1 0,0-4-1,1 4-188,0-1-1,0 1 0,0-1 1,1 1-1,-1-1 0,1 1 1,-1-1-1,1 1 0,0 0 1,0-1-1,0 1 0,1 0 1,-1 0-1,3-3 0,6-8-241,1 1 0,1 1 0,0 0 0,18-11-1,-17 12 714,-6 4-578,34-27 159,73-44 0,-101 69-158,0 2 0,0-1 0,0 2 0,1-1 1,0 2-1,0 0 0,1 1 0,-1 0 0,1 1 1,27 0-1,-41 2-2,1 0 0,0 1 0,-1 0 1,1-1-1,-1 1 0,1 0 1,-1-1-1,1 1 0,-1 0 0,1 0 1,-1 0-1,0 1 0,1-1 0,-1 0 1,0 0-1,0 1 0,0-1 0,0 1 1,0-1-1,0 1 0,0-1 1,-1 1-1,1-1 0,-1 1 0,1 0 1,-1-1-1,1 1 0,-1 0 0,0-1 1,0 4-1,2 62 808,-2-50-625,-22 267 1768,11-176-2149,4-58-1648,1-17-2786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12268,'0'0'12983,"-7"10"-12407,-21 28 22,28-37-584,-1-1-1,1 0 1,0 1-1,0-1 1,-1 1-1,1-1 1,0 0-1,0 1 1,-1-1-1,1 1 1,0-1-1,0 1 1,0-1-1,0 1 1,0-1-1,0 1 1,0-1-1,0 0 1,0 1 0,0-1-1,0 1 1,0-1-1,0 1 1,0-1-1,1 1 1,-1-1-1,0 1 1,0-1-1,0 0 1,1 1-1,-1-1 1,0 1-1,0-1 1,1 0-1,-1 1 1,0-1-1,1 0 1,-1 1-1,1-1 1,-1 0 0,0 0-1,1 1 1,-1-1-1,1 0 1,-1 0-1,1 0 1,-1 0-1,0 1 1,1-1-1,-1 0 1,1 0-1,-1 0 1,1 0-1,-1 0 1,1 0-1,-1 0 1,1 0-1,-1 0 1,1-1 0,0 1-1,1 0 36,0 0 0,1 0 1,-1-1-1,0 1 0,0-1 0,1 1 1,-1-1-1,0 0 0,0 0 0,4-2 1,-4 0 35,1 0 0,-1 0 0,0 0-1,-1 0 1,1 0 0,-1-1 0,1 1 0,-1-1 0,0 1 0,0-1 0,0 1 0,-1-1 0,1 0 0,-1 1 0,0-1 0,0 0 0,0 1 0,-1-1 0,0-5 0,0 7-35,1 1 1,-1-1-1,1 0 1,-1 0-1,0 1 1,0-1-1,0 0 1,0 1-1,0-1 1,0 1-1,0-1 1,0 1-1,-1-1 0,1 1 1,0 0-1,-1 0 1,1 0-1,-1 0 1,0 0-1,1 0 1,-1 0-1,0 0 1,1 1-1,-1-1 1,0 0-1,0 1 1,0 0-1,0-1 0,1 1 1,-1 0-1,0 0 1,0 0-1,0 0 1,0 1-1,0-1 1,0 0-1,1 1 1,-4 0-1,1 1-41,0 0 0,1 0 0,-1 0 0,1 0 0,0 1-1,0-1 1,-1 1 0,2 0 0,-1 0 0,0 0 0,1 0 0,-1 1 0,1-1 0,0 1 0,0-1-1,0 1 1,1 0 0,-1-1 0,-1 6 0,-1 6-15,0-1 0,0 1 1,-2 27-1,6-29-1,-1 1 0,2-1-1,3 25 1,-4-37 4,0 1-1,0-1 1,1 1-1,-1-1 1,1 1-1,-1-1 1,1 0-1,-1 1 1,1-1-1,0 0 1,0 0-1,-1 1 1,1-1-1,0 0 1,0 0-1,0 0 0,0 0 1,1 0-1,1 1 1,-2-2 0,1 0 0,-1 0 0,1 0 0,-1 0-1,1-1 1,-1 1 0,1-1 0,-1 1 0,1-1 0,-1 1 0,0-1 0,1 0 0,-1 1 0,0-1 0,1 0 0,-1 0-1,0 0 1,0 0 0,0 0 0,0 0 0,0 0 0,0-1 0,0 1 0,1-2 0,7-8 20,-1-2 0,0 1 0,-1-1 0,0 0 0,-1 0 0,0-1 0,5-21 0,-4 9 18,-1 0 1,-1 0-1,1-36 0,-6 60-24,1 0-1,-1 1 0,0-1 1,0 1-1,0-1 1,0 0-1,0 1 0,-1-1 1,1 1-1,0-1 1,-1 1-1,1-1 0,-1 1 1,1-1-1,-1 1 0,0-1 1,-1-1-1,1 3 3,1-1 0,-1 1 0,0 0-1,1 0 1,-1 0 0,0-1 0,1 1 0,-1 0 0,0 0-1,1 0 1,-1 0 0,1 0 0,-1 0 0,0 0 0,1 1-1,-1-1 1,0 0 0,1 0 0,-1 0 0,0 1-1,1-1 1,-1 0 0,1 1 0,-1-1 0,1 0 0,-1 1-1,0 0 1,-4 3 50,1 0 1,0 0-1,0 0 0,0 0 0,0 1 1,1 0-1,-6 9 0,-1 12-63,0 1 0,2 0 0,1 1 0,1 0 0,1 0 0,1 0 0,2 1 0,2 37 0,3-64 0,5-11 0,6-15 0,-11 17 0,59-147 0,-54 132 0,-2 0 0,0 0 0,-2-1 0,0 1 0,0-29 0,-7 45 0,-4 12 0,-5 13 0,4 14 0,1-1 0,1 2 0,2-1 0,1 0 0,3 57 0,0-84 0,3 14 0,-2-20 0,-1 1 0,0-1 0,0 0 0,0 0 0,0 0 0,1 0 0,-1 0 0,0 0 0,0 0 0,0 1 0,0-1 0,1 0 0,-1 0 0,0 0 0,0 0 0,0 0 0,1 0 0,-1 0 0,0 0 0,0 0 0,0 0 0,1 0 0,-1 0 0,0 0 0,0 0 0,0 0 0,1 0 0,-1 0 0,0 0 0,0 0 0,0-1 0,1 1 0,-1 0 0,0 0 0,0 0 0,0 0 0,0 0 0,1 0 0,-1-1 0,0 1 0,0 0 0,0 0 0,0 0 0,3-3 0,-1 0 0,0 0 0,0 0 0,-1-1 0,1 1 0,-1 0 0,1-1 0,0-3 0,7-25 0,-2 0 0,-1 0 0,-2-1 0,1-55 0,-4 87 0,-1 0 0,0 1 0,0-1 0,0 0 0,0 1 0,0-1 0,0 0 0,0 0 0,0 1 0,0-1 0,0 0 0,0 1 0,0-1 0,0 0 0,-1 0 0,1 1 0,0-1 0,0 0 0,-1 1 0,1-1 0,-1 1 0,1-1 0,0 0 0,-1 1 0,1-1 0,-1 1 0,1-1 0,-1 1 0,0-1 0,1 1 0,-1 0 0,1-1 0,-1 1 0,0 0 0,1-1 0,-1 1 0,0 0 0,0 0 0,1 0 0,-1 0 0,0-1 0,1 1 0,-1 0 0,0 0 0,0 0 0,1 1 0,-1-1 0,0 0 0,1 0 0,-1 0 0,0 0 0,0 1 0,-2 0 0,0 1 0,1-1 0,-1 1 0,1-1 0,-1 1 0,1 0 0,0 0 0,0 0 0,0 0 0,0 1 0,0-1 0,-2 4 0,-3 10 0,0 0 0,1 1 0,0-1 0,1 1 0,2 0 0,-5 33 0,6-17 0,1 1 0,5 54 0,-4-86-36,0 1 0,1-1 0,-1 1 0,1-1 1,-1 0-1,1 1 0,0-1 0,0 0 0,0 1 0,0-1 0,1 0 0,-1 0 1,0 0-1,1 0 0,0 0 0,3 2 0,-4-3-11,0-1 0,0 1 0,0-1 0,0 0 0,0 1 0,0-1 0,0 0-1,0 0 1,0 0 0,0 0 0,0 0 0,0 0 0,0 0 0,0 0 0,1 0 0,-1-1 0,0 1 0,0 0 0,0-1 0,0 1-1,0-1 1,0 1 0,0-1 0,-1 1 0,1-1 0,0 0 0,0 1 0,0-1 0,0 0 0,-1 0 0,1 0 0,0 1 0,-1-1-1,1 0 1,-1 0 0,1 0 0,-1 0 0,1 0 0,-1-1 0,16-36-3887,-4-11-2900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7495,'0'0'15989,"-7"15"-14890,1 0-889,1-1 1,0 1-1,0 0 0,2 0 0,0 0 0,0 0 1,0 23-1,3 425 2512,-16-1122-1029,-12 1260-1437,23-555-144,10-70 27,8-42-38,3-20 28,-2-1 1,-5 0-1,-4 0 0,-5-92 0,0 177-93,0 0-1,0 0 1,0 0-1,-1 0 1,1 0-1,-1 0 0,1 0 1,-1 0-1,0 0 1,0 0-1,1 0 1,-1 0-1,-2-2 1,-4 6 200,-1 18-136,-9 69-100,4 0 0,-2 110 0,9-93 0,4-85 3,0 1-17,1 0 1,2 26 0,-1-47-35,0-1 0,-1 1 1,1 0-1,0 0 1,0 0-1,0-1 1,0 1-1,0 0 0,0 0 1,0-1-1,1 1 1,-1 0-1,0 0 0,0-1 1,1 1-1,-1 0 1,0-1-1,1 1 0,-1 0 1,1-1-1,-1 1 1,0 0-1,1-1 1,0 1-1,-1-1 0,1 1 1,-1-1-1,1 1 1,0-1-1,-1 1 0,1-1 1,0 0-1,-1 1 1,1-1-1,0 0 0,0 0 1,-1 0-1,1 1 1,0-1-1,0 0 1,-1 0-1,1 0 0,0 0 1,0 0-1,-1 0 1,1-1-1,0 1 0,0 0 1,-1 0-1,1 0 1,0-1-1,0 1 0,-1 0 1,2-1-1,2-2-732,1 0-1,-1 0 0,0-1 0,0 1 1,-1-1-1,6-6 0,25-39-7082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17040,'0'0'5766,"-3"11"-3273,-12 59-862,2 1 1,-4 112 0,13 155 226,10-284-1397,-6-53-455,0 0 0,0 0 1,0 1-1,1-1 0,-1 0 0,0 0 0,1 0 0,-1 0 0,0 0 0,1 0 0,0 0 0,-1 0 0,1 0 0,0 0 0,-1 0 0,1 0 0,0 0 0,0-1 0,0 1 0,-1 0 0,1 0 0,0-1 0,0 1 0,0-1 0,0 1 0,1-1 0,-1 1 0,0-1 0,0 0 1,0 1-1,0-1 0,0 0 0,0 0 0,1 0 0,-1 0 0,0 0 0,0 0 0,0 0 0,0 0 0,0-1 0,2 1 0,-1-1-6,0-1 0,0 1 0,0-1 0,0 1 0,0-1 0,0 0 0,0 0 0,0 0 0,-1 0 0,1 0 0,-1 0 0,0 0 0,1 0 0,-1-1 0,0 1 0,0-1 0,1-3 0,10-50 0,-10 48 0,3-31 0,-1 0 0,-1 0 0,-2 0 0,-2 0 0,-2 0 0,-1 0 0,-3 0 0,0 1 0,-23-64 0,27 93 1,-1 1 0,0 0-1,-1 0 1,-9-12 0,14 19-1,-1 0-1,1 0 1,-1 0 0,1 0-1,-1 1 1,1-1 0,-1 0-1,0 0 1,1 1-1,-1-1 1,0 0 0,0 1-1,0-1 1,1 0 0,-1 1-1,0 0 1,0-1 0,0 1-1,0-1 1,0 1-1,0 0 1,0 0 0,0 0-1,0-1 1,0 1 0,0 0-1,0 0 1,0 0 0,0 0-1,0 1 1,0-1 0,0 0-1,0 0 1,0 1-1,0-1 1,0 0 0,0 1-1,0-1 1,1 1 0,-1-1-1,0 1 1,0 0 0,0-1-1,1 1 1,-1 0 0,0-1-1,1 1 1,-1 0-1,0 0 1,1 0 0,-1 0-1,1-1 1,0 1 0,-1 0-1,0 2 1,-3 8-16,-1 0 0,1 0 1,1 1-1,0-1 0,1 1 0,-1 15 1,-2 80 1,4-74-1,-2 37 0,0-13 11,2 0-1,3 0 1,10 66 0,-11-117-9,0-1-1,0 1 1,1 0-1,0-1 1,0 0-1,1 1 1,3 4-1,-6-9 11,0-1 1,1 1-1,-1-1 1,1 1-1,-1-1 1,0 1-1,1-1 1,-1 0-1,1 1 0,-1-1 1,1 1-1,0-1 1,-1 0-1,1 0 1,-1 1-1,1-1 1,0 0-1,-1 0 0,1 0 1,-1 0-1,1 0 1,0 1-1,-1-1 1,1 0-1,0 0 1,0-1-1,1 1 1,-1-1 0,0 0 0,1 0 0,-1 0 0,1 0 0,-1 0 0,0 0 0,0-1 1,0 1-1,0 0 0,0-1 0,0 1 0,0-1 0,0 1 0,0-3 0,9-17-46,-1-1 0,-1 0 0,-1-1 0,-1 0 0,0 0 0,2-37 0,0-143-609,-6 155 343,0 35 285,-1 0 0,-1 0 0,0 0 0,0 0-1,-2 0 1,1 0 0,-2 1 0,-4-18-1,7 30 32,0 0 0,0-1 0,0 1 0,0 0 0,0 0 0,0-1 0,0 1 0,0 0 0,0 0 0,-1-1 0,1 1 0,0 0 0,0 0 0,0-1 0,0 1 0,0 0 0,0 0 0,0 0 0,-1-1 0,1 1 0,0 0 0,0 0 0,0 0 0,0-1 0,-1 1 0,1 0 0,0 0 0,0 0 0,0 0 0,-1 0 0,1 0 0,0-1 0,0 1 0,-1 0 0,1 0 0,0 0 0,0 0 0,-1 0 0,1 0 0,0 0 0,0 0 0,-1 0 0,1 0 0,0 0 0,0 0 0,-1 0 0,1 0 0,0 0 0,0 1 0,-1-1 0,1 0 0,0 0 0,0 0 0,-1 0 0,1 0 0,0 0 0,0 1 0,0-1 0,0 0 0,-1 0 0,1 0 0,0 1 0,0-1 0,0 0 0,0 0 0,0 0 0,-1 1 0,-5 21 49,-36 484 1209,40-471-1307,0-9-378,1 1-1,5 42 0,3-54-2901,1-18-2490,-1-16-4465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10250,'0'0'6021,"-8"0"-4350,5 1-1603,1-2-9,1 1 0,-1 0 0,0 0 0,0 0 0,1 1 0,-1-1 0,0 0-1,0 1 1,1-1 0,-1 1 0,0-1 0,1 1 0,-1 0 0,1-1 0,-1 1 0,1 0-1,-1 0 1,1 0 0,0 0 0,-1 1 0,1-1 0,0 0 0,0 1 0,0-1 0,0 0-1,0 1 1,0-1 0,0 1 0,1 0 0,-1-1 0,0 1 0,1-1 0,-1 1-1,1 0 1,0 0 0,0-1 0,-1 1 0,1 0 0,0 0 0,1 2 0,19 598 304,-20-548-443,0-1 693,-5-103 370,-7-86-141,-7-68-532,10-231 0,21 541-331,-3 168 266,-5-65 311,0-192-214,2-20-127,3-26-35,-3-19 78,-1-61 0,-6 92-183,1-1 0,-2 0 0,-1 0 0,0 0 0,-1 1 0,-11-30 0,12 45-9,1 9-44,-1 26-55,1 43 68,-7 79 276,3-100 233,4 103 0,6-133-1530,3-12-2427,-1-11-2448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 13805,'0'0'2979,"-9"-5"-1442,-27-14-10,101 15 1105,233 26-1416,71 1-1316,-353-22 15,-12-1 81,0 1 0,0 0-1,0-1 1,0 0 0,-1 0-1,1 0 1,0-1 0,0 1-1,0-1 1,0 0 0,-1 0-1,1 0 1,0 0 0,4-3-1,-27-1 123,-297-1 2868,17 2-1483,358-12-1188,646-89-1190,-1024 151 1161,-130 14 981,421-57-1237,45-3-191,46-3 41,555-86-1796,-591 82 1884,-36 4 152,-48 5 96,-271 55 777,184-27-251,-137 28 844,281-58-1588,0 0 0,0 0 0,0 0 0,0 0 0,0 0 0,0 0 0,0 0 1,0 0-1,0 0 0,0 0 0,0 0 0,0 0 0,0 0 0,0 0 1,0 0-1,0 1 0,0-1 0,0 0 0,0 0 0,0 0 0,0 0 0,0 0 1,0 0-1,0 0 0,0 0 0,0 0 0,0 0 0,0 0 0,-1 0 1,1 0-1,0 0 0,0 0 0,14 1-68,27-2-23,332-47-1888,-91 8-618,-76 23 1494,-653 90 5708,198-30-3782,231-43-2006,18 0 982,0-1 0,0 0 0,0 1 0,0-1 0,0 0 1,0 1-1,0-1 0,0 0 0,1 1 0,-1-1 0,0 0 0,0 1 1,1-1-1,-1 1 0,0-1 0,1 1 0,-1-1 0,1 0 0,-1 1 0,0-1 1,1 1-1,-1 0 0,1-1 0,0 1 0,-1-1 0,1 1 0,0-1 1,40-37-10715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24952,'0'0'288,"4"-13"-19891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1553 125 13164,'-11'-7'2387,"-8"-5"-2000,0 2 0,-1 0 1,-1 1-1,1 1 0,-1 1 1,-1 1-1,1 1 0,-28-4 1,-533-33 2889,557 43-3181,-1 2-1,0 1 0,1 0 0,0 2 0,0 1 0,0 1 1,1 1-1,1 2 0,-1 0 0,1 1 0,1 1 0,1 1 0,0 1 1,0 1-1,-27 29 0,18-14 98,1 1 0,2 1 1,1 1-1,2 2 0,2 0 0,1 2 1,1 0-1,-22 66 0,17-23-160,3 2 1,3 1-1,-8 109 0,18-74-11,11 213-1,1-287-58,3-1-1,1 0 1,14 44-1,-17-71 16,2 0 0,0 0 0,1 0-1,1-1 1,1 0 0,0-1-1,0 0 1,2 0 0,0-1 0,16 16-1,-19-23-1,0 0 1,1-1-1,-1-1 0,1 1 0,0-1 0,1-1 0,-1 0 1,1 0-1,0-1 0,0 0 0,14 2 0,-7-3 16,1 0 1,-1-2-1,0 0 0,1-1 1,-1-1-1,21-4 0,12-7 40,0-3-1,-1-1 1,68-35 0,512-272 32,-567 291-70,-2-3 0,-1-3 0,98-85 0,-134 103 48,-1-2 1,-2-1-1,0 0 1,-1-1-1,-1-2 0,-2 0 1,0 0-1,-2-1 1,-1-1-1,17-58 1,-22 53 145,-1 0 1,-2 0-1,-1 0 0,-1-1 0,-3 0 1,0 0-1,-2 1 0,-2-1 0,-1 1 1,-2 0-1,-18-56 0,16 65-123,-2 0 0,0 1 0,-1 0 0,-1 1 0,-1 1 0,-1 0 0,-2 1 0,0 0 0,0 2 0,-2 0 0,-1 1 0,0 1 0,-1 0 0,-1 2 0,-42-23 0,45 29-139,1 2 0,-2 0-1,1 1 1,-1 0 0,1 2 0,-2 0 0,1 2 0,0 0-1,0 1 1,-1 1 0,-34 5 0,27-1-961,1 2 0,0 1-1,0 1 1,1 2 0,0 0 0,1 2 0,-46 28 0,1 7-6348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1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9400 516 9513,'-82'-38'3247,"-155"-52"-1,-99 8-1619,-351-6-2131,580 78 1061,-2077-90 970,1242 123-1767,5 81 635,-472 203 192,1223-253-143,3 7 0,-207 102 1,168-52-217,-259 175-1,426-251-376,-323 226-537,305-205 832,3 3 1,-123 134 0,162-154 106,1 1 0,2 1 0,2 1 0,1 2 0,-29 73 0,43-88-157,1 0 1,1 1-1,2 1 1,1-1-1,1 1 1,2 0-1,1 0 0,1 0 1,2 0-1,5 34 1,-1-42-86,1 0 1,1-1 0,2 0-1,0 0 1,1-1 0,1 0 0,1-1-1,0-1 1,28 33 0,12 7-888,91 80 1,511 418 149,-594-512 857,3-2 0,0-4-1,3-2 1,1-3 0,2-3 0,0-3 0,2-3-1,1-4 1,130 23 0,384 7 68,6-48-162,-311-5-22,880-48-272,-2-60-124,-397 34 272,145-22 63,-11-65-79,-464 50 82,478-194 0,-791 259-328,-3-6-1,213-135 1,-259 141 742,-3-3-1,-2-3 1,-3-3 0,-2-2 0,80-102 0,-118 130-337,-1 0 1,-2-2-1,-1 0 1,-1-1-1,-2-1 1,-2 0-1,-1-1 1,11-56-1,-17 60-25,-2 0 0,-1-1 1,-1 1-1,-2-1 0,-2 0 0,0 1 0,-3 0 0,0-1 0,-2 2 1,-13-37-1,-3 10 2,-4 0 1,-1 2-1,-3 1 1,-2 2-1,-68-82 0,0 17 19,-132-117 0,145 155 317,-3 4 0,-3 4 0,-163-95 0,169 120-114,-1 4-1,-2 4 1,-2 3 0,-164-38 0,112 46-519,-161-11 0,-148 13-3859,238 16-299,-73-7-7370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335 107 3523,'0'0'2077,"10"-7"-16,10-5-1704,41-29 3810,0-3 5509,-54 42-4303,-6 10-3672,-8 13-885,-10 10-372,0-1 0,-2-1 0,-2 0 1,-40 44-1,16-27-367,-85 68 0,121-107-56,-57 40 115,61-44-122,0 0 1,-1 0 0,1-1 0,-1 0 0,0 0 0,1 0 0,-1 0 0,0-1 0,0 0 0,-11 0 0,16-1-13,0 0 0,0 0 0,0-1 1,0 1-1,0 0 0,0-1 1,0 1-1,0 0 0,0-1 0,0 1 1,0-1-1,0 0 0,0 1 0,0-1 1,0 0-1,0 1 0,1-1 0,-1 0 1,0 0-1,0 0 0,1 0 0,-1 0 1,0-1-1,-7-33-125,8 21 15,1 1 0,0-1-1,4-17 1,-1 13 26,1 1 0,1 0 0,0 0 1,2 0-1,0 1 0,12-19 0,-15 25 76,1 2 1,1-1-1,-1 1 1,1 0-1,1 0 0,-1 1 1,1 0-1,1 0 0,-1 1 1,1 0-1,0 1 1,10-5-1,-15 8 15,0 1 0,0 0 1,0 0-1,0 0 0,0 1 1,0-1-1,1 1 0,-1 0 0,0 0 1,0 1-1,0-1 0,0 1 0,0 0 1,0 0-1,0 0 0,0 0 0,0 1 1,0-1-1,-1 1 0,1 0 1,6 5-1,2 3 123,0 1 1,0 1-1,-1 0 0,13 18 1,13 13 330,-3-11-457,1-1-1,2-2 0,1-1 1,45 24-1,-65-45-1339,-5-6-3583,-2-1-5087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2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8712,'0'0'6187,"13"3"-5711,4 0-132,1 0 0,0-1 1,-1-1-1,1-1 0,26-2 1,50-6 749,0 4 0,112 9 1,-110 1-522,0-6 0,105-11 0,51-21 2450,337-6-2678,-371 37-297,307-40 0,-426 26-36,43-8 6,219-6 0,-167 38 6,252 43 0,-211-32 1263,-247-14 2143,-16 15-3458,14-10-534,-39 18-8225,18-16-1602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18 176 11082,'0'0'4405,"8"-1"-4555,-5 0 155,1 1 0,0-1 0,0 1 0,0 0 1,-1 1-1,1-1 0,0 1 0,0-1 0,-1 1 0,1 0 0,-1 1 0,1-1 0,-1 1 0,1-1 0,-1 1 0,0 0 0,0 0 0,1 0 1,2 4-1,2-2 19,0 0 0,1 0 0,0-1 1,0 0-1,0 0 0,0-1 1,1 0-1,-1 0 0,1-1 1,-1-1-1,1 0 0,-1 0 0,1-1 1,12-2-1,13-4 368,0-2 0,51-20 0,-6 2 192,-2 7-456,2 4 0,0 3 0,92-3-1,247 13 83,-275 5-194,-42 3-12,104 19 0,38 3 68,331 1-61,-456-27 19,0-5 0,136-22 0,10 10 166,-66 8-162,-147 3-3,0-3 0,-1-2 0,-1-2 0,77-29 0,-125 39 796,-8-2-352,-23-3-242,-35-2-268,-481-7-1228,368 18 1373,-603 18-14,136 0 74,0-34-335,57 12 304,356 24 77,61-6-950,419-27 685,-6-1 66,761 37 293,149-9-71,-576-31-1653,-1-9-5312,-358 13-3881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61 3203,'-16'-9'1632,"0"0"1,-1 0-1,0 2 0,-29-9 1,36 13-1344,1 0-1,-1 2 1,0-1 0,0 1 0,0 0 0,0 1-1,0 0 1,0 1 0,1 0 0,-15 3 0,18-1-215,0 0 0,0 0-1,0 0 1,1 1 0,-1-1 0,1 1 0,0 1 0,0-1 0,1 1-1,-6 5 1,-38 55 43,34-45 37,1 0 0,1 1 0,1 1 0,1-1 0,1 2 0,1-1 0,1 1 0,0 1 0,2-1 0,1 1 0,1 0 0,1 0 0,1 0 0,1 0 0,2 0 0,0 0 0,1 0 0,1 0 0,14 43 0,15 34 148,-3 1 85,5-2 0,93 187 0,-120-272-377,1 0 0,1-1 1,0 0-1,1 0 1,0-1-1,1 0 0,25 20 1,-30-29 41,-1 0 0,0-1 1,1 1-1,0-2 0,0 1 0,0 0 1,0-1-1,0-1 0,0 1 0,0-1 1,1 0-1,-1-1 0,0 0 1,1 0-1,-1 0 0,0-1 0,1 0 1,-1-1-1,0 1 0,0-2 1,8-2-1,49-23 56,-2-3 1,-1-3-1,80-57 1,-121 78-63,-1 1 95,1-1 1,-2-1-1,0-1 0,-1-1 1,0 0-1,-1-1 0,-1 0 0,-1-2 1,0 0-1,-2 0 0,0-1 0,14-34 1,-11 18-87,-3 0 0,-1 0 1,-1-2-1,-3 1 1,-1-1-1,-1 0 0,-1-44 1,-4 52 180,-1-1 0,-1 1 0,-2 0 0,-1 0-1,-15-49 1,17 68-196,-1 2-1,0-1 1,-1 0-1,0 1 1,0 0-1,-1 0 1,-1 0-1,1 1 1,-1 0-1,0 0 0,-1 0 1,0 1-1,0 1 1,-1-1-1,0 1 1,0 1-1,0-1 1,-1 2-1,-16-7 0,-24-2 103,0 1 0,-85-7 0,82 14-1143,1-3-1,-76-21 1,120 26-109,1 1 1,0-1-1,0 0 1,0-1-1,1 0 0,-9-6 1,-4-6-6942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45 10474,'0'0'-614,"-10"-5"4452,-3-2-2594,0 0-1,-1 1 1,0 1-1,-22-5 0,30 8-1010,0 1 0,0 0 0,0 1 0,0-1 0,0 1-1,0 0 1,0 1 0,0 0 0,0 0 0,0 0-1,0 0 1,0 1 0,1 0 0,-1 0 0,1 1-1,-9 4 1,0 4-69,1 0 0,0 1 0,1 1 0,0 0-1,1 0 1,1 1 0,0 1 0,1-1 0,0 2-1,1-1 1,-6 19 0,-2 8-98,2 0 1,3 0-1,-9 54 1,15-68-72,1-1 1,2 1 0,1 0-1,1 0 1,3 29-1,-2-50-1,0-1 1,0 1-1,0-1 0,1 1 0,0-1 0,0 0 0,0 1 0,1-1 0,0-1 0,0 1 0,1 0 0,-1-1 0,1 1 0,1-1 0,-1 0 0,1-1 0,0 1 0,0-1 0,0 0 0,0 0 1,1 0-1,-1-1 0,1 0 0,0 0 0,0 0 0,11 2 0,-2-2 14,1 0 1,0-2-1,0 0 0,-1 0 1,1-2-1,0 0 0,0-1 1,0 0-1,-1-2 1,0 0-1,1 0 0,28-14 1,-11 2 87,0-1 1,-1-2 0,0-1 0,40-35-1,-56 41 232,-2 0 0,1 0-1,-2-2 1,0 1 0,-1-2-1,0 0 1,16-33 0,-22 37-192,-1 0 1,0 0 0,0 0 0,-1-1-1,-1 1 1,-1-1 0,0 0 0,0 0-1,-2 0 1,1 0 0,-2 0 0,-2-18-1,1 25-73,-1 0 0,1 0 0,-1 1 0,0 0-1,-1-1 1,1 1 0,-1 0 0,-1 1 0,1-1 0,-1 1-1,0 0 1,0 0 0,0 0 0,-1 0 0,0 1 0,0 0-1,-11-5 1,-4-2 10,0 1 0,-1 1-1,1 1 1,-28-5 0,29 8 31,1 1-1,-1 0 1,-1 2 0,-37 0-1,48 3-434,0 0 1,0 1-1,-1 0 0,-13 5 0,16-4-718,0 1-1,0-1 0,1 1 1,0 1-1,-1-1 1,-6 7-1,-1 2-6343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1590 9545,'0'0'8862,"2"1"-8307,31 18 127,-18-9-559,1-1 0,1-1 0,-1 0 0,2-1 0,21 6 0,42 1 501,-1-4-1,2-4 1,130-6 0,-8 1 132,146 12 13,828 9 1702,-762-49-2400,-129 4 45,-203 19-108,1797-90 246,-1059 85-218,43-1 3,-311 1-32,249-15 7,-772 22-13,553-66 46,-559 63-76,1-1 1,-1-1-1,-1-2 0,0 0 0,0-1 1,40-25-1,-58 32 34,-1-1-1,0 1 1,1-1 0,-1-1 0,-1 1 0,1-1-1,-1 0 1,1 0 0,-2 0 0,1 0 0,0-1-1,-1 0 1,0 1 0,0-1 0,-1 0 0,0-1-1,0 1 1,0 0 0,-1-1 0,0 1 0,0 0-1,0-1 1,-1 0 0,0 1 0,0-1 0,-1 1-1,0-1 1,0 1 0,0 0 0,-1-1 0,0 1-1,-4-9 1,1 6 0,1 0 0,-1 1-1,-1-1 1,0 1 0,0 0-1,0 1 1,-13-12 0,-60-44 22,37 31-33,36 26 10,-257-199-12,184 149-83,-124-66-1,39 41-306,-4 8 0,-339-99 1,274 115 339,-420-47 1,-1503-25-808,787 122 849,-135 138 27,1256-92-11,-301 86 1,397-79 12,2 7 0,3 6 0,-156 87 0,9 32-52,247-144 200,1 1-1,2 2 1,-76 83 0,112-110-124,-1 0 1,1 1 0,1 1-1,0-1 1,1 1 0,0 0-1,1 0 1,-6 21 0,9-27-34,1 1 1,0-1 0,0 0-1,1 1 1,0-1 0,0 0-1,0 1 1,1-1 0,0 0-1,0 1 1,1-1 0,0 0-1,0 0 1,0 0 0,1 0-1,0 0 1,0-1 0,0 1-1,8 8 1,7 6 5,1-1 0,0-1 0,1-1 0,1-1 0,1-1 0,0 0 0,35 16 0,13 1-71,95 30-1,-36-22-68,3-7 0,216 28-1,278-11-2926,-194-35-2330,-201-14-634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9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2408 11499,'0'0'528,"3"-8"-303,-1 3-181,1 0 0,-1 1 0,1-1 0,0 1 0,0 0 0,0 0 0,1 0 0,0 0 0,-1 0 0,1 1 0,1-1 0,-1 1 0,0 0 0,1 1 0,-1-1 0,1 1 0,0 0 0,0 0 0,8-2 0,234-89 115,4 10-1,402-77 1,799-173 641,-473 94-770,260-73 68,-630 144-15,725-216 96,-1284 368-184,359-103 21,-332 101-24,1 4 0,0 3 0,107-1 0,-183 12-18,0 0 1,-1 0-1,1 0 1,0-1 0,0 2-1,-1-1 1,1 0 0,0 0-1,-1 0 1,1 1-1,-1-1 1,1 1 0,0 0-1,-1-1 1,1 1 0,-1 0-1,1 0 1,-1 0-1,0 0 1,1 0 0,-1 0-1,0 0 1,0 0-1,0 1 1,0-1 0,1 2-1,-2-1-23,0-1 0,0 1 0,0 0 0,0-1 0,-1 1-1,1 0 1,-1-1 0,1 1 0,-1-1 0,0 1 0,1-1-1,-1 1 1,0-1 0,0 1 0,0-1 0,0 0 0,0 1-1,0-1 1,-1 0 0,1 0 0,0 0 0,-1 0 0,1 0 0,-1 0-1,1-1 1,-3 2 0,-24 14-463,-1-1 0,-1-1 0,-1-2 0,-60 16 0,-137 19 293,168-37 462,-578 134 1191,6 32 536,243-65-1466,-490 128-489,-217 60 23,-791 318-6,1620-524-32,219-76 1,-361 118 24,298-105 29,-195 29 0,254-54 560,-67-2 0,118-2-590,0-1 1,1 0 0,-1 0 0,0 0-1,0 0 1,1 0 0,-1 0 0,0 0-1,0 0 1,1 0 0,-1-1 0,0 1-1,1 0 1,-1 0 0,0-1 0,0 1-1,1 0 1,-1-1 0,1 1-1,-1 0 1,0-1 0,1 1 0,-1-1-1,1 1 1,-1-1 0,1 0 0,-1 1-1,1-1 1,-1 1 0,1-1 0,0 0-1,-1-1 1,1 1-4,0-1 0,1 1-1,-1-1 1,1 1 0,-1-1 0,1 1 0,0-1-1,-1 1 1,1 0 0,0 0 0,0-1-1,0 1 1,0 0 0,0 0 0,0 0 0,0 0-1,2-1 1,17-13-1,0 1 1,1 1-1,0 1 0,35-14 0,-4 1 13,980-417-214,39 87 148,899-172-15,23 81-833,-1726 389 738,550-122-826,-13-29 667,-756 194 312,4 0 31,-1-2 0,77-36 0,-125 50-21,0 1 0,0-1 0,0 1 0,-1-1 0,1 0 0,0-1 0,-1 1 0,0 0 1,1-1-1,1-2 0,-4 5-6,0 0 1,0-1-1,1 1 1,-1 0-1,0-1 1,0 1-1,0 0 1,0-1-1,0 1 1,0 0-1,0-1 1,0 1-1,0 0 1,0-1-1,0 1 1,0 0-1,0-1 1,0 1-1,0 0 1,0-1-1,0 1 1,-1 0-1,1-1 1,0 1-1,0 0 1,0 0-1,0-1 1,-1 1-1,1 0 1,0 0-1,0-1 1,-1 1-1,1 0 1,0 0-1,-1-1 1,-25-4 790,-17 6-1187,1 2 0,-1 2 0,-54 13 1,-13 2-3057,-66 5-7180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1600 607 6246,'14'-12'-182,"33"-21"-173,1 2-1,52-24 0,-22 21 2476,-39 18-97,-1-1 0,55-35 0,-91 51-1958,0 0 1,0 0 0,0 0-1,0 0 1,-1-1 0,1 1-1,0 0 1,-1-1 0,1 1-1,-1-1 1,1 0 0,-1 1-1,0-1 1,0 0 0,0 0-1,0 0 1,0 0-1,0 0 1,0 0 0,-1 0-1,1 0 1,-1 0 0,0 0-1,1 0 1,-1-1 0,0 1-1,0 0 1,0 0 0,-1 0-1,1 0 1,0 0 0,-1-1-1,1 1 1,-1 0-1,0 0 1,0 0 0,0 0-1,0 1 1,0-1 0,0 0-1,0 0 1,-1 0 0,1 1-1,0-1 1,-3-1 0,-7-8 5,-2 1 1,1 0 0,-1 1 0,-28-14-1,31 17-75,-44-25 302,-1 3 0,-2 2 1,0 2-1,-2 3 0,0 3 1,-1 2-1,-1 3 1,-95-9-1,75 18-155,1 4 0,-1 3 0,1 4 0,0 3 0,1 4 0,-98 29 0,128-27 174,0 1 1,2 3 0,0 1-1,1 3 1,1 2 0,1 1-1,2 3 1,1 1 0,1 2-1,-63 69 1,86-83-213,2 1 1,0 0 0,2 1-1,0 1 1,1 0 0,1 1-1,2 0 1,0 0 0,-9 41-1,15-48-101,0 0-1,2-1 1,0 1-1,0 0 1,2 0-1,0 0 1,1 0-1,0 0 1,1 0-1,1-1 1,1 0-1,0 1 1,1-2-1,0 1 1,1-1-1,11 16 1,2-2-1,1-1 1,2-1 0,0-1 0,2-1 0,1-1-1,0-1 1,2-2 0,0 0 0,2-2-1,0-1 1,0-2 0,2-1 0,63 19 0,-19-12 39,1-4 1,0-4 0,1-2-1,0-4 1,84-4-1,-36-8 82,0-5 0,-1-5-1,-1-6 1,-1-6-1,0-4 1,-3-7-1,-1-4 1,156-79 0,-236 101-88,-1-1 0,-1-2 0,-1-2 1,-1-1-1,-1-1 0,-2-2 1,36-40-1,-58 55 3,1 1-1,-2-1 1,0-1-1,-1 1 1,0-1-1,-2-1 1,1 0 0,-2 0-1,5-21 1,-8 23 40,0 1 0,-1-1 0,-1 0 0,0 1 0,-1-1 0,-1 0 0,0 1 0,0 0 0,-2-1 0,1 1 0,-2 0 0,-11-23 1,5 17-26,0 0 0,-2 1 0,0 1 0,-1 0 0,0 1 0,-2 1 0,0 0 0,-1 1 1,0 1-1,-1 0 0,0 1 0,-34-16 0,2 5-31,-1 2-1,0 3 1,-106-25 0,29 20 27,-215-11 1,-128 26-1830,433 8 1334,4 1-386,23 0 165,-1-1 0,0 0-1,0 0 1,1-1 0,-1 0-1,1-1 1,-1-1 0,-15-5-1,26 8 452,0-1 0,0 1-1,1-1 1,-1 1 0,0-1-1,1 1 1,-1-1-1,1 1 1,-1-1 0,1 0-1,-1 1 1,1-1-1,-1 0 1,1 1 0,-1-1-1,1 0 1,0 0-1,0 1 1,-1-1 0,1 0-1,0 0 1,0 0 0,0 1-1,0-3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7006 311 14734,'-819'-42'3267,"526"39"-3251,-425 3 453,2 51-191,375-2-176,1 15-1,4 15 1,4 15-1,-599 256 1,226 0-103,480-222 116,-214 163 0,349-225-16,3 5-1,4 3 1,2 4 0,-122 154-1,170-188-110,2 1 1,2 2-1,2 1 0,3 2 1,1 0-1,2 1 0,3 1 0,2 1 1,3 0-1,1 1 0,-6 89 0,16-104 2,2 0 0,2 0 0,2-1 0,1 1 0,1-1 0,3 0 0,1 0 0,1-1 0,3 0 0,1-1 0,1-1-1,2-1 1,1 0 0,2-1 0,2-1 0,0-1 0,46 45 0,-26-37-15,1-1 0,1-3 1,3-2-1,0-2 0,2-2 0,98 42 0,-16-21 67,226 55-1,-68-42 654,527 46-1,306-87-220,-801-39-494,-2-14 0,-1-14 0,381-105 0,-517 98-216,-2-7 0,274-133-1,-322 123 224,-3-5-1,-4-7 0,213-176 1,-201 134 930,-7-6-1,199-251 1,-254 278-668,-6-3-1,-4-3 1,-4-3-1,87-222 1,-92 164-218,-8-2 0,-6-3 0,-9-1 0,-7-1 1,6-249-1,-32 381-24,-1 0 1,-2 0-1,-16-81 1,15 111-17,-1 0-1,0 0 1,-1 1 0,0 0-1,-1 0 1,-1 1 0,0-1-1,0 1 1,-1 1 0,-1 0-1,0 0 1,0 0 0,-1 1 0,-1 1-1,0-1 1,-14-8 0,9 9-192,-1 0 1,0 1 0,-1 1 0,1 0-1,-1 2 1,-19-4 0,-7 1-1592,-69-3 0,-93 8-5511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65 3619,'9'-4'5116,"11"-21"-3458,-20 17 3035,-45 5-534,-5-7-2023,29 5-1679,-1 1 0,-43-2 0,52 7-341,-1 0 1,0 1-1,1 1 0,-1 0 0,1 1 1,0 0-1,0 1 0,0 1 0,1 0 0,0 0 1,0 1-1,1 1 0,-1 0 0,2 1 1,-11 10-1,2-1 30,2 0 0,0 2-1,2 0 1,0 0 0,1 2 0,1 0 0,-14 32 0,15-24-75,2 0-1,1 0 1,2 1 0,1 1 0,-3 32-1,6-8 75,1-1 0,6 58 1,-2-99-135,0-1 0,1 0 1,1 0-1,0 0 0,0 0 1,1 0-1,1-1 0,0 0 1,1 0-1,0-1 0,1 1 1,0-2-1,1 1 0,0-1 1,0 0-1,1-1 1,1 0-1,-1-1 0,2 0 1,12 7-1,-6-5 5,0-1 1,0 0 0,1-2-1,0 0 1,1-1-1,-1-1 1,1 0-1,0-2 1,0 0 0,0-2-1,1 0 1,37-4-1,-43 0 2,0-1 0,-1 0 0,1-1-1,-1 0 1,0-2 0,-1 1 0,0-2-1,0 0 1,0 0 0,-1-1 0,0-1 0,-1 0-1,13-14 1,-1-2 86,0-1 0,-2-1 0,-1-1 0,27-50 0,-36 53 52,0 1 1,-1-1-1,-2-1 0,0 1 0,-2-1 1,-1-1-1,-2 1 0,0-1 0,-2 1 1,-1-1-1,-1 0 0,-1 0 1,-2 1-1,0 0 0,-2 0 0,-1 0 1,-1 0-1,-2 1 0,0 0 0,-2 1 1,-22-36-1,29 54-179,0 0 0,0 0 0,0 1 0,-1 0 0,0 0 0,0 0 0,-1 1 1,1 0-1,-1 0 0,0 1 0,-1 0 0,1 0 0,-13-4 0,15 6-286,-1 1 1,1 0-1,0 0 0,-1 0 0,1 1 1,-1 0-1,1 0 0,-1 0 1,-5 2-1,5-1-718,0 1 1,0 0-1,1 0 1,-1 0-1,1 1 1,-1-1-1,1 1 1,-10 8-1,-6 7-8336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270 118 12332,'0'0'4105,"-1"-10"-1906,1 8-2259,0-2 509,0-1 0,0 1 0,-1-1 0,1 1-1,-1-1 1,0 1 0,-1-1 0,-3-7 0,4 10-231,0 0 1,-1 1-1,1-1 0,-1 1 1,0 0-1,1-1 1,-1 1-1,0 0 0,0 0 1,0 0-1,0 0 0,0 0 1,0 0-1,0 1 1,0-1-1,0 1 0,0-1 1,0 1-1,0 0 1,0 0-1,0 0 0,-1 0 1,1 0-1,0 0 1,0 1-1,-3 0 0,-3 1-69,1 0-1,0 0 1,0 1-1,0 0 0,1 0 1,-1 1-1,1 0 1,0 0-1,0 0 0,0 1 1,-9 9-1,0 2-19,0 0 0,-21 33 0,29-39-92,1 1 0,0 0 0,0 0 0,1 0 1,1 1-1,0-1 0,1 1 0,0 1 0,0-1 1,2 0-1,-1 18 0,2-26-30,0 1 0,0 0-1,1-1 1,0 1 0,-1-1 0,2 1 0,-1-1-1,1 0 1,-1 0 0,1 1 0,0-1 0,1 0 0,-1-1-1,1 1 1,-1 0 0,1-1 0,1 1 0,-1-1-1,0 0 1,1 0 0,-1 0 0,1 0 0,0-1 0,0 0-1,0 0 1,0 0 0,0 0 0,1 0 0,-1-1-1,0 0 1,1 0 0,-1 0 0,8 0 0,7 1 48,-1-1 1,1-1-1,0-1 0,0-1 1,-1 0-1,1-2 1,-1 0-1,0-1 1,0 0-1,0-2 0,-1 0 1,22-13-1,-28 15-22,-1-1 0,0 0 0,0-1 0,-1 0-1,0 0 1,0-1 0,-1 0 0,0-1-1,0 0 1,-1 0 0,0 0 0,0-1 0,-1 0-1,-1-1 1,0 1 0,0-1 0,-1 0 0,0 0-1,-1 0 1,3-22 0,-5 24-33,0 0 0,-1 1 0,0-1 0,-1 0 0,0 0 0,0 0 0,-1 0 0,0 1 0,0-1 0,-1 1 0,-6-13 0,7 17 0,-1 0 0,-1 0 0,1 0 0,0 1 0,-1-1 0,0 1 0,0 0 0,0 0 0,0 0 0,0 0 0,-1 1 0,1-1 0,-1 1 0,0 1 0,0-1 0,0 0 0,1 1 0,-1 0 0,0 0 0,-1 1 0,-8 0 0,-1-1 0,-1 1 0,0 0 0,1 1 0,-1 1 0,1 1 0,0 0 0,0 1 0,0 1 0,0 0 0,0 1 0,1 0 0,0 1 0,1 1 0,-1 0 0,2 1 0,-1 1 0,-20 19 0,18-5-677,15-24 582,-1 1-1,1-1 1,-1 1-1,1-1 1,-1 1-1,1 0 1,0-1-1,-1 1 0,1-1 1,0 1-1,0 0 1,0-1-1,-1 1 1,1 0-1,0-1 1,0 1-1,0 0 0,0 0 1,0-1-1,0 1 1,0 0-1,0-1 1,0 1-1,1 0 1,-1-1-1,0 1 1,0-1-1,1 1 0,-1 0 1,0-1-1,1 1 1,-1-1-1,0 1 1,1 0-1,-1-1 1,1 1-1,18 0-7127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2197 395 6790,'0'0'1538,"0"-11"-1111,5-53 2,-2 41 614,-1-1 0,-1 1-1,-3-35 1,1 51-894,0 1 0,0 0 1,-1-1-1,0 1 0,0 0 1,0 0-1,-1 0 0,0 0 0,0 0 1,0 1-1,-1-1 0,0 1 0,0 0 1,0 0-1,0 0 0,-1 1 1,-8-7-1,-4 1-17,0 0 1,-1 1-1,0 1 0,-1 1 1,1 1-1,-1 0 0,0 1 1,-30-3-1,-161-5-117,209 13-9,-81-1 193,0 3 0,-112 19 0,148-12-12,0 1 0,0 3 0,2 2 0,-1 1 0,-67 37 0,33-7-101,2 4 1,3 2-1,1 4 1,4 3-1,2 3 1,3 3 0,-99 130-1,114-127-84,2 2 0,4 2 0,3 2 0,3 2 0,4 1 0,3 2 0,3 0 0,-25 132 0,44-170-6,3 1 0,1 0 1,2 0-1,2 0 1,2 0-1,11 66 0,-9-89 4,1 0 0,0 0 0,2 0 0,0-1 0,1 0 0,0-1 0,2 1 0,0-1 0,1-1-1,0 0 1,2-1 0,0 0 0,0-1 0,1 0 0,1-1 0,19 12 0,-1-5 29,1-1 0,0-3 0,1 0 1,1-2-1,0-2 0,69 14 0,0-9 101,127 6 0,-112-15 305,0-5-1,0-5 1,0-6 0,217-41-1,-233 23-219,0-5 0,-2-4 1,169-84-1,-216 90-193,-3-2-1,0-2 1,-2-3 0,-2-1 0,-1-3 0,-3-2-1,-1-2 1,41-52 0,-65 69 3,0-1 0,-2-1 0,-1 0 0,-2-1 0,-1-1 0,-1 0 0,-1-1 0,11-58-1,-18 66 57,-1 0 0,-1-1 0,-1 1 0,-2-1 0,0 1 0,-1-1 0,-2 1 0,0 0-1,-2 0 1,0 0 0,-2 1 0,-16-35 0,4 21-34,-1 2 0,-2 0 0,-2 2 0,-1 0 0,-1 2 1,-55-49-1,-211-141-97,62 51-2056,154 101-1252,15 1-1959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7862 631 8936,'0'0'5382,"-9"-8"-5100,-1-1-251,-1 1-1,0 0 0,0 1 0,-1 0 0,0 1 0,0 0 0,-19-5 0,-89-20 187,-2 6 1,-1 5 0,-126-3-1,-377 13 1481,564 10-1656,-1104 70 67,588-24-116,311-27 174,0 12 0,-364 89 0,-212 155 216,619-181-187,-350 202-1,345-154-180,7 10 0,-229 204 0,303-223-7,6 7-1,7 6 1,-186 258-1,281-345 38,2 1-1,3 2 0,-43 104 1,67-139-16,2 0 0,1 1 0,1 0 1,1 0-1,1 0 0,2 1 0,1 0 1,1 0-1,2 0 0,0-1 0,10 49 1,-4-54-37,1 1 0,1-2 0,2 1 0,0-1 0,1-1 0,1 0 0,1-1 0,0 0 1,2-1-1,24 23 0,1-3 27,2-2 0,1-2 1,70 42-1,-37-32-14,2-3-1,3-4 1,121 39-1,-87-42 32,236 38 0,-62-44-98,389-10-1,80-51-213,0-36 342,-293 13-80,746-187-1,-546 55-1121,-12-40-89,-516 169 1270,-1-6 0,-4-7-1,-3-5 1,160-123 0,-197 124 260,-3-3 0,-4-5 1,-3-3-1,-4-3 0,131-195 0,-166 210 256,-4-3 0,-3-1 0,42-126 0,40-259-792,-110 419-309,-2-1 1,-2 0-1,-2 0 0,-2 0 1,-8-74-1,2 91 390,0-1 1,-2 1-1,-1 0 0,-2 0 0,0 1 1,-2 0-1,-1 1 0,-1 1 0,-32-45 1,6 22 360,-1 2 0,-3 1 0,-1 3 0,-2 1 0,-2 3 0,-2 2 0,-65-36 0,-7 7 96,-2 5 0,-152-49 1,119 57 179,-229-43 1,-168 4-4043,484 80 2127,-136-21-7670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128 336 4708,'0'0'2291,"0"-9"-1742,2-13-231,0 0 0,2 1-1,12-42 1,-12 46 1278,0 1 0,-1-1 1,-1 0-1,0-34 0,-2 51-1572,0 0 0,0 0 0,0 0 0,0-1 0,0 1 0,-1 0 0,1 0 0,0 0 0,0 0 0,0-1 0,0 1 0,0 0 0,0 0 0,-1 0 0,1 0 0,0-1-1,0 1 1,0 0 0,0 0 0,-1 0 0,1 0 0,0 0 0,0 0 0,0 0 0,-1 0 0,1 0 0,0 0 0,0 0 0,0 0 0,-1 0 0,1 0 0,0 0 0,0 0 0,0 0 0,-1 0 0,1 0 0,0 0 0,0 0 0,0 0 0,-1 0 0,1 0 0,0 0 0,0 0 0,0 0 0,-1 1 0,1-1 0,0 0 0,0 0 0,0 0 0,0 0 0,0 0 0,-1 1 0,1-1 0,0 0 0,0 0 0,0 0 0,0 1-1,0-1 1,0 0 0,0 0 0,0 0 0,0 1 0,0-1 0,0 0 0,0 1 0,-12 13 145,-10 27-78,3 2-1,1 0 1,3 1 0,1 0 0,-11 68-1,12-47 129,-5 101 0,17-139-205,1 0 0,1 0-1,1 0 1,1 0 0,2-1 0,12 40-1,-13-54 1,1 0 0,0 0-1,1-1 1,0 0 0,1 0-1,0-1 1,1 1 0,0-2-1,1 1 1,0-1 0,0 0-1,1-1 1,0 0-1,0-1 1,13 7 0,-15-10 61,0 0 1,0-1-1,1 0 1,0 0-1,-1-1 1,1 0-1,0-1 1,0 0-1,0 0 1,0-1-1,1 0 1,-1 0-1,0-1 1,0-1-1,0 1 0,-1-1 1,1-1-1,0 0 1,-1 0-1,1 0 1,12-9-1,-3 1 9,0-1-1,-2-1 1,1-1-1,-2-1 0,0 0 1,0 0-1,-2-2 1,0 0-1,-1 0 1,0-1-1,-2 0 0,0-1 1,-1-1-1,7-21 1,-4 5-15,-2-1 1,-1-1 0,-2 0 0,-1 0 0,-2 0 0,-2-76 0,-4 91 46,-1 1 1,-1-1-1,-1 1 1,-1-1 0,-1 1-1,-1 1 1,-1 0-1,-1 0 1,0 0 0,-2 1-1,0 1 1,-23-27-1,26 34-8,-1 1-1,0 0 0,-1 1 1,0 0-1,-1 1 0,0 0 0,0 0 1,-1 2-1,0-1 0,0 2 1,-1 0-1,1 0 0,-1 2 0,-1-1 1,1 2-1,-1 0 0,1 1 1,-1 0-1,0 1 0,-20 1 1,29 1-191,0 0 1,1 0-1,-1 0 1,1 1 0,-1 0-1,1 0 1,0 0-1,0 1 1,0-1 0,0 1-1,0 1 1,1-1-1,-1 1 1,-4 4 0,2 0-777,0 0 1,0 1 0,1 0-1,0 0 1,1 0 0,-6 15-1,-2 8-5013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1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9513,'0'0'5168,"11"-5"-4998,21-8-128,1 1 0,0 2 0,1 1-1,0 1 1,0 3 0,45-3 0,231 5 847,-169 5-330,523 34-330,-137-23-91,-28-1 765,230 12-655,0-35-23,171 1-159,-328 36 630,27 1-543,-386-25-121,775-3 123,-599-17 314,113-2 461,-289 20-5254,-117 0-3892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75 11339,'0'0'2199,"-10"-6"-896,-8-4-876,1 0 1,-1 2 0,-1 0-1,1 1 1,-1 1 0,-1 0-1,1 2 1,-24-3 0,15 5 10,1 2 1,-1 0 0,1 2-1,-1 1 1,-32 8 0,46-7-364,0 0 1,0 2-1,1-1 1,0 2 0,0 0-1,0 0 1,1 1 0,0 1-1,0 0 1,1 0-1,-16 18 1,4 2-1,0 1 0,2 0 0,1 2 0,2 0 0,1 2 0,-13 35 0,0 13 122,-28 123-1,40-127-142,2 1-1,4 1 0,-2 108 1,14-180-27,1 1 1,-1 0-1,2 0 1,-1-1-1,1 1 1,0-1 0,1 1-1,0-1 1,0 0-1,1 0 1,0 0-1,0-1 1,1 1-1,9 11 1,-5-10-17,1 0 0,-1 0 0,2-1 0,-1 0 0,1-1 0,0 0 0,0-1 0,1 0 0,13 4 0,9 1 17,1-1-1,0-2 0,1-1 1,0-2-1,0-2 1,42-1-1,-57-3 64,-1 0 0,0-2 0,0 0 0,-1-2 0,1 0 0,36-15 0,109-64 387,-68 32-301,-32 20 57,131-70-167,-171 86 166,-1 0 1,0-2 0,-1 0-1,-1-2 1,27-30 0,-39 38-42,-1-2 0,0 1 0,-1-1-1,-1 0 1,0-1 0,-1 0 0,0 0 0,-2 0 0,1-1 0,-2 1-1,0-1 1,-1 0 0,-1 0 0,0 0 0,-1 0 0,-1 0 0,-3-21-1,-1 8-176,-1 0-1,-1 0 0,-2 1 1,-1 0-1,-1 1 0,-1 0 0,-2 1 1,-25-38-1,21 37 7,-2 1-1,-1 0 1,-1 2 0,-1 0-1,-1 2 1,-1 0-1,-40-25 1,52 39-232,1 1 0,-2 0 0,1 0 0,-1 2 0,0-1 0,0 2 0,-1 0 0,1 1 0,-1 0 0,0 1 0,1 1 0,-1 0 0,0 1 0,0 0 0,0 2 0,0 0 0,0 0 0,-23 8 0,-33 19-7327,60-23 4683,-18 7-11063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8232,'0'0'18332,"3"10"-17104,1 18-990,-1 0 1,-2 0-1,-1 0 1,0 0-1,-8 42 1,-1 53-224,10-77-128,-1 23-218,-4-27-4403,4-42 4623,0 0 0,0 0 0,0 0 0,-1 0 0,1 0-1,0 0 1,0 1 0,0-1 0,0 0 0,0 0 0,0 0 0,0 0 0,0 0 0,0 0-1,0 0 1,0 0 0,-1 0 0,1 0 0,0 0 0,0 0 0,0 0 0,0 0-1,0 0 1,0 1 0,0-1 0,-1 0 0,1 0 0,0 0 0,0 0 0,0 0 0,0 0-1,0-1 1,0 1 0,0 0 0,-1 0 0,1 0 0,0 0 0,0 0 0,0 0 0,0 0-1,0 0 1,0 0 0,0 0 0,0 0 0,0 0 0,-1 0 0,1 0 0,0 0 0,0 0-1,0-1 1,0 1 0,0 0 0,0 0 0,0 0 0,0 0 0,0 0 0,0 0-1,0 0 1,0 0 0,0-1 0,0 1 0,0 0 0,0 0 0,0 0 0,0 0 0,0 0-1,0 0 1,0 0 0,0-1 0,-5-14-6658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11883,'0'0'14254,"59"-21"-12364,11 21-705,15-1-385,11-9-287,3-3-353,-6-1-128,-13 2-160,-22 3-1474,-21 4-2241,-22 1-2019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13068,'0'0'15663,"67"-9"-14478,-14-9-736,2 0-353,0 2-32,-3 3-256,-8 6-1602,-11 0-2562,-10 4-3331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69 11883,'5'-8'5333,"4"-6"-5397,11-20 5787,-13 21-324,-24 41-3986,-37 56-1453,-72 127 673,110-180-483,2 0 0,1 1 1,1 0-1,2 0 0,-6 36 0,14-60-147,1 0 0,0 0-1,0 1 1,1-1 0,0 0-1,0 1 1,1-1-1,0 0 1,1 0 0,3 12-1,-3-16-85,0-1 0,0 1 0,0-1 1,0 0-1,1 0 0,-1 0 0,1 0 0,0 0 0,0 0 0,0-1 0,0 1 0,0-1 0,1 0 0,-1 0 0,1 0 0,-1-1 0,1 1 0,0-1 0,-1 0 1,1 0-1,0 0 0,0-1 0,0 1 0,5-1 0,10 2-1447,0-2 0,-1 0 0,1-1 0,23-4 0,21-12-6632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18289,'0'0'10298,"-1"8"-9268,-11 65-18,-2 128 0,14-200-1011,-1 0 1,1 0 0,0 0 0,0 1-1,0-1 1,0 0 0,0 0 0,1 1-1,-1-1 1,0 0 0,0 0 0,1 0 0,-1 0-1,1 0 1,-1 1 0,1-1 0,-1 0-1,1 0 1,0 0 0,0 0 0,-1-1-1,1 1 1,0 0 0,0 0 0,0 0-1,0-1 1,0 1 0,0 0 0,0-1-1,0 1 1,0-1 0,0 1 0,1-1-1,-1 1 1,0-1 0,0 0 0,0 0 0,0 0-1,1 1 1,-1-1 0,0 0 0,0-1-1,1 1 1,-1 0 0,0 0 0,1-1-1,5 0 63,0-1 0,-1-1 0,1 1-1,-1-1 1,0 0 0,0 0-1,6-6 1,28-20 81,-1-3-1,-2-1 1,40-46 0,-8-6-3190,-67 80 917,-16 4-14845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18514,'0'0'11755,"60"42"-10987,-34-36-640,0-1-95,-4 7-642,-1 3-1601,-6 1-1858,-4-2-2338,-2-3-7751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22613,'0'0'4196,"-30"59"-2626,26-30-769,2 2-577,2 1-160,0-5-448,14-4-2755,3-9-1858,-1-11-1890,2-3-5572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123 159 21140,'0'0'9358,"-6"13"-8642,-31 80-204,-34 142 1,69-228-479,0-1 1,0 1-1,1 0 1,0-1-1,1 1 1,-1 0-1,2 9 1,-1-15-27,0 0 0,1 0 1,-1 0-1,0 0 0,1 0 1,-1 0-1,1 0 0,-1 0 0,1 0 1,0 0-1,-1 0 0,1-1 1,0 1-1,-1 0 0,1-1 0,0 1 1,0 0-1,0-1 0,0 1 1,1 0-1,1 0-2,-1-1 1,1 1-1,0-1 1,-1 1-1,1-1 1,0 0-1,-1 0 1,1 0-1,0 0 1,0-1-1,2 0 1,16-5-467,-1-1-1,-1-1 1,1-1-1,-1 0 1,30-22-1,13-5-1965,-38 24-2966,-6 2-2444</inkml:trace>
  <inkml:trace contextRef="#ctx0" brushRef="#br0" timeOffset="1">426 1 19891,'0'0'6614,"7"9"-4591,27 36-1141,-7-11 223,26 44 0,-46-66-977,0 0-1,-1 1 1,-1 0-1,0 0 0,-1 0 1,0 0-1,-1 0 1,2 18-1,-5-13-293,0 1-1,-2-1 1,0 0-1,-1 0 1,0 0-1,-2 0 1,0 0-1,-1-1 1,0 0-1,-2 0 1,0-1-1,-1 0 1,0 0-1,-20 24 1,10-17-860,-2 0 1,0 0-1,-1-2 0,-1-1 0,-1-1 1,-1-1-1,0-1 0,-29 14 1,-4-6-16683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298 176 11883,'4'-14'1639,"1"-1"-1023,21-69 727,-18 22 4914,-24 114-3380,-28 222-2078,-11 335 0,-8 73-822,-17-78 949,43 4-475,38-483-439,1-10 57,-16 134 0,7-222 86,6-27-172,1 0-1,0 0 1,0 0 0,0 0-1,0 0 1,-1 1-1,1-1 1,0 0 0,0 0-1,0 0 1,-1 0-1,1 0 1,0 0 0,0 0-1,0 0 1,-1 0-1,1 0 1,0 0 0,0 0-1,-1 0 1,1 0-1,0 0 1,0 0 0,0 0-1,-1 0 1,1 0-1,0 0 1,0 0 0,0 0-1,-1 0 1,1-1-1,0 1 1,0 0 0,0 0-1,0 0 1,-1 0-1,1 0 1,0-1 0,0 1-1,0 0 1,0 0-1,0 0 1,0 0 0,-1-1-1,1 1 1,0 0-1,0 0 1,0 0-1,0-1 1,-13-43-4649,8 10-342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12236,'0'0'1307,"8"0"-826,33-2-313,0 3-1,62 8 1,33 2-148,640-38 176,-151-1 2704,1781 36 187,-919 2-1910,-496-14 2722,-212 5-2314,-173 0-1998,-203-5-3044,-343 0-979,-18-5-2638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87 11371,'10'-23'1778,"-9"18"-1229,1 0 0,-1 1 0,1-1 0,0 0 0,0 1 0,1-1 0,-1 1 0,1 0 0,0 0 0,1 0 0,-1 0 0,8-6 0,-10 10-478,-1 0-1,1 1 1,0-1 0,-1 1-1,1-1 1,-1 1 0,1 0-1,-1-1 1,1 1 0,-1-1 0,1 1-1,-1 0 1,1-1 0,-1 1-1,0 0 1,1 0 0,-1-1-1,0 1 1,0 0 0,0 0 0,1-1-1,-1 1 1,0 0 0,0 0-1,0 0 1,0-1 0,0 1-1,-1 0 1,1 1 0,1 33 456,-1-31-303,-14 209 1661,1 3-3978,13-215 1918,0-1 1,0 1 0,0 0-1,-1-1 1,1 1 0,0 0-1,0-1 1,0 1 0,0-1-1,-1 1 1,1 0 0,0-1-1,-1 1 1,1-1-1,0 1 1,-1-1 0,1 1-1,-1-1 1,1 1 0,-1-1-1,1 1 1,-1-1 0,1 0-1,-1 1 1,1-1 0,-1 0-1,1 1 1,-1-1 0,0 0-1,1 0 1,-1 0 0,1 1-1,-1-1 1,0 0-1,1 0 1,-1 0 0,0 0-1,1 0 1,-1 0 0,0 0-1,1 0 1,-1-1 0,1 1-1,-1 0 1,0 0 0,0-1-1,-19-1-5067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13 243 13901,'0'0'5189,"-12"-58"-3331,34 40-737,16-3-224,15 0-32,15 0-193,10 3-416,2 0-192,3 4-64,-7 1-1345,-8 0-1249,-12-1-833,-19 0-1987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20884,'0'0'9224,"87"-22"-8167,-31 4-608,1 0-353,4 4-64,-7 4-288,-8 4-1410,-8 6-1889,-11 0-641,-4 0-1185,-10 0-3908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17969,'0'0'8974,"-6"10"-8280,-28 44-363,3 3 1,-39 97 0,58-124-333,2 2 0,1-1 0,2 1 0,1 1 0,1-1 0,2 1 0,1 46 0,2-74-87,0-1 0,1 1-1,0-1 1,0 0-1,0 1 1,0-1-1,1 0 1,-1 1-1,1-1 1,0 0 0,0 0-1,1-1 1,-1 1-1,1 0 1,0-1-1,0 1 1,0-1-1,0 0 1,1 0-1,-1 0 1,1-1 0,0 1-1,0-1 1,0 0-1,6 3 1,-5-4-541,0 1 1,0-1-1,0 0 0,0-1 1,0 1-1,0-1 1,0 0-1,0 0 1,1-1-1,-1 1 0,0-1 1,0 0-1,0-1 1,8-2-1,25-18-7683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64,'0'0'24701,"-6"15"-23714,-13 32-414,3 1 0,2 0 0,2 1 0,2 1 0,-6 90 0,16-138-518,0-1 0,0 1-1,0-1 1,0 1 0,0 0 0,0-1-1,0 1 1,0 0 0,1-1 0,-1 1-1,1-1 1,-1 1 0,1-1 0,0 1-1,-1-1 1,1 1 0,0-1-1,0 0 1,0 1 0,2 0 0,-2-1-16,0-1 1,0 0 0,0 0 0,0 1-1,0-1 1,0 0 0,0 0-1,0 0 1,0 0 0,0 0-1,0 0 1,0-1 0,0 1 0,0 0-1,1 0 1,-1-1 0,0 1-1,-1-1 1,1 1 0,0-1 0,0 1-1,1-2 1,7-4 132,-1-1 1,0 0 0,-1 0-1,13-15 1,9-16-47,-1-1 1,-2-1-1,34-71 1,-50 88-913,-1-1 0,9-35-1,-18 59 606,0-1-1,0 1 0,0 0 1,0 0-1,0 0 1,-1 0-1,1 0 0,0 0 1,0-1-1,0 1 0,0 0 1,0 0-1,-1 0 1,1 0-1,0 0 0,0 0 1,0 0-1,-1 0 1,1 0-1,0 0 0,0 0 1,0 0-1,0 0 0,-1 0 1,1 0-1,0 0 1,0 0-1,0 0 0,-1 0 1,1 0-1,0 0 0,0 0 1,0 0-1,0 0 1,-1 1-1,1-1 0,0 0 1,0 0-1,0 0 1,0 0-1,0 0 0,0 0 1,-1 1-1,1-1 0,0 0 1,0 0-1,-17 14-9085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16816,'0'0'12107,"49"35"-10601,-25-26-802,1 0-639,-3 7-162,-2 3-1536,-5 0-1826,-3 1-1987,-3-4 546</inkml:trace>
  <inkml:trace contextRef="#ctx0" brushRef="#br0" timeOffset="1">340 40 21044,'0'0'5381,"-14"64"-4324,11-38-545,0-4-447,2-1-450,1-5-3170,0-7-2371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19859,'0'0'2690,"-3"10"-490,-63 173 2770,37-107-4426,-25 93 1,53-166-523,-1 4 151,0 1-1,1-1 1,-1 1 0,1-1 0,1 1-1,0 0 1,1 12 0,0-19-158,0 0 0,0 0 1,0 0-1,0 0 0,0 0 1,0 0-1,0 0 0,0 0 0,1 0 1,-1 0-1,0-1 0,0 1 1,1-1-1,-1 1 0,1-1 1,-1 1-1,0-1 0,1 0 0,-1 0 1,1 0-1,-1 0 0,1 0 1,-1 0-1,1 0 0,1 0 1,41-4 141,128-42-2562,-115 29 406,-29 7-4034,-6 2-2876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17232,'0'0'9930,"64"34"-8008,-38-6-417,2 9-512,-5 11-449,-5 7-159,-8 8-129,-10 4-256,0 5 0,-25 4 0,-7 2 0,-8-2 0,-8-5-1153,-2-10-3043,2-19-6598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1667 12780,'0'0'6887,"2"-13"-6343,5-15-303,2 0 0,0 0-1,22-42 1,55-92 547,-56 107-772,250-513 568,-238 463-460,-5-2-1,-4 0 1,31-184-1,-61 266 201,-3 17-208,1-1 1,0 0-1,1 1 0,0-1 1,0 1-1,1 0 1,5-13-1,-8 22-153,1-1 1,-1 0-1,0 1 1,0-1-1,0 0 1,0 1-1,0-1 0,0 0 1,0 1-1,1-1 1,-1 0-1,0 1 1,0-1-1,1 0 0,-1 0 1,0 1-1,0-1 1,1 0-1,-1 0 1,0 1-1,0-1 0,1 0 1,-1 0-1,0 0 1,1 0-1,-1 1 1,0-1-1,1 0 0,-1 0 1,1 0-1,-1 0 1,0 0-1,1 0 1,-1 0-1,0 0 0,1 0 1,-1 0-1,0 0 1,1 0-1,-1 0 1,0-1-1,1 1 0,-1 0 1,0 0-1,1 0 1,-1 0-1,0 0 0,1-1 1,-1 1-1,0 0 1,0 0-1,1-1 1,-1 1-1,0 0 0,0 0 1,1-1-1,-1 1 1,0 0-1,0-1 1,0 1-1,1-1 1,-3 35-5347,-14-4-2822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12940,'0'0'4997,"9"7"-3951,-6-3-921,1 0 0,-1 0-1,1 0 1,-1 0 0,0 0-1,-1 1 1,1-1 0,-1 1-1,0 0 1,0 0 0,0 0 0,0 6-1,1 2 92,-2-1 0,0 1-1,-1 0 1,0-1-1,-2 19 1,-10 40 304,-39 134-1,33-146 77,3 0 0,2 2-1,-7 85 1,20-144-559,0 1 1,0-1-1,0 0 0,0 1 1,0-1-1,0 1 0,1-1 1,-1 1-1,1-1 0,0 0 0,-1 1 1,1-1-1,0 0 0,0 1 1,3 3-1,-2-5-28,-1 0 1,1 0-1,-1-1 0,1 1 0,-1 0 0,1-1 1,-1 1-1,1-1 0,0 1 0,-1-1 0,1 0 1,0 0-1,-1 1 0,1-1 0,0 0 0,-1-1 1,1 1-1,0 0 0,-1 0 0,1-1 1,-1 1-1,1-1 0,0 1 0,1-2 0,14-6 48,0-1-1,-1 0 1,0-1-1,-1-1 1,0 0-1,24-25 1,-2 3 1,139-103-243,-55 51-3644,-70 49-2230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18866,'0'0'9374,"4"11"-8210,16 61-487,21 123 1,-4 90-2226,-37-280 1463,3 15-854,2 30-2307,-10-21-2365,-7-14-619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7015,'0'0'16111,"51"5"-15246,9-26 416,14-10-352,9-3-641,0-1-192,-6 4-160,-15 3-1377,-16 7-1666,-23 7-417,-13 3-704,-10 0-2882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19891,'0'0'6758,"62"-37"-5829,-5 16 416,13-2-512,9-3-673,-1 0-256,-1 2-2146,-13 6-3267,-13 7-2755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3171,'1'9'14334,"9"68"-6523,-7-61-7212,1-1-1,1 1 1,11 24-1,-13-34-608,0 0 0,0 0 0,1 0 0,0-1 0,0 1-1,0-1 1,1 0 0,0 0 0,0-1 0,8 7 0,-9-9 26,0 0 0,1 0 1,-1 0-1,0 0 0,1-1 1,-1 1-1,1-1 0,-1-1 1,1 1-1,-1 0 1,1-1-1,0 0 0,-1 0 1,1-1-1,0 1 0,-1-1 1,6-1-1,-5 0 6,0 0 1,0 0-1,0 0 1,0 0-1,0-1 1,0 0-1,-1 0 0,0 0 1,1 0-1,-1-1 1,4-5-1,38-51 575,-17 20 1051,-29 39-1620,0 1 0,0 0-1,0-1 1,1 1-1,-1-1 1,0 1 0,0-1-1,0 1 1,1-1-1,-1 1 1,0 0 0,1-1-1,-1 1 1,0 0-1,1-1 1,-1 1 0,0 0-1,1-1 1,-1 1-1,1 0 1,-1 0 0,1-1-1,-1 1 1,0 0-1,1 0 1,-1 0 0,1 0-1,-1 0 1,1 0-1,-1 0 1,1 0 0,-1 0-1,1 0 1,-1 0-1,1 0 1,-1 0 0,1 0-1,-1 0 1,1 0-1,-1 0 1,1 1 0,-1-1-1,0 0 1,1 0-1,-1 1 1,1-1 0,-1 0-1,0 0 1,1 1-1,-1-1 1,0 0 0,1 1-1,-1-1 1,0 1-1,1-1 1,-1 0 0,0 1-1,0-1 1,0 1-1,1-1 1,-1 2 0,6 35-52,-5-29 130,2 23-40,6 37 124,-8-63-241,0-1 1,0 0-1,0 0 0,1 0 1,-1 1-1,1-1 0,0-1 1,0 1-1,1 0 0,-1 0 0,6 5 1,-8-8-182,1-1 1,0 1 0,-1-1-1,1 0 1,-1 1-1,1-1 1,-1 1 0,1-1-1,0 0 1,-1 0-1,1 1 1,0-1 0,-1 0-1,1 0 1,0 0-1,-1 0 1,1 0-1,0 1 1,0-2 0,-1 1-1,1 0 1,1 0-1,3-4-6852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17360,'0'0'5819,"10"13"-4388,16 26-565,-3 2 0,-1 0 0,-2 1-1,19 58 1,-16 8 644,-5-21 333,-15-86-1620,0-11-76,2-17-42,5-96-105,-14-246 0,4 366-3,-1 1 0,1-1 1,0 1-1,0-1 0,0 1 0,0-1 0,0 1 1,1-1-1,-1 1 0,1-1 0,0 1 0,-1-1 0,1 1 1,0 0-1,1-1 0,-1 1 0,0 0 0,3-4 1,-2 5-4,0 0 1,1 1 0,-1-1-1,0 0 1,0 1 0,0-1-1,1 1 1,-1 0 0,0 0-1,0 0 1,1 0 0,-1 0-1,0 0 1,0 1 0,0-1-1,1 1 1,-1-1 0,0 1-1,0 0 1,0 0 0,3 2-1,-1-2-5,0 1 0,0 0 0,0 0 0,-1 0-1,1 0 1,-1 0 0,0 1 0,0 0 0,0-1 0,0 1 0,0 0-1,0 1 1,-1-1 0,1 0 0,-1 1 0,0-1 0,0 1 0,0 0-1,-1 0 1,0 0 0,1 0 0,-1 0 0,0 0 0,-1 0 0,1 0-1,-1 0 1,0 0 0,0 0 0,0 0 0,0 1 0,-1-1 0,0 0-1,-1 6 1,-1 1 54,-1-1 1,1 0-1,-2 1 0,1-2 0,-2 1 0,1 0 0,-1-1 0,0 0 1,-1 0-1,0-1 0,-12 11 0,-34 17-3,51-35-40,-1 1-1,1-1 1,-1 0-1,1 0 1,-1 0 0,0 0-1,1-1 1,-1 1-1,0-1 1,1 1 0,-1-1-1,0 0 1,0 0-1,1 0 1,-1 0 0,0-1-1,0 1 1,1-1-1,-6-2 1,7 2-143,-1 0 0,1-1 0,0 1 0,0-1 0,0 1 0,0-1 0,0 0 0,0 0 0,0 1 0,1-1 0,-1 0 0,1 0 0,-1 0 0,1 0 0,0 1 0,-1-1 0,1 0 0,0 0 0,0 0 0,1 0 0,-1 0 0,0 0 0,1 0 0,-1 1 0,1-1 0,-1 0 0,3-3 0,0-4-1285,0 0-1,1 0 1,0 0-1,7-10 0,13-15-5617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18001,'0'0'10543,"0"10"-9272,0 2-816,-1 2-98,2 0-1,0-1 0,0 1 0,6 23 1,-7-35-350,0 0 0,1 0 0,-1 0 0,1 0 0,0 0 0,-1 0 0,1 0 0,0 0 0,0-1 0,1 1 0,-1 0 0,0 0 0,0-1 0,1 1-1,-1-1 1,1 1 0,0-1 0,-1 0 0,1 0 0,0 1 0,0-1 0,-1 0 0,1-1 0,0 1 0,0 0 0,0 0 0,0-1 0,0 1 0,0-1 0,1 0 0,-1 0 0,0 0 0,0 0 0,0 0 0,0 0 0,0 0 0,0-1 0,0 1 0,0-1 0,0 1 0,3-2 0,1-1-4,-1 0 0,0 0-1,0-1 1,0 1 0,0-1-1,-1 0 1,1-1 0,-1 1-1,0-1 1,0 0 0,-1 0 0,1 0-1,-1 0 1,3-9 0,5-8 45,-2 0 1,8-30 0,5-51 165,-22 124-312,4 79 181,-3-93-104,-1-1 0,2 1 0,-1-1 0,1 0 0,0 1 0,0-1-1,1 0 1,0 0 0,0-1 0,0 1 0,1-1 0,6 10 0,-8-14-139,0 1-1,0-1 0,1 1 1,-1-1-1,0 1 1,0-1-1,1 0 0,-1 0 1,1 0-1,-1-1 0,1 1 1,-1 0-1,1-1 0,-1 0 1,5 1-1,-4-1-260,-1-1-1,1 1 1,-1 0-1,0-1 1,1 1-1,-1-1 1,1 0-1,-1 0 1,0 0-1,4-2 1,20-21-5804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17008,'0'0'7853,"1"9"-6892,4 38-247,2 0-1,3 0 1,1-1 0,2 0 0,21 45 0,-23-64-929,1-1 0,2 0 1,0-1-1,2-1 0,1 0 0,1-1 0,0-1 1,2 0-1,39 32 0,-45-41-5229,-31-19 1654,-49-29-394,46 24 3210,-11-5 631,-91-51 1370,47 14 3787,73 52-4609,0 0 0,1-1 0,-1 1 0,0-1 0,0 0 0,1 1 0,-1-1 0,1 0 0,-1 0 0,1 0 0,0 0 0,0 0 0,0 0 0,0 0 0,0-1 0,0 1 0,1 0 0,-1-1 0,1 1 0,-1 0 0,1-5 0,1 5-99,0-1 1,0 1 0,0 0 0,0-1 0,1 1 0,-1 0 0,1 0-1,-1 0 1,1 0 0,0 0 0,0 1 0,0-1 0,0 0 0,0 1-1,0 0 1,0-1 0,1 1 0,-1 0 0,4-1 0,86-38 587,26-13-1771,-44 12-4717,-17 3-7397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15599,'-3'-12'2813,"-7"-42"-58,1 30 461,8 24-3125,1 1 1,-1-1 0,1 1-1,-1-1 1,1 1 0,0-1-1,-1 1 1,1 0 0,0-1 0,0 1-1,-1-1 1,1 1 0,0 0-1,0-1 1,0 1 0,0 0-1,-1-1 1,1 1 0,0 0-1,0-1 1,1 1 0,-1 0 0,0-1-1,0 1 1,0 1 0,2 61 168,2-1 1,3 1 0,2-1-1,26 88 1,5-20 275,57 125 0,-83-231-397,-14-24-132,0 0-1,0 1 1,0-1 0,1 0 0,-1 0 0,0 0 0,0 0-1,1 0 1,-1 0 0,0 0 0,0 0 0,1 0 0,-1 0-1,0 0 1,0 0 0,0-1 0,1 1 0,-1 0 0,0 0-1,0 0 1,0 0 0,1 0 0,-1 0 0,0 0-1,0-1 1,0 1 0,0 0 0,1 0 0,-1 0 0,0 0-1,0-1 1,0 1 0,0 0 0,0 0 0,0 0 0,1-1-1,-1 1 1,0 0 0,0 0 0,0 0 0,0-1 0,0 1-1,0 0 1,0 0 0,0-1 0,0 1 0,0 0 0,0 0-1,0-1 1,1-51 576,-4 21-514,-2 0-1,-2 1 1,0 0 0,-2 0 0,-2 1 0,0 0 0,-2 1 0,-1 0 0,-1 1 0,-2 1 0,-21-27 0,42 56-449,0 0-1,0 0 1,0-1-1,0 1 1,1-1-1,-1 0 1,1 0 0,-1-1-1,1 1 1,-1-1-1,1 0 1,0-1-1,9 1 1,71 2-6679,-33-7 584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117 124 16720,'0'0'4110,"-11"-1"-362,5 1-3338,3-1-256,-1 1 0,1-1 0,0 1 0,-1 0 0,1 0 0,-1 0-1,1 0 1,0 0 0,-1 1 0,1 0 0,0 0 0,0 0 0,-1 0 0,1 0 0,0 0-1,0 1 1,0 0 0,0-1 0,1 1 0,-1 0 0,0 1 0,1-1 0,-1 0 0,1 1-1,0-1 1,0 1 0,-4 5 0,4 0-65,-1 0 0,1 0 0,0 0 1,1 0-1,0 0 0,0 0 0,1 0 0,0 0 0,1 10 0,-1-17-86,0 1 1,1-1-1,-1 1 0,0-1 1,1 1-1,-1-1 0,1 1 1,-1-1-1,1 0 0,0 1 0,0-1 1,-1 0-1,1 1 0,0-1 1,0 0-1,0 0 0,1 0 1,-1 0-1,0 0 0,0 0 0,2 1 1,-1-2 0,0 1 1,0-1-1,0 0 1,0 0-1,0 0 0,0 0 1,0-1-1,1 1 1,-1-1-1,0 1 1,0-1-1,0 0 1,-1 1-1,1-1 0,0 0 1,0 0-1,0 0 1,-1-1-1,1 1 1,3-3-1,5-5 90,-1 0 0,1-1 0,-2 0 0,1-1 0,-1 1 1,-1-2-1,0 1 0,0-1 0,4-13 0,-3 6 0,-1 1 0,0-1 0,-2-1 0,0 1 0,3-32 0,-9 70-728,0 0 0,2-1 0,0 1 0,2-1-1,0 1 1,0-1 0,2 0 0,0 0 0,9 17-1,-13-32 256,0-1-1,1 1 0,0-1 0,0 1 0,-1-1 0,1 0 0,1 1 1,-1-1-1,0 0 0,1-1 0,-1 1 0,4 2 0,-4-3-190,1 0-1,-1 0 1,1-1-1,-1 1 1,1 0-1,-1-1 1,1 0-1,0 1 1,-1-1-1,1 0 1,0 0 0,-1-1-1,1 1 1,3-1-1,28-12-6294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14638,'0'0'10981,"-8"-1"-7650,5 1-3244,1 0 0,-1 0 0,0 0 1,1 1-1,-1-1 0,0 0 0,1 1 0,-1 0 0,1 0 0,-1-1 1,1 2-1,0-1 0,-1 0 0,1 0 0,0 1 0,0-1 1,0 1-1,-3 2 0,0 2-15,0 1 0,0-1 1,0 1-1,1 0 0,0 1 1,-3 7-1,-2 4-39,0-1-1,2 2 1,0-1 0,1 1-1,1 0 1,1 0-1,1 1 1,-1 24 0,4-44-40,0 0-1,0 0 1,0-1 0,0 1 0,0 0 0,1 0-1,-1 0 1,0-1 0,0 1 0,1 0 0,-1 0-1,0-1 1,1 1 0,-1 0 0,1-1 0,-1 1-1,1 0 1,-1-1 0,1 1 0,-1-1 0,1 1-1,0 0 1,-1-1 0,1 0 0,0 1 0,-1-1-1,1 1 1,0-1 0,0 0 0,-1 0 0,2 1-1,32-4-119,30-23-300,-1-14-3080,-25 10-4138,-14 9-2407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10282,'0'0'13047,"0"14"-10773,1 29-1444,2 1 0,2 0-1,2-1 1,2 0 0,15 44 0,-7-35-580,2-2 0,2 0 0,2-1 1,30 46-1,-51-92-247,14 20 5,-15-22-6,-1-1 1,0 1-1,1 0 0,0 0 1,-1-1-1,1 1 1,-1-1-1,1 1 1,0 0-1,-1-1 0,1 1 1,0-1-1,0 0 1,-1 1-1,1-1 1,0 0-1,0 1 1,0-1-1,0 0 0,-1 0 1,1 1-1,0-1 1,1 0-1,-1-2 11,0 1 1,-1 0-1,1 0 0,-1-1 0,1 1 1,-1-1-1,1 1 0,-1 0 1,0-1-1,0 1 0,0-1 0,1 1 1,-1-1-1,-1 1 0,1-1 0,0 1 1,0-1-1,-1-2 0,-6-28 98,2 15-126,-2 0 0,-1 0 0,0 1 0,-1 1 0,0-1-1,-1 1 1,-1 1 0,0 0 0,-1 0 0,-1 1 0,-25-20 0,21 24-7,11 12-268,7-2 217,0 0 1,0 0 0,0 0-1,0 1 1,0-1 0,0 0-1,0 0 1,0 0-1,1-1 1,-1 1 0,0 0-1,0 0 1,1-1 0,-1 1-1,1-1 1,-1 1-1,0-1 1,4 1 0,8 2-1521,0-1 1,0-1-1,0 0 0,0 0 1,22-3-1,3-3-5059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78 198 10122,'0'0'11915,"-9"2"-9070,6-2-2740,0 1-1,0 0 1,0 0-1,0 0 1,0 0-1,0 0 0,0 1 1,1 0-1,-1-1 1,0 1-1,1 0 1,-1 0-1,1 0 1,0 0-1,-4 5 1,4-3 72,-1 1 1,0 0-1,1-1 1,0 1 0,1 0-1,-1 1 1,1-1-1,0 0 1,0 0-1,0 10 1,0-13-140,1 4 167,-1 1-1,1-1 0,0 1 1,0 0-1,0-1 0,1 1 1,2 6-1,-2-11-188,-1 0 1,1-1-1,0 1 1,0-1-1,0 1 1,1-1-1,-1 1 1,0-1-1,1 0 1,-1 1-1,0-1 1,1 0-1,-1 0 1,1 0-1,0 0 1,-1 0-1,1-1 1,0 1-1,0 0 1,-1-1-1,1 0 1,0 1-1,0-1 1,0 0-1,0 0 1,-1 0-1,1 0 1,4 0-1,5-1 14,0-1 0,0 0 0,0-1 0,0 0-1,0 0 1,0-1 0,-1-1 0,1 0 0,-1 0 0,-1-1-1,15-10 1,-12 7-52,0 1 0,1 1-1,1 0 1,-1 1 0,27-9 0,-27 14 311,-13 5 360,-1-3-610,0-1 1,0 0-1,0 1 0,0-1 1,0 0-1,0 0 1,0 0-1,0 0 1,0 0-1,0 0 0,0 0 1,0 0-1,0 0 1,0 0-1,0 0 1,0-1-1,0 1 0,0 0 1,0-1-1,0 1 1,1-1-1,-1 1 1,-2-2-1,-9-9-39,0-1 0,0 0 0,1 0 0,1-2 0,0 1 0,1-1 0,0-1 0,1 1 0,-9-26 0,16 38 1,1 0 1,-1 1-1,1-1 0,0 0 1,-1 1-1,1-1 0,0 0 1,0 1-1,0-1 0,1 0 1,-1 1-1,0-1 1,1 0-1,-1 1 0,1-1 1,-1 1-1,1-1 0,0 1 1,0-1-1,-1 1 0,1-1 1,0 1-1,0 0 0,0-1 1,1 1-1,-1 0 0,0 0 1,0 0-1,1 0 0,-1 0 1,1 0-1,-1 0 0,1 1 1,-1-1-1,1 0 1,-1 1-1,1-1 0,1 0 1,11-2-27,-1 0 1,1 0 0,27 0 0,-12 0-162,27-7-1717,0-6-3811,-2-5-3831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18097,'0'0'3128,"-12"-2"-341,5 0-2470,-1 1 0,0-1 1,0 2-1,0-1 0,0 1 0,0 0 0,0 0 0,0 1 1,0 0-1,0 1 0,1-1 0,-1 2 0,0-1 0,1 1 0,0 0 1,-12 7-1,-27 32-228,44-39-99,0-1-1,0 0 1,0 1-1,0 0 0,1-1 1,-1 1-1,1 0 1,0 0-1,-1 0 0,2 0 1,-1 0-1,0 0 0,0 0 1,1 0-1,0 0 1,0 1-1,0 3 0,0-6-15,1 0 1,0 0-1,-1 0 0,1 0 0,0 0 0,0-1 0,0 1 0,-1 0 0,1 0 0,0-1 0,0 1 0,0-1 1,0 1-1,0-1 0,0 1 0,1-1 0,-1 0 0,0 1 0,0-1 0,0 0 0,0 0 0,0 0 0,0 0 0,1 0 1,0 0-1,41 0-153,-32 0 151,42-3 32,-35 1 2,0 2 1,0-1 0,0 2-1,22 3 1,-39-3 32,1-1 0,0 1-1,0-1 1,-1 1 0,1-1 0,-1 1 0,1 0-1,0 0 1,-1 0 0,1 0 0,-1 0 0,0 0-1,1 0 1,-1 1 0,0-1 0,0 0 0,0 1-1,0-1 1,0 1 0,0-1 0,0 1 0,0-1-1,-1 1 1,1 0 0,-1-1 0,1 1 0,-1 0 0,0 0-1,1-1 1,-1 1 0,0 0 0,0 0 0,0 0-1,0-1 1,-1 1 0,1 0 0,0 0 0,-2 2-1,1 2 157,-1 0-1,0-1 0,0 1 1,-1 0-1,0-1 1,0 0-1,0 0 0,-1 0 1,1 0-1,-5 4 0,-6 5-139,-1-2 0,1 0 0,-2-1-1,0 0 1,0-1 0,-1-1-1,0-1 1,-1 0 0,1-1 0,-2-1-1,-24 5 1,27-12-85,14-4-284,8-4-2513,15-11-5293,8-5-6341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10090,'0'0'6288,"8"-7"-2391,26-23-283,-34 30-3521,0-1 0,0 1 0,0 0 0,1 0-1,-1 0 1,0-1 0,0 1 0,0 0 0,1 0-1,-1 0 1,0 0 0,0 0 0,1-1 0,-1 1 0,0 0-1,0 0 1,1 0 0,-1 0 0,0 0 0,0 0 0,1 0-1,-1 0 1,0 0 0,1 0 0,-1 0 0,0 0-1,0 0 1,1 0 0,-1 0 0,0 0 0,0 0 0,1 1-1,-1-1 1,0 0 0,0 0 0,1 0 0,-1 0-1,0 1 1,4 11 1467,-5 19-361,1-29-894,-9 50 383,-1-1-1,-29 85 1,21-76-557,16-52-373,-1 2-1394,0 0 0,-1 0 0,-9 19 0,13-28 1420,0 0-1,-1 0 0,1 0 1,-1 0-1,0 0 1,1 0-1,-1 0 0,0 0 1,1 0-1,-1 0 0,0 0 1,0-1-1,0 1 0,0 0 1,0-1-1,0 1 0,0 0 1,0-1-1,0 1 0,0-1 1,0 0-1,0 1 0,-1-1 1,1 0-1,0 0 0,0 0 1,0 1-1,0-1 0,-1 0 1,1-1-1,0 1 0,0 0 1,0 0-1,0 0 0,0-1 1,-1 1-1,1-1 0,0 1 1,0-1-1,0 1 0,0-1 1,0 1-1,0-1 0,0 0 1,-1-1-1,-13-16-12211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15727,'0'0'7047,"68"0"-5350,-30 5 33,4 5-161,1 1-992,1-2-513,-1 2-128,-5 0-2242,-7-4-2499,-11-4-3363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18674,'0'0'4745,"14"-9"-2636,49-25 147,101-38-1,1 1-2426,-164 71 162,0-1-1,0 1 1,1 0-1,-1-1 1,0 1-1,0-1 0,0 1 1,0-1-1,0 0 1,0 1-1,0-1 1,0 0-1,0 0 1,0 0-1,0 0 1,0 0-1,-1 0 1,1 0-1,0 0 0,-1 0 1,1 0-1,-1 0 1,1 0-1,0-2 1,-2 2 6,0 0 0,0 0 0,1 0 0,-1 0 0,0 0 0,0 1 0,0-1-1,0 0 1,0 0 0,-1 1 0,1-1 0,0 1 0,0-1 0,0 1 0,0 0 0,-1-1 0,1 1 0,-2 0 0,-71-7 214,72 6-184,-191 6 2618,142-2-2333,28-6-1002,23 3 634,-1 0 0,1-1 0,0 1 0,0 0 0,-1 0 0,1-1 0,0 1 0,0 0 0,0-1 0,-1 1 0,1 0 0,0-1 0,0 1 0,0 0 0,0-1 0,0 1 0,-1 0 0,1-1 1,0 1-1,0 0 0,0-1 0,0 1 0,0 0 0,0-1 0,0 1 0,0 0 0,1-1 0,-1 1 0,0-1 0,0 1 0,0 0 0,0-1 0,2-2-430,0 1 1,0-1-1,0 1 0,0-1 1,0 1-1,1 0 0,-1 0 0,1 0 1,-1 0-1,1 1 0,2-2 1,20-10-7005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14958,'0'0'12428,"69"-27"-10763,-29 3-736,4-2-352,3-1-417,-5 3-288,-3 4-1698,-13 8-1825,-12 5-1314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15150,'0'0'10346,"50"17"-8969,-10-33-320,7-3-672,3-4-257,-1 0-352,-5 0-3107,-8-2-3236,-7 1-5828</inkml:trace>
  <inkml:trace contextRef="#ctx0" brushRef="#br0" timeOffset="1">456 1 12876,'0'0'13586,"-6"12"-12123,-7 14-1141,1 1 0,2 0-1,0 1 1,2 0 0,1 0 0,1 1-1,2 0 1,0 0 0,2 0 0,2 31-1,1-56-296,-1 1 0,1-1-1,-1 0 1,1 0-1,1 0 1,-1 0-1,0 0 1,1 0-1,0 0 1,0 0 0,0 0-1,0-1 1,1 1-1,0-1 1,-1 0-1,1 0 1,0 0-1,1 0 1,-1 0 0,0-1-1,1 1 1,0-1-1,-1 0 1,1 0-1,0 0 1,0-1-1,0 1 1,0-1 0,0 0-1,0 0 1,1 0-1,-1-1 1,5 1-1,2-1-243,0-1 0,0 1 0,-1-2 0,1 1 0,0-2 0,0 1 0,-1-1 0,0-1 0,1 0 0,-1 0 0,-1-1 0,11-7 0,24-21-5216,-3-5-3976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17585,'0'0'13484,"-6"82"-12298,-12-33-674,-1 6-512,0 6 0,1-4 0,3-8 0,3-10 0,6-10 0,2-16-673,2-12-1537,1-16-8616,-2-13-705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18546,'0'0'9288,"52"18"-7942,-15-15-546,8-1-639,0-2-258,0 0-2529,-6 0-3620,-7-4-7591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10122,'0'0'16191,"9"1"-14510,-5 0-1559,0-1 0,1 0-1,-1 0 1,0 0-1,1 0 1,-1-1-1,0 0 1,1 0-1,-1 0 1,0 0 0,0-1-1,0 1 1,0-1-1,0 0 1,0 0-1,-1-1 1,1 1-1,-1-1 1,1 0 0,-1 0-1,0 0 1,0 0-1,0 0 1,-1-1-1,5-6 1,10-19 684,25-62 0,-42 107-817,3 59-602,-2-70 423,0 0 0,-1 0 0,2-1 0,-1 1-1,0-1 1,1 1 0,0-1 0,0 1 0,0-1-1,1 0 1,-1 0 0,7 7 0,4-4-7183,-1-6-8135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19442,'0'0'9321,"50"65"-9033,-26-47-191,2-4-610,-1-5-2626,-3-9-2114,-5 0-4676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17969,'0'0'8072,"-12"77"-7111,2-25 64,-1 8-673,-1 3-288,0-4 64,5-5-128,-1-12 32,3-7-224,1-15-577,-2-9-768,0-11-705,-3 0-609,-1-14-2114,-6-12-2626</inkml:trace>
  <inkml:trace contextRef="#ctx0" brushRef="#br0" timeOffset="1">0 294 5573,'0'0'19411,"71"-7"-18098,-40 16-608,7-4-417,1-5-160,5 0-64,-1-2-2146,-7-12-2274,-5 0-3876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15631,'0'0'5338,"9"-8"-3229,3-2-1289,0 1 0,0 0 0,25-13 1,-33 20-600,-1 1 1,1-1 0,0 1-1,0-1 1,0 1 0,0 1-1,0-1 1,0 0 0,0 1-1,6 0 1,-8 0-174,0 1-1,-1-1 1,1 0 0,0 1 0,-1 0 0,1-1-1,0 1 1,-1 0 0,1 0 0,-1 0-1,1 0 1,-1 0 0,0 0 0,1 1 0,-1-1-1,0 0 1,0 1 0,0-1 0,0 1-1,0-1 1,0 1 0,0-1 0,-1 1 0,1 0-1,0 2 1,2 5 90,0 1-1,-1 0 1,-1-1-1,1 1 1,-2 0-1,1 0 1,-1 0-1,-1 0 1,-2 15-1,-3 4 307,-18 51 0,13-45 5,11-36-449,0 1 0,0 0 1,0 0-1,0 0 0,0 0 0,0 0 1,0-1-1,0 1 0,0 0 0,0 0 1,0 0-1,1 0 0,-1 0 0,0-1 0,0 1 1,0 0-1,0 0 0,0 0 0,0 0 1,1 0-1,-1 0 0,0 0 0,0 0 1,0 0-1,0 0 0,1 0 0,-1 0 1,0 0-1,0 0 0,0 0 0,0 0 0,1 0 1,-1 0-1,0 0 0,0 0 0,0 0 1,0 0-1,1 0 0,-1 0 0,0 0 1,0 0-1,0 0 0,0 0 0,1 0 0,-1 0 1,0 0-1,0 1 0,0-1 0,0 0 1,0 0-1,0 0 0,1 0 0,-1 0 1,0 0-1,0 1 0,0-1 0,0 0 0,0 0 1,0 0-1,0 0 0,0 1 0,0-1 1,0 0-1,0 0 0,0 0 0,0 0 1,0 1-1,0-1 0,36-22-2023,-1-1 0,-1-2 0,47-45 0,-73 63 1403,30-28-7452</inkml:trace>
  <inkml:trace contextRef="#ctx0" brushRef="#br0" timeOffset="1">474 106 21364,'0'0'11179,"63"-30"-11083,-31 11-1025,3-2-2146,-8 2-3139,-3 2-2658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7976,'0'0'19090,"48"-42"-18482,-28 20-608,8-1-1922,6-4-1281,2-1-3011,2 2-8007</inkml:trace>
  <inkml:trace contextRef="#ctx0" brushRef="#br0" timeOffset="1">326 209 6406,'0'0'24984,"43"-55"-24792,-20 27-256,5-2-1185,-2 3-1378,2 1-2145,0 3-2147,4 4-3971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12204,'0'0'18609,"-39"67"-18577,28-26 0,1 0 96,1-4-160,1-3-224,6-7-961,-3-7-1538,0-10-1377,-1-8-2466</inkml:trace>
  <inkml:trace contextRef="#ctx0" brushRef="#br0" timeOffset="1">0 176 18385,'0'0'13197,"57"-21"-12108,-20 13-993,5 0-96,1 2 0,-3 1-737,-5 1-2946,-11 3-4741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9321,'0'0'17793,"5"11"-15952,0 3-1429,-2-1-148,1-1-1,0 1 1,1-1-1,1 0 1,0-1-1,1 0 1,14 20-1,-19-30-261,-1 1 1,1-1-1,0 0 0,0 0 0,0 0 1,0 0-1,0 0 0,0 0 0,0-1 1,0 1-1,0 0 0,0-1 1,0 0-1,0 0 0,1 1 0,-1-1 1,0-1-1,0 1 0,0 0 0,0 0 1,1-1-1,-1 1 0,0-1 0,0 0 1,0 0-1,0 1 0,0-1 0,0-1 1,-1 1-1,1 0 0,0 0 0,0-1 1,-1 1-1,2-2 0,5-5-14,0 0 0,-1 0-1,0-1 1,-1 1 0,7-13-1,2-7 7,-2 0 0,-2 0 0,0-1 0,-2-1-1,8-37 1,-18 75 20,2 0 0,-1 0 0,1 0-1,3 15 1,0-3-3,-3-14-134,1 9 217,0 1-1,2-1 0,9 26 1,-13-39-217,1 1 1,0-1-1,0 0 1,-1 0-1,2 0 1,-1 0 0,0 0-1,0 0 1,1 0-1,-1 0 1,1 0-1,-1-1 1,1 1-1,0 0 1,0-1-1,0 0 1,0 1-1,0-1 1,0 0 0,0 0-1,0 0 1,0 0-1,0 0 1,1-1-1,-1 1 1,0-1-1,1 1 1,-1-1-1,0 0 1,1 0-1,-1 0 1,0 0 0,4-1-1,-4 0-235,0 0 0,-1 0 0,1 0 0,0 0-1,-1 0 1,1 0 0,0 0 0,-1-1 0,0 1 0,1 0 0,-1-1-1,0 0 1,0 1 0,0-1 0,0 0 0,0 1 0,0-1 0,0 0 0,0 0-1,-1 0 1,1 0 0,0-3 0,6-30-8637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17521,'0'0'5829,"74"-15"-2722,-18 10-961,12 5-801,2 1-192,-2 22-480,-11 14-449,-15 16-64,-19 19 1,-15 17-1,-8 14-96,-23 11-192,-13 2-1762,-13-8-3235,-3-18-6790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13549,'0'0'5605,"-23"87"-4420,2-32-32,0 8-192,4 2-128,5-5-320,8-8-257,4-8-224,0-10-96,7-10 32,7-8 64,-1-5-96,-3-7-1153,-2-4-1410,-5 0-1697,-3-18-2114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14253,'0'0'9001,"65"-29"-8072,-18 22-32,7 1-449,8-1-384,-1 2 0,-5 1-736,-3 3-1378,-11 1-609,-15 0-256,-12 0-1921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80 13869,'0'0'7463,"85"18"-5701,-20-37-641,8-4-769,4 1-288,-9 3-224,-12 8-1505,-20 8-1122,-19 3-320,-17 9-64,-17 13-352</inkml:trace>
  <inkml:trace contextRef="#ctx0" brushRef="#br0" timeOffset="1">60 258 9865,'0'0'3524,"-53"41"-129,47-26-993,6-4-1281,19-7-352,18-4 192,20 0-64,9-13-65,7-4-415,2 1-289,-9 3-96,-7 3-2338,-18 4-1698,-10 4-2466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18834,'0'0'5861,"-15"92"-3683,-2-38-704,-2 7-385,1 5-288,1-4-321,8-6-288,4-7-128,5-11-96,0-11 0,16-9-416,4-6-1090,3-12-1184,3 0-1570,-2-13-2819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17969,'-11'8'3096,"4"-3"-2639,-17 11 1150,2 2 0,-23 22-1,40-36-1384,0 1 1,0 0-1,0 1 0,1-1 0,0 1 0,0 0 0,0 0 0,1 0 0,0 0 0,0 1 0,0-1 0,1 1 0,0 0 0,1 0 0,-2 12 0,3-18-218,0 1 0,1-1-1,-1 0 1,1 1 0,0-1 0,-1 0 0,1 0-1,0 0 1,0 1 0,-1-1 0,1 0-1,0 0 1,0 0 0,0 0 0,1 0 0,-1-1-1,0 1 1,0 0 0,0 0 0,1-1 0,-1 1-1,0-1 1,0 1 0,1-1 0,-1 1 0,1-1-1,-1 0 1,0 0 0,1 0 0,-1 0 0,1 0-1,-1 0 1,0 0 0,3-1 0,4 1 30,0 0 0,0-1-1,0 0 1,0-1 0,11-3 0,-7 0 10,1-1-1,-1-1 1,-1 0 0,1 0-1,-1-1 1,0 0-1,15-17 1,-18 18-9,-1-1 0,0 1 1,-1-2-1,0 1 0,0-1 1,-1 1-1,0-2 0,-1 1 0,1 0 1,4-19-1,-9 28-32,-1 1 0,1-1 1,0 0-1,0 0 0,0 0 0,0 0 1,0 0-1,0 0 0,-1 0 0,1 0 0,0 0 1,0-1-1,0 1 0,0 0 0,0 0 1,0 0-1,0 0 0,-1 0 0,1 0 0,0 0 1,0 0-1,0 0 0,0 0 0,0 0 1,0 0-1,0 0 0,0 0 0,0-1 1,-1 1-1,1 0 0,0 0 0,0 0 0,0 0 1,0 0-1,0 0 0,0 0 0,0-1 1,0 1-1,0 0 0,0 0 0,0 0 0,0 0 1,0 0-1,0 0 0,0-1 0,0 1 1,0 0-1,-13 18-49,-13 30-52,25-44 96,-2 3-10,0 0 1,0 0-1,1 0 1,0 0 0,1 0-1,-1 1 1,1-1-1,1 1 1,-1-1 0,1 1-1,2 13 1,-1-20-41,0 0 0,0 0 0,0 0 0,0 0 0,0 0 0,0 0 1,0 0-1,0 0 0,0-1 0,0 1 0,1 0 0,-1-1 0,0 1 0,1-1 0,-1 1 0,0-1 0,1 1 1,-1-1-1,0 0 0,1 0 0,-1 0 0,0 0 0,1 0 0,-1 0 0,1 0 0,1-1 0,38-9-3922,-31 5 1779,0-1 0,-1 0 0,0-1 0,15-14-1,8-11-5181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16207,'-8'7'3230,"-2"1"-2580,-56 55 3829,62-59-4147,0 0 1,0 0-1,1 1 1,-1 0 0,1 0-1,0 0 1,0 0 0,1 0-1,-1 1 1,1-1-1,0 1 1,1-1 0,-2 9-1,3-13-329,1-1-1,-1 1 0,0-1 1,1 1-1,-1 0 0,1-1 1,-1 1-1,1-1 0,-1 0 1,1 1-1,-1-1 0,1 1 1,-1-1-1,1 0 0,0 1 0,-1-1 1,1 0-1,-1 0 0,1 1 1,0-1-1,-1 0 0,1 0 1,0 0-1,-1 0 0,1 0 1,0 0-1,0 0 0,-1 0 1,2 0-1,26-1 99,-23 0-69,13-1-68,-1-1 0,0-1 0,0 0 0,18-8 0,-22 7-178,1 0-1,0 1 1,0 1-1,0 0 1,0 0-1,29 1 1,-43 2 251,1 0 1,0 1-1,-1-1 1,1 1-1,-1-1 1,1 1-1,-1-1 1,1 1-1,-1-1 1,0 1-1,1-1 1,-1 1-1,0 0 1,1-1-1,-1 1 1,0 0-1,0-1 1,1 1-1,-1 0 1,0-1-1,0 1 1,0 0-1,0 0 1,0-1 0,0 1-1,0 0 1,0-1-1,0 1 1,-1 0-1,1-1 1,0 1-1,0 0 1,0-1-1,-1 1 1,1 0-1,0-1 1,-1 1-1,1-1 1,-1 2-1,-13 27 1511,3-16-1333,0 0 0,-1-1 1,-1 0-1,0-1 0,-17 11 1,21-15-148,-1-1 0,1-1 1,-1 0-1,0 0 0,0-1 1,0 0-1,-1-1 0,1 0 1,-13 1-1,22-3-116,0-1 0,0 0 0,1 0 0,-1 0 0,0 0 0,1 0 0,-1 0 1,0 0-1,1-1 0,-1 1 0,0 0 0,1 0 0,-1 0 0,0-1 0,1 1 0,-1 0 0,1-1 0,-1 1 0,1 0 0,-1-1 0,0 1 0,1-1 1,-1 1-1,1-1 0,0 1 0,-1-1 0,1 1 0,-1-1 0,1 1 0,0-1 0,-1 0 0,1 1 0,0-1 0,0 0 0,0 1 0,-1-1 1,1 0-1,0 0 0,3-30-6422,-2 27 5328,8-29-11798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40 5958,'0'0'8039,"4"-8"-4024,15-24 924,-18 45-859,2 37-2540,-14 125-161,3-84-440,5 0 0,8 99 0,6-142-943,-11-45-7,1-1 0,0 1 1,-1-1-1,1 1 0,1-1 0,-1 0 1,0 1-1,0-1 0,1 0 0,0 0 1,-1 0-1,1 0 0,0 0 0,0 0 1,2 1-1,-3-5-337,-1 0-1,1 1 1,-1-1 0,0 0 0,0 0-1,0 0 1,0 0 0,-1 0 0,1 0 0,0 0-1,-1 0 1,0-2 0,-9-19-3455,0 1-1,-20-31 1,-10-10 1062,13 22 4444,3 1 3538,24 40-5081,-1 0 1,1-1-1,0 1 0,0-1 1,-1 1-1,1 0 0,0-1 1,0 1-1,0-1 0,0 1 1,0 0-1,0-1 0,0 1 1,0-1-1,0 1 0,0-1 1,0 1-1,0-1 0,0 1 0,0 0 1,0-1-1,0 1 0,0-1 1,1 1-1,-1 0 0,0-1 1,0 1-1,0-1 0,1 1 1,13-7 1323,24 3-1763,-30 4 900,185-9 737,-128 8-4342,-1 0-4770,-41 1-814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14670,'0'0'13549,"32"72"-13421,-32-32 0,0 1-64,0-7-384,-2-9-1250,2-8-768,-1-12-224,1-16-4229,0-19-2273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14157,'0'0'12748,"-18"54"-16239,36-43-3331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2659,'0'0'24668,"-9"4"-23627,3-1-952,0 0-1,1 0 1,-1 0-1,1 1 0,0 0 1,0 0-1,0 0 1,1 0-1,-1 1 1,1 0-1,0 0 1,0 0-1,1 0 1,0 1-1,0-1 1,0 1-1,0 0 1,1 0-1,0 0 0,-2 11 1,2-5 13,0-1 1,2 1-1,-1 0 1,1-1-1,3 19 1,-3-28-97,0 1 1,1 0 0,-1-1 0,1 1-1,0-1 1,0 1 0,0-1 0,0 1-1,0-1 1,1 0 0,-1 0-1,1 0 1,0 1 0,-1-1 0,1-1-1,0 1 1,0 0 0,0 0 0,0-1-1,0 1 1,1-1 0,-1 0 0,0 1-1,1-1 1,-1 0 0,1-1 0,-1 1-1,1 0 1,4 0 0,4 0-136,-1-1 1,1 0-1,0-1 1,-1 0-1,1 0 1,0-1-1,-1-1 1,0 0-1,14-5 1,48-29-8997,-51 25 2233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19795,'0'0'6758,"2"64"-5028,-2-32-1090,-2 0-223,-1 1-289,3-5-96,0-6-96,0-7-609,3-7-960,3-8-930,0 0 33,-6-8-1122,0-13-3554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18834,'0'0'7751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18866,'0'0'6833,"0"12"-6587,5 179 891,8 151 1756,-7-307-2109,-2-24-444,-2-25 68,-1-7-357,-1-1-1,-1 1 0,0 0 1,-2-1-1,-1 1 1,0 0-1,-1 1 0,-9-22 1,10 39-381,4 17 129,7 22 97,-5-32 99,0-1 0,0 0 1,0 0-1,0 0 1,0 0-1,1 0 0,-1 0 1,1 0-1,0-1 1,0 1-1,0-1 0,0 0 1,0 0-1,0 0 1,1 0-1,-1-1 0,1 1 1,-1-1-1,1 0 1,0 0-1,-1 0 0,1-1 1,0 1-1,0-1 1,0 0-1,-1 0 0,7-1 1,-5 0 24,0 0 0,0-1 1,0 1-1,0-1 0,0 0 1,0-1-1,-1 1 0,1-1 1,-1 0-1,0 0 0,0 0 1,0-1-1,0 1 0,0-1 1,-1 0-1,1 0 0,-1 0 1,0-1-1,3-6 0,-2 3 66,0 0-1,-1-1 0,0 1 1,0-1-1,-1 0 1,0 0-1,-1 0 1,1-12-1,-11 34 322,-2 16-499,5-1 92,2-1 0,1 1 0,1 53 0,1-79 1,1 0-1,0 0 1,0 0 0,0 0 0,0 0 0,0 1-1,1-1 1,-1 0 0,1 0 0,-1 0 0,1 0-1,0-1 1,-1 1 0,1 0 0,0 0-1,0 0 1,1 0 0,-1-1 0,0 1 0,0-1-1,1 1 1,-1-1 0,1 1 0,0-1-1,-1 0 1,1 0 0,0 0 0,0 0 0,-1 0-1,1 0 1,0 0 0,0 0 0,0-1-1,0 1 1,3-1 0,0 0 2,-1 0 0,0 0 0,0-1 0,0 0 0,1 0 0,-1 0 0,0 0 0,0-1 1,0 0-1,-1 1 0,1-1 0,0-1 0,-1 1 0,1-1 0,-1 1 0,5-6 0,3-4-3,0 0 0,-1 0 0,-1-1 0,0 0 0,-1-1 0,-1 0 0,0 0 0,-1-1 0,0 0 0,-1 0 0,-1 0 0,0 0 0,2-24 0,-12 96 0,-4 40 0,10-96 0,0 1 0,0 0 0,1 0 0,-1 0 0,0-1 0,1 1 0,-1 0 0,1 0 0,-1-1 0,1 1 0,0 0 0,0-1 0,-1 1 0,1-1 0,1 1 0,-1-1 0,0 0 0,0 1 0,0-1 0,1 0 0,-1 0 0,0 0 0,1 0 0,-1 0 0,3 2 0,0-2 0,0 0 0,0 0 0,-1 0 0,1-1 0,0 1 0,0-1 0,0 0 0,0 0 0,-1 0 0,1 0 0,7-2 0,-6 1 0,1 0 0,-1-1 0,0 1 0,0-1 0,0 0 0,0 0 0,-1 0 0,1-1 0,0 0 0,-1 0 0,0 0 0,1 0 0,-1-1 0,-1 1 0,1-1 0,0 0 0,-1 0 0,5-8 0,-8 11-93,0 0 1,0 0-1,0 0 1,0-1-1,0 1 0,0 0 1,0 0-1,-1 0 0,1 0 1,0 0-1,-1 0 1,1 0-1,-1 0 0,1 0 1,-1 0-1,1 0 0,-1 0 1,0 1-1,1-1 1,-1 0-1,0 0 0,0 1 1,0-1-1,1 0 0,-1 1 1,0-1-1,0 0 1,0 1-1,0 0 0,-1-1 1,-43-18-6942,19 8 796,-7-9-9489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5445,'0'0'27130,"72"10"-41320,-46-1-544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15439,'0'0'13693,"-3"10"-11942,-10 20-999,7-19-611,1 0 1,0 1-1,1 0 1,0 0-1,1 0 1,0 0-1,-2 22 1,6-33-159,-1 0-1,0 0 1,1 0-1,-1 0 1,1 0 0,0 0-1,-1 0 1,1 0 0,0 0-1,-1 0 1,1-1-1,0 1 1,0 0 0,0 0-1,0-1 1,0 1 0,0-1-1,0 1 1,0-1-1,0 1 1,0-1 0,0 0-1,0 1 1,0-1-1,0 0 1,0 0 0,0 0-1,3 0 1,39 1-1018,-33-1 695,215-17-3381,-224 17 3758,-1 0 0,1 0 0,0 0 1,0 0-1,-1 0 0,1 0 0,0 0 0,0 0 0,-1 0 0,1 0 0,0 0 0,-1 0 1,1 1-1,0-1 0,-1 0 0,1 0 0,0 1 0,-1-1 0,1 1 0,0-1 1,-1 0-1,1 1 0,-1-1 0,1 1 0,-1 0 0,1-1 0,-1 1 0,1-1 1,-1 1-1,0 0 0,1-1 0,-1 2 0,0 0 68,0-1 0,0 1 0,0 0 0,0 0 0,-1-1 0,1 1 0,-1 0 0,0-1 0,1 1 0,-1 0 0,0-1 0,0 1 0,-1 1 0,-37 42 1941,-55 30-1356,84-68-669,0 0 0,-1-1 0,0 0 0,1-1 0,-2 0 1,1-1-1,-22 5 0,19-11-1721,12-11-4661,2 10 4717,0-20-12930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26201,'0'0'6566,"54"16"-18385,-29-24 832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18642,'0'0'3555,"-28"54"-864,23-35-161,2-3-1185,0-7 0,3-3 65,0-3-513,6-4-865,3-10-353,3-2-1664,-3-6-2372,-3-1-3746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59 7079,'0'0'7452,"3"-9"-4057,1-3-2455,4-9 64,-5 4 4569,-7 41-4742,-1 0 1,-13 41-1,-3 9 369,7-5-485,3 0 1,4 1-1,0 72 0,7-138-774,0 1-1,0-1 0,0 0 1,1 0-1,-1 1 1,1-1-1,0 0 0,0 0 1,1 0-1,-1 0 0,1 0 1,0-1-1,0 1 0,0 0 1,0-1-1,1 1 1,-1-1-1,6 6 0,-4-7-203,-1 0 0,1 0-1,0-1 1,0 1 0,-1-1 0,1 1-1,0-1 1,0-1 0,1 1-1,-1 0 1,0-1 0,0 0-1,0 0 1,0 0 0,0-1-1,0 1 1,0-1 0,0 0 0,0 0-1,4-2 1,39-19-4195,2-12-2391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1794,'0'0'3107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 11050,'19'-8'1308,"-1"0"290,-1 0 2431,-19 15-232,0 0-2902,-88 144 7072,61-109-7503,3 2 0,-29 64 0,46-94-3203,12-36-4493,0-5 2271,-3-4-2502</inkml:trace>
  <inkml:trace contextRef="#ctx0" brushRef="#br0" timeOffset="1">0 126 11082,'0'0'12684,"65"28"-11691,-32-15-704,6 0-161,-1 1-993,-1 0-2594,-2-5-2499,-2-5-7751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9353,'0'0'14478,"-32"64"-12717,25-35 1,5 0-577,2-1-865,0-3-224,17-8-512,7-10-2050,1-7-1186,4 0-1152,-5-14-2948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16303,'0'0'8302,"0"11"-6295,0-1-1670,-1 1-3,1 0 0,1-1 0,0 1 0,0 0 0,5 17 0,-5-25-394,0-1 0,-1 0 1,1 1-1,0-1 0,1 0 0,-1 0 1,0 0-1,1 0 0,-1 0 1,1 0-1,0 0 0,-1 0 0,1-1 1,0 1-1,0-1 0,0 1 1,0-1-1,0 0 0,1 0 0,-1 0 1,0 0-1,1 0 0,-1 0 1,0 0-1,1-1 0,-1 0 0,1 1 1,-1-1-1,1 0 0,-1 0 1,1 0-1,-1 0 0,1-1 0,2 0 1,0 0-485,0-1 0,0 0 0,0 0-1,0 0 1,-1-1 0,1 0 0,-1 0 0,1 0 0,-1 0 0,0-1 0,0 1 0,0-1 0,-1 0 0,1 0 0,-1-1 0,0 1 0,0-1-1,4-8 1,-3 5 61,1 0-1,0 1 0,0 0 1,1 0-1,11-9 1,-19 39 5560,1-5-3513,-28 90 4702,20-82-5723,1 0-1,2 1 0,0 0 0,2 0 1,1 1-1,1 53 0,2-79-713,0-1-1,0 0 1,0 1-1,1-1 1,-1 0-1,0 1 1,1-1-1,-1 0 1,1 1-1,0-1 1,-1 0-1,1 0 1,0 1-1,0-1 1,0 0-1,0 0 1,1 1-1,-1-2-191,-1 1 0,1-1-1,0 0 1,-1 1-1,1-1 1,0 0-1,0 0 1,-1 0-1,1 0 1,0 1-1,0-1 1,0 0 0,-1 0-1,1 0 1,0 0-1,0-1 1,-1 1-1,1 0 1,0 0-1,1-1 1,9-6-8675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17969,'0'0'1634,"21"60"2113,-8-19-1184,-2 8-642,1 5-319,-7 5-641,-3 2-449,-2 4-256,-5 5-159,-17 6-65,-9 3 32,-11 3-449,-5-1-704,-3-9-2146,-2-13-2242,8-15-13997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26905,'0'0'5862,"-58"30"-5862,44-17 0,11 0 0,3-5-1473,1-3-4901,9 0-5414</inkml:trace>
  <inkml:trace contextRef="#ctx0" brushRef="#br0" timeOffset="1">28 259 22069,'0'0'7783,"-27"50"-5380,27-41-1891,0 0-512,6-6 0,9-3 0,3 0-1666,-1-11-6597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8552,'0'0'18321,"15"67"-17103,-20-14-225,-2 7-449,-1 6-384,2-2-128,5-9-32,1-7-801,0-11-640,4-11-609,2-12-1025,-6-9-1601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14830,'1'-10'2296,"-1"6"-2126,0 1 1,0-1 0,1 1 0,-1-1 0,1 1 0,0-1-1,-1 1 1,2 0 0,-1-1 0,0 1 0,1 0-1,0 0 1,-1 0 0,1 0 0,0 0 0,1 0 0,-1 1-1,0-1 1,1 1 0,-1-1 0,1 1 0,0 0 0,0 0-1,0 0 1,0 0 0,0 1 0,0-1 0,1 1 0,5-2-1,23-4 129,0 2-1,1 0 0,0 2 0,0 2 0,0 1 1,62 8-1,-88-7-301,0 0 0,0 0 0,0 1 0,0 0 0,0 1 0,0-1 0,-1 1 0,0 1 0,1-1 0,-1 1 0,0 0 0,-1 0 1,1 1-1,8 8 0,-12-10 112,0 0 1,0 0-1,0 0 1,-1 0-1,1 0 1,-1 0-1,0 0 0,0 1 1,0-1-1,0 0 1,0 1-1,-1-1 1,0 1-1,1-1 1,-1 1-1,-1-1 1,1 1-1,0-1 1,-1 0-1,0 1 1,1-1-1,-2 0 1,1 1-1,0-1 1,0 0-1,-1 0 1,0 0-1,0 0 1,0 0-1,0 0 0,-4 4 1,-10 10 304,0 0 0,-2-2 0,1 0 1,-2-1-1,0 0 0,0-2 0,-2 0 0,1-2 0,-1 0 1,-1-1-1,-30 8 0,74-17-3427,18-1-4800,-3-10 990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21236,'0'0'2183,"-5"11"49,-3 8-1434,1 0 1,0 1-1,2 0 1,0 0-1,2 1 1,-3 32-1,6-37-667,1 70 154,-1-80-279,0-1 0,1 0 0,0 0 0,0 0 1,1 0-1,0 0 0,-1 0 0,1-1 0,1 1 0,-1 0 1,1-1-1,0 0 0,5 7 0,-7-10 1,-1-1 0,0 1 0,1-1 0,-1 0 0,1 1 0,-1-1 0,1 0 0,0 1 0,-1-1 0,1 0 0,-1 1 0,1-1 0,0 0 0,-1 0 0,1 0 0,-1 0 0,1 0 0,0 0 0,-1 0 0,1 0 0,0 0 0,-1 0 0,1 0 0,0 0 1,-1 0-1,1 0 0,-1 0 0,1-1 0,0 1 0,-1 0 0,1 0 0,-1-1 0,1 1 0,-1 0 0,1-1 0,-1 1 0,1-1 0,-1 1 0,1-1 0,-1 1 0,0-1 0,1 1 0,-1-1 0,0 1 0,1-1 0,-1 1 0,0-1 0,0 0 0,1 1 0,-1-1 0,0 0 0,0 1 0,0-1 0,0 1 0,0-1 0,0 0 0,0 0 0,7-40 248,-6 25-220,2-71 10,-3 79-47,0-1 0,-1 1 0,0-1 0,0 1 0,-1 0 0,-1 0 0,-4-13 0,7 21-2,0 0 0,0-1 0,0 1 0,0 0 0,0 0 0,0 0 0,0 0 0,0 0 0,0 0 0,0 0 0,0 0 0,0-1 0,0 1 0,0 0 0,0 0 0,0 0 0,0 0 0,0 0 0,0 0 0,0 0 0,0 0 0,-1 0-1,1-1 1,0 1 0,0 0 0,0 0 0,0 0 0,0 0 0,0 0 0,0 0 0,0 0 0,0 0 0,-1 0 0,1 0 0,0 0 0,0 0 0,0 0 0,0 0 0,0 0 0,0 0 0,0 0 0,0 0 0,-1 0 0,1 0 0,0 0 0,0 0 0,0 0 0,0 0 0,0 0 0,0 0 0,0 0 0,0 0 0,-1 0 0,1 0 0,0 0 0,0 0 0,0 0 0,0 0 0,0 0 0,0 1 0,0-1 0,0 0-1,0 0 1,0 0 0,0 0 0,0 0 0,-1 0 0,-1 12-172,4 16 60,-1-25 113,1-1 0,0 0 0,0 1-1,0-1 1,0 0 0,0 0 0,0-1 0,1 1 0,-1 0-1,1-1 1,-1 1 0,1-1 0,-1 0 0,1 0-1,0 0 1,0 0 0,-1-1 0,1 1 0,0-1 0,0 1-1,0-1 1,0 0 0,0 0 0,4-1 0,2 1 14,0-1 0,0 0 1,0 0-1,0-1 0,0 0 1,14-6-1,-13 3 23,0-1 0,0 0 0,-1 0 0,0-1 0,0 0 0,-1-1 0,1 0 0,-2 0 0,1-1 1,-1 0-1,-1 0 0,1-1 0,-2 0 0,1 0 0,7-20 0,-29 107-2,10-33 58,3-31-200,0 1 194,0 0 0,1 1 0,0-1 0,2 1 0,0 20 0,0-32-160,1 0 0,-1-1 0,1 1 1,-1-1-1,1 1 0,0-1 0,0 1 0,0-1 0,0 0 0,1 1 1,-1-1-1,1 0 0,-1 0 0,1 0 0,0 0 0,0 0 1,-1 0-1,2-1 0,-1 1 0,0-1 0,0 1 0,0-1 0,1 0 1,-1 1-1,0-1 0,1-1 0,-1 1 0,1 0 0,-1-1 0,1 1 1,0-1-1,-1 1 0,1-1 0,0 0 0,-1 0 0,5-1 1,-4 0-431,-1 1 0,1 0 0,0-1 0,-1 1 0,1-1 0,-1 0 1,1 0-1,-1 0 0,1 0 0,-1-1 0,0 1 0,0-1 0,1 1 1,-1-1-1,0 0 0,0 0 0,-1 0 0,1 0 0,0 0 0,-1 0 1,1 0-1,-1-1 0,1 1 0,-1 0 0,0-1 0,0 1 0,0-1 1,0-4-1,9-28-11233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9353,'0'0'13933,"-22"50"-13709,35-22-192,7-2-2050,7-8-4067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19378,'0'0'4154,"-11"8"-882,-14 12-1415,-40 39 0,58-52-1669,0 0-1,0 1 0,1-1 1,0 1-1,1 1 1,-1-1-1,2 1 0,-1 0 1,1 0-1,1 0 1,-5 18-1,8-25-208,-1 1 0,1-1 0,0 0-1,0 0 1,1 1 0,-1-1 0,0 0 0,1 0 0,-1 1-1,1-1 1,0 0 0,0 0 0,-1 0 0,2 0 0,-1 0-1,0 0 1,0 0 0,1-1 0,1 3 0,0 0-102,1-1 1,0-1-1,0 1 0,0 0 1,0-1-1,0 0 0,0 0 1,10 3-1,7 0-692,0 0 1,0-2 0,29 2-1,-29-3-16,59 3-7329,-26-3-1494,-31-2 2239</inkml:trace>
  <inkml:trace contextRef="#ctx0" brushRef="#br0" timeOffset="1">296 134 12844,'0'0'10245,"11"3"-10245,14 2-337,-1-1 0,0-1 0,1-1 0,-1-1 0,34-4 0,-46 2 374,-1-1 0,-1 0 0,1 0-1,0-1 1,-1-1 0,20-9 0,-25 10 227,0 0 1,-1 0-1,1 0 1,0-1 0,-1 0-1,0 0 1,0 0-1,0-1 1,0 1-1,-1-1 1,0 0 0,0 0-1,0 0 1,3-6-1,-6 9-109,1 1-1,0 0 0,-1-1 1,1 1-1,-1-1 1,1 1-1,-1-1 0,0 1 1,0-1-1,1 1 0,-1-1 1,0 0-1,-1 1 1,1-1-1,0 1 0,0-1 1,-1 1-1,1-1 0,0 1 1,-1-1-1,0 1 1,1-1-1,-1 1 0,0 0 1,-1-2-1,1 2-27,-1-1 0,0 1 0,0 0 0,0-1 0,0 1 0,-1 0 0,1 0 1,0 1-1,0-1 0,0 0 0,-1 1 0,1 0 0,0-1 0,-5 1 0,-3 0 22,0 0 0,0 1-1,0 0 1,0 1 0,0 0 0,-17 6 0,13-1-108,0 0 0,0 1 0,1 0 0,0 1 0,1 1 0,0 0 0,-14 15 0,18-17-26,1 0 1,0 1-1,0-1 0,1 1 1,0 1-1,0-1 0,1 1 1,1 0-1,0 1 0,0-1 1,-2 13-1,5-20-14,1 0-1,-1 0 1,1 0-1,0 0 1,0-1-1,1 1 1,-1 0-1,1 0 1,-1 0-1,1 0 1,0-1-1,0 1 1,0 0-1,0-1 1,0 1-1,1 0 1,-1-1-1,1 0 1,0 1 0,0-1-1,0 0 1,0 0-1,0 0 1,0 0-1,0 0 1,1-1-1,-1 1 1,1-1-1,-1 1 1,1-1-1,-1 0 1,1 0-1,0 0 1,0 0-1,0-1 1,5 1 0,12 3-14,1-2 1,-1 0 0,1-1 0,23-3 0,-24 2-27,57-8-1667,-26-6-2594,8-12-4764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0 402 13741,'13'1'1559,"2"0"-1173,6 0 777,-1 0 1,0-1-1,30-5 1,-44 4-831,1 0-1,-1 0 1,0-1 0,0 0 0,0 0 0,0-1 0,0 0-1,0 0 1,-1 0 0,0-1 0,1 1 0,-1-1 0,-1 0-1,1-1 1,0 1 0,7-11 0,-10 12-174,0 0 0,0 0 1,-1 0-1,1 0 0,0 0 1,-1-1-1,0 1 0,0 0 0,0-1 1,0 1-1,-1-1 0,1 1 1,-1-1-1,0 1 0,0-1 0,0 1 1,0-1-1,-1 1 0,1-1 1,-1 1-1,-2-5 0,2 5-124,0 1 0,-1 0 0,0 0 0,1 0 1,-1 0-1,0 1 0,0-1 0,0 0 0,0 1 0,-1-1 0,1 1 0,0 0 0,-1 0 0,1 0 0,0 0 0,-1 0 1,1 0-1,-1 1 0,0-1 0,1 1 0,-1-1 0,1 1 0,-1 0 0,0 0 0,1 1 0,-1-1 0,1 0 0,-6 2 1,3 0-46,-1 0 0,1 0 1,-1 0-1,1 1 0,0 0 1,0 0-1,0 0 1,0 0-1,1 1 0,-1 0 1,1 0-1,0 0 0,0 1 1,-4 6-1,-6 9 1,1 0 1,-12 24-1,17-29 62,1 0 0,-8 29 1,13-38-31,0 0 0,1 0 1,0 0-1,0 0 0,1 0 1,0 0-1,0 1 0,0-1 1,0 0-1,3 10 0,-2-14-18,0 0 0,0-1 0,0 1 0,0 0-1,0-1 1,0 1 0,1 0 0,-1-1 0,1 1 0,-1-1 0,1 0-1,-1 0 1,1 1 0,0-1 0,0 0 0,0-1 0,-1 1-1,1 0 1,0 0 0,0-1 0,0 1 0,0-1 0,0 0 0,4 1-1,51-2 105,-39-3-79,0-1 0,-1 0 0,0-1 0,0 0 0,0-2 0,-1 0 0,0-1 0,-1 0 0,0-2 0,0 1 0,15-17 0,-5 4-22,-1-1-1,-1-1 1,-1-2-1,-1 0 1,18-33-1,-30 44 49,0 0-1,-1 0 0,-1-1 1,-1 0-1,-1 0 0,0-1 1,-1 1-1,-1-1 0,-1 0 1,1-29-1,-3 45-31,0 0-1,0 0 1,0 0 0,0 0 0,0 0 0,-1 0-1,1 0 1,-1 0 0,1 0 0,-1 1-1,0-1 1,1 0 0,-1 0 0,0 1-1,0-1 1,-1 0 0,1 1 0,0-1 0,0 1-1,-3-3 1,2 3-15,1 1 0,-1 0 0,1-1 0,-1 1 0,0 0 0,1 0 0,-1-1 0,1 1-1,-1 0 1,1 1 0,-1-1 0,1 0 0,-1 0 0,1 1 0,-1-1 0,1 1 0,-1-1 0,1 1 0,-1 0 0,1-1 0,0 1-1,-1 0 1,1 0 0,0 0 0,0 0 0,0 0 0,0 0 0,-2 3 0,-17 19-9,2 2 0,0 0 0,1 1 0,2 1 0,-23 56 0,35-77 0,-12 28 5,-13 39 1,25-64-12,0 1 1,1-1 0,0 1-1,1 0 1,0 0 0,1-1-1,-1 1 1,2 0 0,1 15-1,-1-22-101,1-1 0,-1 1-1,0 0 1,1-1 0,-1 0 0,1 1-1,0-1 1,0 0 0,0 1-1,0-1 1,0 0 0,0-1 0,0 1-1,1 0 1,-1-1 0,1 1-1,-1-1 1,1 0 0,0 1 0,-1-1-1,1-1 1,0 1 0,0 0-1,0-1 1,0 1 0,0-1 0,0 0-1,-1 0 1,1 0 0,6-1 0,0 0-1215,1 0 0,-1 0 1,0 0-1,1-1 1,-1-1-1,0 0 1,0 0-1,12-6 1,21-18-10899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17969,'0'0'7127,"-9"10"-4741,5-6-2277,-54 68 2684,53-65-2628,1-1 0,0 1-1,0 1 1,1-1 0,0 0-1,0 1 1,1-1 0,0 1-1,0 0 1,-1 16 0,3-23-182,1 1 0,-1-1 1,0 0-1,1 0 1,-1 1-1,1-1 0,0 0 1,-1 0-1,1 1 0,0-1 1,0 0-1,0 0 0,0 0 1,0 0-1,0 0 0,0 0 1,0 0-1,0-1 0,0 1 1,0 0-1,1 0 0,-1-1 1,0 1-1,1-1 0,-1 1 1,0-1-1,1 0 0,-1 0 1,0 1-1,1-1 1,-1 0-1,1 0 0,-1 0 1,0 0-1,3-1 0,5 1-37,0-1 0,0 1 0,0-2 0,13-3 0,-12 2-67,0-1 0,-1 0 0,1 0 0,-1-1 0,0-1 0,0 0 0,0 0-1,-1 0 1,0-1 0,7-8 0,3-5 95,-1 0 0,25-42 0,-57 118 539,9-43-526,1 0 0,0 1 1,0-1-1,1 1 0,1 0 1,1 0-1,-2 15 0,4-28-60,0 0-1,0 0 1,0 0-1,0 0 1,0-1-1,0 1 1,0 0-1,0 0 1,0 0-1,1-1 1,-1 1-1,0 0 1,0 0-1,1-1 1,-1 1-1,0 0 1,1-1-1,-1 1 1,1 0-1,-1-1 0,1 1 1,0 0-1,-1-1 1,1 1-1,-1-1 1,1 1-1,0-1 1,-1 0-1,1 1 1,1 0-1,0-1-130,0 0-1,0 0 1,0 0 0,0 0-1,0 0 1,0-1-1,0 1 1,0 0 0,0-1-1,0 0 1,-1 1-1,4-2 1,2-2-1208,0 1 1,0-1 0,-1-1-1,1 1 1,10-11 0,9-15-8017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5445,'0'0'15663,"-11"8"-12962,-3 2-2072,1 2-1,0-1 1,-16 20-1,23-24-346,1 0 0,-1 0 0,2 0 0,-1 1 0,1-1 0,0 1 0,1 0 0,-1 1 0,2-1 0,-4 14 0,6-21-280,1 0 1,-1 0-1,0 1 0,0-1 1,0 0-1,1 0 0,-1 0 1,1 1-1,-1-1 0,1 0 1,-1 0-1,1 0 0,0 0 1,0 0-1,-1 0 0,1 0 1,0 0-1,0 0 0,0 0 1,0-1-1,0 1 0,0 0 1,0 0-1,0-1 0,1 1 0,-1-1 1,0 1-1,0-1 0,0 0 1,1 1-1,-1-1 0,0 0 1,0 0-1,1 0 0,-1 0 1,0 0-1,0 0 0,1 0 1,0-1-1,59-3-160,-56 4 68,42-10-1104,-35 7 663,0 0-1,0 1 1,0 0 0,0 1-1,1 1 1,-1 0 0,19 2-1,-30-1 698,0 0 1,-1 0-1,1 1 0,-1-1 0,1 0 0,-1 0 0,0 1 0,1-1 1,-1 1-1,0-1 0,0 0 0,0 1 0,0-1 0,0 0 1,0 1-1,0-1 0,0 0 0,-1 1 0,1-1 0,0 0 1,-1 1-1,0-1 0,0 2 0,-4 5 131,-1 0 1,1-1-1,-1 0 0,0 0 1,-1 0-1,0-1 0,0 0 1,0 0-1,-9 4 0,-73 42 1684,84-49-2278,-1 0-1,1-1 1,-1 1 0,0-1 0,0-1-1,0 1 1,-8 1 0,13-3 204,0 0 0,1 0 0,-1 0 0,0 0 0,0-1 1,1 1-1,-1 0 0,0 0 0,1 0 0,-1-1 0,0 1 0,1 0 1,-1 0-1,0-1 0,1 1 0,-1-1 0,0 1 0,1-1 0,-1 1 1,1-1-1,-1 1 0,1-1 0,-1 1 0,1-1 0,-1 0 0,1-1-102,-1 0 0,1 0-1,-1 0 1,1 0 0,0 0 0,0 0-1,0 0 1,0 0 0,0 0-1,1 0 1,-1 0 0,0 0-1,2-4 1,13-29-6702,7-8-3406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13132,'0'0'13960,"1"10"-12251,-3 22-874,-1 0 0,-7 37 1,-7 59 624,15-92-1460,0-9 0,1-1 0,1 1 0,1-1 0,7 36 0,-8-62 0,0 0 0,0 0 0,0 0 0,1-1 0,-1 1 0,0 0 0,0 0 0,0 0 0,0 0 0,1 0 0,-1 0 0,0 0 0,0 0 0,0 0 0,0 0 0,1 0 0,-1 0 0,0 0 0,0 0 0,0 0 0,1 0 0,-1 0 0,0 0 0,0 0 0,0 0 0,1 0 0,-1 0 0,0 0 0,0 0 0,0 0 0,1 0 0,-1 0 0,0 0 0,0 0 0,0 1 0,0-1 0,0 0 0,1 0 0,-1 0 0,0 0 0,0 0 0,0 1 0,0-1 0,0 0 0,0 0 0,0 0 0,1 0 0,-1 1 0,0-1 0,0 0 0,0 0 0,0 0 0,0 1 0,0-1 0,0 0 0,0 0 0,0 0 0,0 1 0,0-1 0,0 0 0,0 0 0,0 0 0,0 0 0,-1 1 0,1-1 0,0 0 0,0 0 0,0 1 0,8-24 0,3-34 0,-11 56 0,5-29 0,-4 15 0,1-1 0,1 1 0,1 0 0,0 0 0,0 1 0,13-26 0,-17 40 0,0 0 0,0 0 0,0 0 0,1 0 0,-1-1 0,0 1 0,0 0 0,0 0 0,1 0 0,-1 0 0,0 0 0,0 0 0,1 0 0,-1 0 0,0 0 0,0 0 0,1 0 0,-1 0 0,0 0 0,0 0 0,1 0 0,-1 0 0,0 0 0,0 0 0,1 0 0,-1 0 0,0 0 0,0 0 0,0 0 0,1 0 0,-1 1 0,0-1 0,0 0 0,0 0 0,1 0 0,-1 0 0,0 1 0,0-1 0,0 0 0,0 0 0,0 0 0,1 1 0,-1-1 0,0 0 0,0 0 0,0 0 0,0 1 0,0-1 0,0 0 0,0 0 0,0 1 0,0-1 0,0 0 0,0 0 0,0 1 0,0-1 0,0 0 0,0 0 0,0 1 0,0-1 0,0 0 0,6 24 0,-5-19 0,1 0 0,0-1 0,-1 1 0,1-1 0,1 0 0,-1 1 0,1-1 0,0 0 0,0-1 0,0 1 0,0 0 0,0-1 0,1 0 0,0 0 0,0 0 0,0 0 0,0-1 0,0 1 0,0-1 0,1 0 0,-1 0 0,1-1 0,-1 1 0,1-1 0,0 0 0,-1 0 0,1-1 0,0 1 0,0-1 0,0 0 0,0 0 0,6-2 0,-2 1 0,1 0 0,-1-1 0,0-1 0,0 1 0,0-1 0,0-1 0,-1 0 0,1 0 0,-1 0 0,0-1 0,0-1 0,-1 1 0,1-1 0,-1-1 0,8-8 0,-8 6 0,-1 1 0,0-1 0,0-1 0,-1 1 0,5-11 0,-31 79 49,13-41-106,2 1 1,0 1-1,0-1 1,2 1-1,0 0 1,0 26-1,6-30-2270,-2-16 2175,0 1 0,1-1 0,-1 0 0,0 1 1,0-1-1,0 0 0,0 0 0,1 1 0,-1-1 0,0 0 1,0 0-1,0 0 0,1 1 0,-1-1 0,0 0 0,0 0 1,1 0-1,-1 0 0,0 1 0,0-1 0,1 0 0,-1 0 0,0 0 1,1 0-1,-1 0 0,0 0 0,0 0 0,1 0 0,-1 0 1,0 0-1,1 0 0,-1 0 0,0 0 0,1 0 0,-1 0 0,0 0 1,0 0-1,1 0 0,-1-1 0,0 1 0,0 0 0,1 0 1,-1 0-1,0 0 0,0-1 0,1 1 0,-1 0 0,0 0 1,0 0-1,0-1 0,1 1 0,8-14-6606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15663,'0'0'11050,"-22"68"-11018,27-44-1345,13-3-2979,6-4-5093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21877,'0'0'3560,"-12"1"-629,3 1-2732,0-1 0,1 1-1,-1 1 1,1 0 0,0 0 0,0 0-1,0 1 1,0 0 0,1 1 0,-1 0-1,1 0 1,0 0 0,1 1-1,-1 0 1,1 0 0,0 1 0,1 0-1,0 0 1,0 0 0,0 1 0,-4 10-1,7-15-197,1 0 1,-1 0-1,1 0 0,0 0 0,0-1 0,1 1 0,-1 1 1,1-1-1,-1 0 0,1 0 0,0 0 0,0 0 0,0 0 0,0 0 1,1 0-1,0 0 0,-1 0 0,1 0 0,0 0 0,0 0 0,0 0 1,1 0-1,-1-1 0,1 1 0,0 0 0,-1-1 0,1 1 1,3 1-1,1 0-2,0 0 1,0 0-1,0-1 0,1 0 1,-1-1-1,1 1 1,0-1-1,0-1 1,0 1-1,0-1 1,9 0-1,26 3-2748,0-2-1,54-5 1,-95 3 2448,0 0 0,0 0 0,1 0 0,-1-1 0,0 1-1,0 0 1,0-1 0,0 1 0,1-1 0,-1 1 0,0-1 0,0 0-1,0 1 1,0-1 0,0 0 0,0 0 0,0 1 0,-1-1 0,1 0 0,0 0-1,1-2 1,6-12-5261</inkml:trace>
  <inkml:trace contextRef="#ctx0" brushRef="#br0" timeOffset="1">371 92 18610,'0'0'9096,"0"52"-8968,0-37-96,5-1-1121,2-6-2210,3-7-1121,1-1-2050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15310,'0'0'10416,"-6"11"-9071,-3 8-892,0 1 0,2 0 0,0 1 0,1-1 0,1 1 1,1 1-1,-2 22 0,6 17 65,14 107 0,-6-93-284,-8-62-50,-1-9-132,1-1-1,0 1 0,0-1 1,0 1-1,0-1 1,1 1-1,0-1 0,-1 1 1,1-1-1,0 1 1,3 4-1,-3-8-51,-1 0 0,1 0 0,0-1 0,-1 1 0,1-1 0,0 1 0,-1-1 0,1 1 0,-1-1 0,1 1 0,-1-1 0,1 1 0,-1-1 0,1 1 0,-1-1 0,0 0 0,1 1 0,-1-1 0,0 0 0,1 1 0,-1-1 0,0 0 0,0 0 0,0-1 0,7-23 0,-7 22 0,4-13-227,-1 0 0,-1 0 0,0 0 0,-2 0 1,1-1-1,-2 1 0,0 0 0,-1 0 0,-8-29 0,3 36 103,5 20 95,2-8 35,0 1 0,0-1-1,0 0 1,1 0 0,0 1-1,-1-1 1,1 0 0,0 0-1,2 4 1,1-3 1,1 0 0,-1 0 1,1 0-1,0-1 0,0 0 0,0 0 0,0 0 0,1-1 0,-1 1 1,1-1-1,0 0 0,-1-1 0,1 0 0,0 0 0,0 0 0,0 0 0,0-1 1,0 0-1,11-2 0,-8 2 8,-1 0-1,1-2 1,-1 1-1,0-1 1,0 0-1,0 0 1,0-1 0,0 0-1,0-1 1,-1 0-1,1 0 1,-1 0 0,11-10-1,-10 4 144,0-1-1,-1-1 1,7-12-1,-12 21 126,-4 11-278,-5 26 189,2 0-1,-2 44 1,7-68-151,0 1 1,1 0-1,0 0 0,1-1 0,0 1 1,0-1-1,1 1 0,1-1 0,0 0 1,0 0-1,11 16 0,13 12-43,18 26 0,-44-60 0,1 0 0,-1 1 0,0 0 0,-1-1 0,1 1 0,-1 0 0,0 0 0,0-1 0,0 1 0,0 0 0,-1 0 0,0 8 0,-1-11 0,0 0 0,0 0 0,0-1 0,0 1 0,0 0 0,0-1 0,-1 1 0,1-1 0,0 1 0,-1-1 0,1 0 0,-1 1 0,1-1 0,-1 0 0,0 0 0,0 0 0,1 0 0,-1 0 0,0-1 0,0 1 0,0-1 0,0 1 0,0-1 0,0 1 0,0-1 0,0 0 0,-3 0 0,-5 0 0,1 1 0,-1-1 0,1-1 0,-16-2 0,12-1 0,0-1 0,1 0 0,-1-1 0,1-1 0,1 0 0,-1 0 0,1-1 0,1-1 0,-1 0 0,2 0 0,-1-1 0,1 0 0,0 0 0,1-1 0,1 0 0,0-1 0,0 0 0,1 0 0,0 0 0,1-1 0,1 0 0,0 0 0,-4-24 0,8 30-319,1 0 0,-1 0 0,1 0 0,0 1 0,1-1 1,0 0-1,0 1 0,0-1 0,1 1 0,0 0 0,0 0 0,0 0 0,1 0 0,0 0 0,0 1 1,10-10-1,20-33-3784,-22 22-3349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18610,'0'0'5028,"59"-26"-5188,-17 26-2018,6 0-3619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22581,'0'0'609,"-24"73"384,8-22-96,3 2-609,3 4-288,4-6 32,6-7-929,0-7-1954,0-12-1697,0-10-1377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12204,'-6'-18'506,"1"8"169,1-1 1,0 0 0,1 0-1,0 0 1,1-1 0,0 1-1,1-1 1,0 1-1,1-1 1,1-15 0,1 25-610,-1 1 1,1-1 0,-1 0-1,1 0 1,0 1 0,-1-1 0,1 1-1,0-1 1,0 1 0,0 0-1,0 0 1,1 0 0,-1 0-1,0 0 1,0 0 0,1 1-1,-1-1 1,0 1 0,1 0-1,-1-1 1,0 1 0,1 0-1,-1 0 1,4 1 0,62 3 305,-42 1-346,1 1 0,-1 1 0,-1 2 0,0 0 0,0 2 1,0 0-1,-2 2 0,43 29 0,-61-38 1,0 0 0,0 0 0,-1 0 0,0 1 1,0 0-1,0 0 0,0 0 0,-1 0 0,0 0 0,0 1 0,0-1 1,-1 1-1,1 0 0,-2 0 0,1 0 0,0 0 0,-1 0 0,0 0 1,-1 1-1,0-1 0,0 12 0,-2-9 246,0 1-1,0 0 1,-1-1 0,0 0-1,-1 0 1,0 0 0,0 0 0,-1 0-1,0-1 1,0 0 0,-1 0-1,0-1 1,-9 9 0,-9 7 569,0-1 0,-1-1 0,-39 24 0,51-36-556,-1-1-1,0-1 0,-1 0 0,1-1 1,-1 0-1,-1-1 0,1-1 1,-32 4-1,45-8-423,-1 0 0,1 0 1,0 0-1,0 0 0,-1 0 0,1-1 1,0 1-1,-1-1 0,1 0 0,0 0 1,0 0-1,0 0 0,0 0 0,0 0 0,0 0 1,0-1-1,0 1 0,0-1 0,1 1 1,-1-1-1,1 0 0,-1 0 0,1 0 1,0 0-1,-1 0 0,1 0 0,0 0 1,0 0-1,0 0 0,1 0 0,-1 0 0,1-1 1,-1 1-1,1 0 0,0-1 0,-1 1 1,1 0-1,0-1 0,1 1 0,-1 0 1,0-1-1,1 1 0,-1 0 0,1 0 0,0-1 1,0 1-1,-1 0 0,2 0 0,-1 0 1,0 0-1,0 0 0,1 0 0,-1 0 1,1 1-1,-1-1 0,4-2 0,22-15-6145,7 3-2803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21973,'0'0'5151,"12"-5"-4040,9-5-866,-1 0 1,0-2 0,0-1 0,17-14-1,-30 21-258,0 1 0,-1-1 0,0 0-1,0 0 1,0 0 0,-1-1 0,0 0-1,0 0 1,0-1 0,-1 1 0,0-1 0,-1 0-1,0 0 1,0 0 0,-1-1 0,2-8-1,-4 17 12,1-1 0,-1 0-1,0 0 1,0 0 0,0 0-1,0 0 1,0 0 0,0 0-1,0 1 1,0-1-1,-1 0 1,1 0 0,0 0-1,0 0 1,-1 0 0,1 1-1,0-1 1,-1 0 0,1 0-1,-1 0 1,1 1 0,-1-1-1,1 0 1,-1 1 0,0-1-1,1 1 1,-1-1-1,0 0 1,0 1 0,0-1-1,-1 1 3,0 0 1,0-1-1,0 1 0,0 0 0,1 1 0,-1-1 0,0 0 0,0 0 0,0 1 0,1-1 0,-1 1 0,0 0 0,-3 1 0,-2 2 29,0 0 1,0 0-1,0 1 1,1 0-1,0 0 0,-6 7 1,1 1 109,1 1 0,1 0 0,1 0 0,-10 22 0,15-30-63,1 0 0,-1 0 0,1 1 0,0-1 1,1 1-1,0-1 0,0 1 0,0-1 0,1 1 1,0 0-1,0 0 0,0-1 0,4 13 0,-3-16-57,1-1-1,-1 1 0,1-1 0,0 0 0,0 1 0,0-1 0,1 0 1,-1 0-1,0 0 0,1-1 0,-1 1 0,1-1 0,0 1 0,0-1 1,-1 0-1,1 0 0,0 0 0,0 0 0,0-1 0,0 1 0,0-1 1,0 1-1,0-1 0,4-1 0,10 2 45,-1-1 0,1-1-1,17-3 1,-10-2-49,-1-1-1,0-1 1,0 0-1,-1-2 1,0-1-1,37-25 1,-3 4-104,-57 42 128,-36 49 283,28-47-226,1 0-1,0 1 0,1 1 0,0-1 0,-5 17 0,12-30-94,-1 0 0,1 1 0,0-1 0,0 0 0,0 0 0,0 1 0,0-1 0,0 0 0,0 1 0,0-1 0,0 0 0,0 1 0,0-1 0,0 0 0,0 0 0,0 1 0,0-1 0,0 0 0,0 1 0,0-1 0,0 0 0,0 0 0,0 1 0,1-1 0,-1 0 0,0 0 0,0 1 0,0-1 0,1 0 0,-1 0 0,0 0 0,0 1 0,0-1 0,1 0 0,-1 0 0,0 0 0,0 0 0,1 1 0,-1-1 0,0 0 0,0 0 0,1 0 0,-1 0 0,0 0 0,1 0 0,-1 0 0,22-4 0,17-14 0,78-72 0,-116 90 0,-1 0 0,1 0 0,-1-1 0,0 1 0,1 0 0,-1 0 0,1 0 0,-1 0 0,0 0 0,1 0 0,-1 0 0,1 0 0,-1 0 0,1 0 0,-1 0 0,0 0 0,1 0 0,-1 0 0,1 0 0,-1 0 0,0 0 0,1 0 0,-1 0 0,1 1 0,-1-1 0,0 0 0,1 0 0,-1 1 0,0-1 0,1 0 0,-1 0 0,0 1 0,1-1 0,-1 0 0,0 1 0,0-1 0,1 0 0,-1 1 0,0-1 0,0 1 0,0-1 0,1 0 0,-1 1 0,0-1 0,0 1 0,0-1 0,0 1 0,0-1 0,0 0 0,0 1 0,0-1 0,0 1 0,0-1 0,0 1 0,-1 0 0,1 0 0,0 0 0,1 0 0,-1 0 0,0 0 0,0 0 0,0 0 0,1 0 0,-1 0 0,1 0 0,-1 0 0,1 0 0,-1 0 0,1 0 0,-1 0 0,1-1 0,0 1 0,-1 0 0,1 0 0,0-1 0,0 1 0,0 0 0,0-1 0,0 1 0,-1-1 0,1 1 0,0-1 0,0 1 0,0-1 0,0 0 0,0 1 0,2-1 0,26-2-2429,35-15-9492,-60 15 11441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64 16111,'0'0'12706,"0"-8"-11057,-1-28-560,1 35-1056,0 0 0,-1 0 0,1 0 0,-1 0 0,1 0 0,0 0 0,-1 0 0,0 0 0,1 0 0,-1 1 0,0-1 0,1 0-1,-1 0 1,0 0 0,0 1 0,1-1 0,-1 1 0,0-1 0,0 0 0,0 1 0,0-1 0,0 1 0,0 0 0,0-1 0,0 1 0,0 0 0,0 0 0,0 0 0,0-1 0,0 1 0,0 0-1,-1 0 1,1 1 0,0-1 0,-1 0 0,-36 8-124,30-3 96,-1 1 1,1-1-1,0 2 1,0-1 0,1 1-1,0 0 1,0 0 0,1 1-1,-1 0 1,2 0 0,-1 1-1,1-1 1,1 1-1,-1 0 1,1 1 0,1-1-1,-4 16 1,7-24-6,0-1 1,0 1-1,0 0 1,0-1-1,0 1 1,0 0-1,0-1 1,0 1-1,0 0 1,0 0-1,0-1 1,0 1-1,1 0 1,-1-1-1,0 1 1,0-1-1,1 1 1,-1 0-1,1-1 1,-1 1-1,0-1 1,1 1-1,-1-1 1,1 1-1,-1-1 1,1 1-1,0-1 1,-1 1-1,1-1 1,-1 0-1,1 1 0,1-1 1,27 1 3,-20-3-5,-1 0 0,0-1 1,1 1-1,14-9 0,-14 6 1,-1-1 0,1-1 0,-1 1 0,0-1 0,-1-1 0,0 1 0,0-1 0,-1-1 0,0 1 0,0-1 0,-1 0 0,0 0 0,0-1 0,5-16 0,-38 61 0,27-33 0,-21 45 0,21-45 0,0 0 0,0 1 0,0-1 0,0 0 0,1 0 0,-1 1 0,1-1 0,-1 1 0,1-1 0,0 0 0,0 1 0,0-1 0,0 1 0,1-1 0,-1 0 0,1 1 0,1 4 0,-1-7 0,1 1 0,-1 0 0,0 0 0,1 0 0,-1-1 0,1 1 0,-1 0 0,1-1 0,-1 0 0,1 1 0,0-1 0,-1 0 0,1 0 0,-1 0 0,1 0 0,0 0 0,-1 0 0,1 0 0,0-1 0,-1 1 0,3-1 0,33-11 0,45-41 0,-94 87 0,4-6-899,8-28 839,1 1 0,-1-1-1,0 0 1,0 1 0,0-1-1,0 0 1,0 1 0,0-1-1,1 0 1,-1 1 0,0-1-1,0 0 1,0 1 0,1-1-1,-1 0 1,0 0 0,1 1-1,-1-1 1,0 0 0,0 0-1,1 0 1,-1 1 0,0-1-1,1 0 1,-1 0 0,0 0-1,1 0 1,-1 0 0,0 0-1,1 0 1,-1 0 0,1 0-1,-1 0 1,0 0 0,1 0-1,0 0 1,2-1-413,1 0 0,0-1 0,-1 1 0,0-1-1,1 0 1,-1 0 0,0 0 0,0 0 0,0 0 0,0-1 0,3-3 0,13-12-5666,0-4-2392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91 14670,'0'0'13874,"-8"7"-12699,6-5-1126,-8 6 198,0 2-1,1-1 1,-12 16 0,18-21-217,1 0 0,-1 0 0,1 0 0,0 0 1,0 0-1,0 0 0,1 0 0,0 1 0,-1-1 0,1 0 0,1 1 0,-1-1 0,1 1 1,0-1-1,0 1 0,1 8 0,-1-12-22,1-1 0,-1 1 0,1 0 0,-1 0 0,1 0 1,0-1-1,-1 1 0,1 0 0,0-1 0,-1 1 0,1-1 0,0 1 0,0-1 0,0 1 0,0-1 1,-1 0-1,1 1 0,0-1 0,0 0 0,0 1 0,0-1 0,0 0 0,0 0 0,0 0 0,0 0 0,0 0 1,0 0-1,0 0 0,0 0 0,-1-1 0,1 1 0,0 0 0,0-1 0,0 1 0,0 0 0,0-1 1,0 1-1,0-1 0,4-1 35,-1 1 0,0-1 1,0 0-1,0-1 0,0 1 0,0 0 1,4-4-1,4-9-13,0 0 0,-1-1 0,-1 0 0,0-1 0,-1 0 0,-1-1 1,-1 1-1,0-1 0,-2-1 0,7-34 0,-38 97-473,19-30 432,1 0 0,1 0 1,1 0-1,0 0 0,0 1 1,2 0-1,0-1 0,0 1 1,1 0-1,1 0 0,2 19 1,-1-31-111,1 0 0,-1-1 1,0 1-1,1 0 0,-1 0 0,1-1 1,0 1-1,0-1 0,0 0 1,0 1-1,0-1 0,0 0 1,1 0-1,-1 0 0,1-1 1,-1 1-1,1 0 0,0-1 1,0 0-1,0 0 0,-1 0 0,1 0 1,0 0-1,0 0 0,0-1 1,1 1-1,3-1 0,42-3-4819,-45 2 3853,0 0-1,1 0 1,-1-1-1,0 1 1,0-1 0,0 0-1,6-4 1,15-16-12334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15951,'0'0'10026,"-50"62"-7720,50-53-705,9-2-608,13-5-224,6-2-32,9 0-353,4 0-384,-2-2 0,-1 1-609,-5 0-1473,-6 1-2978,-5-6-4197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 17392,'0'0'11942,"14"1"-11685,11-1-394,1-2 0,-1-1 1,1 0-1,35-11 0,-159 49-82,76-26 540,0 0-1,0-2 0,-1 0 1,-31 5-1,151-13-8269,-56-1 662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14478,'0'0'15620,"-7"9"-15214,-210 270 1008,212-269-6823,18-22 2724,22-26-1686,-5-3-1229,0-4-3416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10890,'0'0'13229,"2"55"-12236,3-26-289,5-2-383,2 2-225,4-2-64,2-1-1441,0 0-1026,-1-3-736,-6-3-833,-4-2-800,-6-5-3908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15214,'0'0'9706,"64"14"-9002,-11-22-415,8-1-161,0-2-192,-5-1-1954,-10 3-2306,-8-2-2947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17040,'0'0'11462,"-5"9"-10806,-16 28-134,-26 45-195,-67 89-1,113-170-405,0 1 1,0-1-1,0 0 1,0 1-1,0-1 1,0 0-1,0 0 1,0 0 0,0 0-1,-1 0 1,1 0-1,-1 0 1,1 0-1,0-1 1,-1 1-1,1 0 1,-1-1-1,0 1 1,1-1-1,-1 0 1,-1 1-1,1-2-120,1 1 0,0-1-1,0 1 1,0-1-1,-1 0 1,1 1 0,0-1-1,0 0 1,0 0-1,0 0 1,0 0 0,1 0-1,-1 0 1,0 0-1,0 0 1,1 0 0,-1 0-1,0 0 1,1-1-1,-1 0 1,-4-12-2073,1-1 1,0 1-1,-2-26 0,3 21 862,-3-5 741,-1-10 2388,5 12 3429,8 23-2033,18 11-1809,17 12 1011,66 29 0,-25-25-4144,-66-24-1766,0-1 1,32 3-1,-24-6-10703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56 299 4068,'0'0'7522,"-8"5"-4223,-3 1-2360,6-4-484,1 0 0,0 0 1,0 1-1,0-1 0,0 1 0,0 0 0,-4 4 0,15-7 2571,36-4-628,152-67 2384,-62 21-3606,400-124-1059,-454 154-2473,-33 10-5175,-31 6 800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14638,'0'0'11472,"-2"6"-10842,-6 13-155,0 0-1,-2-1 1,0 0-1,-15 20 1,10-16-1825,1 1 0,-17 37 1,32-68-4201,-2-4 2856,0 2 160,1-16-4577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4548,'0'0'17713,"51"12"-16848,-18-2-289,4-2-415,3 1-514,-4-3-2626,-4-1-3651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1 848 15182,'0'0'5504,"11"-6"-4180,40-21 167,1 3-1,69-22 0,130-30 34,-159 50-1289,1428-397 763,-1260 340-1312,-222 67-809,0-2 0,46-30 0,-83 47 1016,27-19-2554,-15 3-2093,-7 0-3478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29 11339,'6'-9'1972,"8"-10"13430,-18 32-14727,-10 17-174,-33 56-1,32-64-452,2 1-1,1 1 0,0 0 1,-9 32-1,55-88-5006,15-38-2667,-20 22-293,-4 5-2107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7111,'55'-50'6043,"-43"33"5161,-18 22-7698,-1 3-4251,3 3 938,-1 0 0,2-1 0,-1 2 0,1-1 0,1 0 0,0 1 0,1-1 0,0 1 0,1 18 0,0-25-234,1 1-1,0-1 1,0 1-1,0-1 1,1 0-1,0 0 1,0 0 0,0 0-1,1 0 1,-1 0-1,1-1 1,0 1-1,0-1 1,1 0-1,-1 0 1,1 0 0,0 0-1,0 0 1,1-1-1,-1 0 1,0 0-1,7 3 1,-7-4-378,14 9-2096,-11 2-3402,-6-8-132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4324,'0'0'24631,"79"-6"-23958,-25-16-257,2 0-319,-1 3-1,-9 1-321,-10 8-1985,-11 2-2242,-10 0-1025,-7 2-4901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18514,'0'0'10356,"0"12"-9721,0 35-616,1 0 1,3 0-1,2 0 0,12 48 0,-14-85-85,-1-12 61,-3-28 114,-6-48 120,4 71-186,-10-106 256,12 106-285,-1-1-1,2 0 0,-1 0 1,1 0-1,0 0 0,0 1 1,1-1-1,0 1 0,1-1 0,-1 1 1,7-12-1,-4 14-6,-1 1 0,1 1 0,0-1 0,0 1 0,0-1 0,0 1 0,1 1 0,-1-1 0,1 1 0,-1 0 0,1 0 0,0 1 0,0-1 0,0 1 0,0 1 0,0-1 0,0 1 0,11 1 0,-11-1-12,-1 0 0,0 1 1,0 0-1,0 0 0,0 1 0,0-1 0,0 1 0,0 0 0,-1 0 1,6 4-1,-7-5 3,-1 1 1,0-1-1,0 1 1,-1 0-1,1 0 1,0-1-1,-1 2 1,1-1-1,-1 0 1,1 0-1,-1 0 1,0 0-1,0 1 1,0-1-1,0 1 1,-1-1-1,1 1 1,0-1-1,-1 1 1,0 3-1,0-1 54,-1-1-1,0 0 0,-1 0 1,1 0-1,-1 0 1,0-1-1,0 1 0,0 0 1,0-1-1,-1 1 1,1-1-1,-1 0 0,0 0 1,0 0-1,0 0 1,0 0-1,0-1 1,-1 1-1,1-1 0,-1 0 1,0 0-1,-6 2 1,-2 2 142,-1 0 0,1-2 1,-1 1-1,0-2 1,-26 5-1,38-7-316,0-1 1,-1 0-1,1 0 0,0 1 0,0-1 1,-1 0-1,1 0 0,0 0 0,-1 0 1,1-1-1,0 1 0,-1 0 0,1 0 1,0-1-1,-1 1 0,1-1 1,0 1-1,0-1 0,0 0 0,0 1 1,0-1-1,-1 0 0,1 0 0,0 0 1,1 0-1,-1 0 0,-2-1 0,3 0-149,1 1 0,-1 0 0,0-1 0,0 1 0,0 0 0,1-1 0,-1 1 0,1 0 0,-1 0 0,1-1 0,0 1 0,-1 0 0,1 0 0,0 0 0,0 0 0,0 0 0,-1 0 0,1 0 0,0 0 0,1 0 0,-1 0 0,0 1 0,0-1 0,0 0 0,0 1 0,1-1 0,0 0 0,17-9-9263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0 414 8200,'0'0'18113,"16"2"-16736,1 0-1170,-1-1 0,1 0 0,-1-2 0,1 0 0,-1 0-1,1-1 1,15-5 0,51-20 260,155-73 0,69-63-862,-130 66-427,-169 93 567,-5 1-144,1 1 0,-1 0 0,1 1 0,0-1 1,0 1-1,0 0 0,-1-1 0,1 2 0,7-2 0,-17 11-4021,-12 6 1484,-5 2-2066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4548,'0'0'14825,"1"-5"-13213,10-8-175,0 20 1436,7 38 1092,-10-6-3349,-2 0 1,-1 0-1,-2 0 1,-3 51-1,0-74-223,-7-104-364,3 58-27,2-1 0,0 1 0,2-1 0,5-36 0,-4 60-2,0 0 0,1 1-1,-1-1 1,1 1 0,1-1-1,-1 1 1,1 0 0,0 0 0,0 0-1,1 1 1,0-1 0,0 1-1,0-1 1,0 1 0,1 1 0,0-1-1,0 1 1,0 0 0,1 0-1,0 0 1,-1 1 0,1-1 0,0 1-1,10-2 1,-14 4 0,-1 0-1,1 0 1,0 0 0,0 1-1,0-1 1,0 1 0,0-1-1,0 1 1,0 0 0,0 0-1,0 0 1,0 0 0,1 0-1,-1 0 1,0 1 0,0-1-1,0 1 1,0-1 0,-1 1-1,5 2 1,-5-2-1,0 0 1,0 0-1,-1 0 1,1 1-1,0-1 0,-1 0 1,1 1-1,-1-1 1,0 0-1,1 1 0,-1-1 1,0 1-1,0-1 1,0 0-1,0 1 1,0-1-1,0 1 0,0-1 1,0 1-1,0-1 1,-2 3-1,0 4 1,0 0 1,-1-1-1,-1 0 1,1 1-1,-1-1 0,0 0 1,-1-1-1,0 1 1,-6 7-1,4-7 1,1-1 0,-1 0 0,-1 0 1,1-1-1,-1 0 0,0 0 0,0 0 0,0-1 0,0-1 0,-1 1 1,0-1-1,1-1 0,-12 3 0,20-5-19,0-1 0,0 1 0,-1 0 0,1 0 0,0 0 0,0 0-1,0 0 1,0 0 0,0 0 0,-1 0 0,1 0 0,0-1 0,0 1 0,0 0 0,0 0 0,0 0 0,0 0-1,-1 0 1,1-1 0,0 1 0,0 0 0,0 0 0,0 0 0,0 0 0,0-1 0,0 1 0,0 0 0,0 0 0,0 0-1,0-1 1,0 1 0,0 0 0,0 0 0,0 0 0,0 0 0,0-1 0,0 1 0,0 0 0,0 0 0,0 0 0,1 0-1,-1-1 1,0 1 0,0 0 0,0 0 0,0 0 0,0 0 0,0 0 0,0-1 0,1 1 0,-1 0 0,0 0 0,0 0-1,0 0 1,0 0 0,1 0 0,-1 0 0,0 0 0,0-1 0,10-8-3525,10-5-2890,4-1-2589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14798,'0'0'13901,"51"-11"-13004,-20 1-449,3 0-223,1-1-161,1-1-32,0 2-801,-2-2-1890,-9-3-3266,-4-4-4709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11050,'0'0'18194,"17"64"-17650,-28-26-191,-1 0-257,3 0-64,-1-4 32,4-5-64,3-8-513,3-4-1280,0-9-1603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12684,'0'0'13741,"-8"11"-13111,7-9-616,-30 51 522,29-49-485,0 0 0,0 1 0,1-1 0,0 0 0,0 1 1,0-1-1,1 1 0,0-1 0,-1 1 0,2 0 0,-1-1 0,0 1 0,1-1 0,0 1 0,2 6 0,-3-9-44,1-1 0,-1 0 0,1 0 0,-1 1 0,1-1 0,0 0 0,-1 0 0,1 1 0,0-1 0,0 0 0,0 0 0,0 0 0,0 0 0,0 0 0,0-1 0,0 1 0,0 0 1,0 0-1,1-1 0,-1 1 0,0 0 0,1-1 0,-1 0 0,0 1 0,1-1 0,-1 0 0,0 1 0,1-1 0,-1 0 0,0 0 0,1 0 0,-1 0 0,1-1 0,-1 1 0,0 0 1,1 0-1,-1-1 0,0 1 0,1-1 0,-1 1 0,0-1 0,2-1 0,1 0 66,0 0 1,0-1-1,-1 1 1,1-1-1,-1 0 1,1-1-1,-1 1 1,0 0-1,0-1 1,0 0-1,3-6 1,-2 1 56,0-1 1,-1 0-1,0 0 1,1-14-1,-3 20-87,0 0-1,0 0 0,-1 0 0,0 0 1,0 0-1,0 1 0,0-1 0,-1 0 1,0 0-1,1 0 0,-1 0 0,-1 0 1,1 0-1,-3-4 0,4 7-47,-1 0 0,0 0 0,0 0 0,0 0 0,0 0 0,0 0 0,0 0 0,0 0 0,0 1 0,0-1 0,0 0 0,0 1 0,0-1 0,0 1 0,-1-1 0,1 1 0,0 0 0,0-1 0,-1 1 0,1 0 0,0 0 0,0 0 0,-1 0 0,1 0 0,0 0 0,-1 0 0,1 1 0,0-1 0,0 0 0,-1 1 0,1-1 0,0 1 0,0-1 0,0 1 0,0-1 0,0 1 0,-2 1 0,0 0-150,0 1 0,0-1 0,0 1 0,0 0 0,0 0 0,1 0 0,-1 0 0,1 1 0,0-1 0,-3 6 0,-4 30-3600,7-12-2958,2-14-478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15 242 11371,'0'0'3592,"-2"9"-410,2-9-3180,-9 46 3879,6-7 1925,3-38-5766,0-1-1,0 0 1,0 0 0,0 1-1,0-1 1,0 0-1,0 0 1,0 0-1,0 1 1,0-1-1,0 0 1,0 0-1,1 0 1,-1 1 0,0-1-1,0 0 1,0 0-1,0 0 1,0 0-1,1 1 1,-1-1-1,0 0 1,0 0-1,0 0 1,1 0 0,-1 0-1,0 0 1,0 0-1,0 1 1,1-1-1,-1 0 1,0 0-1,0 0 1,1 0 0,-1 0-1,0 0 1,0 0-1,0 0 1,1 0-1,-1 0 1,0 0-1,0-1 1,1 1-1,-1 0 1,0 0 0,0 0-1,0 0 1,1 0-1,-1 0 1,0 0-1,0 0 1,0-1-1,0 1 1,1 0-1,-1 0 1,0 0 0,0 0-1,0-1 1,0 1-1,1 0 1,12-12 676,6-14-516,-2 0 1,0-2-1,-2 1 1,-2-2-1,0 0 1,-2-1-1,-1 0 1,8-39-1,-12 37-200,-14 172 0,3-92 0,3 1 0,1-1 0,7 51 0,-5-92-374,0 0-1,1 0 1,0 0-1,0 0 1,0-1-1,1 1 1,0-1 0,6 9-1,-7-12 70,-1-1 0,1 1 0,0-1 0,1 1 0,-1-1 0,0 0 0,1 0 0,-1 0 0,1-1 0,0 1 0,-1 0 0,1-1 0,0 0 0,0 0 0,0 0 0,0 0 0,0 0 0,0 0 0,0-1 0,6 1 0,-2-1-6480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7911,'0'0'21012,"-8"7"-19981,1-1-889,0 0 1,0 1 0,1 0-1,0 0 1,0 0 0,0 1-1,1 0 1,1 0 0,-1 1-1,1-1 1,1 1 0,-1 0-1,2 0 1,-1 0-1,1 0 1,0 0 0,0 12-1,2-19-139,0-1 0,0 1 0,0-1-1,0 0 1,0 1 0,1-1 0,-1 1-1,0-1 1,1 0 0,-1 1 0,1-1 0,-1 0-1,1 0 1,0 1 0,-1-1 0,1 0-1,0 0 1,0 0 0,0 0 0,0 0-1,0 0 1,0 0 0,0 0 0,0 0-1,1 0 1,0 0 0,1 0 4,0 0-1,1 0 1,-1-1 0,0 1-1,0-1 1,0 0 0,0 0-1,0 0 1,1 0 0,-1 0 0,4-2-1,2 0 6,0 0-1,0-1 0,0 0 1,-1-1-1,1 0 0,-1 0 1,12-9-1,-15 10-11,-1-1 0,1 0 0,-1 0 0,0-1 0,0 1 0,-1-1 0,0 0 0,1 0 0,-1 0 0,-1 0 0,1 0 0,-1-1 0,0 1 0,0-1 0,-1 0 0,0 1 0,0-1 0,0 0 0,0 0 0,-1-8 0,-1 12-33,1 1 0,0-1 0,-1 1-1,0 0 1,1-1 0,-1 1 0,0 0 0,0-1 0,1 1 0,-1 0 0,0 0-1,0 0 1,0 0 0,-1 0 0,1 0 0,0 0 0,0 0 0,0 0 0,-1 0-1,1 1 1,0-1 0,-1 0 0,1 1 0,-1-1 0,1 1 0,-1 0-1,1 0 1,-1-1 0,1 1 0,-1 0 0,1 0 0,-1 0 0,-2 1 0,-1-1-438,0 0 1,-1 1-1,1 0 1,0-1 0,0 2-1,0-1 1,0 1 0,-8 3-1,6-1-7109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 10826,'10'-23'11191,"-8"17"-4147,-5 27-5281,-6 16-1395,-1-1 0,-1 0 0,-30 60 0,24-60-616,2 0 0,2 1 0,-12 51 0,25-95-8234,-1-35-305,1 1-3134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50 14478,'0'0'4366,"-9"-3"-2193,-39-14 566,46 22 228,10 23-1738,-2-15-727,1 0-1,0-1 1,10 14 0,-15-24-457,-1 0 0,1 1 0,0-1-1,0 0 1,0 0 0,0 0 0,0-1 0,0 1 0,1 0 0,-1-1 0,0 1 0,1-1 0,-1 0 0,1 0 0,0 0 0,-1 0 0,1-1 0,0 1 0,-1 0 0,1-1 0,0 0 0,0 0-1,5 0 1,-6-1-3,1-1 0,-1 1 0,1-1 0,-1 0 0,0 1 0,0-1 0,0 0 0,0 0 0,0 0 0,0-1 0,-1 1 0,1 0 0,-1-1 0,0 1 0,1-1 0,-1 1 0,0-1 0,0 1 0,-1-1 0,1 0 0,-1 0-1,1 1 1,-1-1 0,0-3 0,1 1 7,0 0 0,-1 1-1,0-1 1,0 0-1,0 0 1,0 1 0,-1-1-1,0 0 1,0 1 0,0-1-1,0 1 1,-1-1-1,-4-7 1,5 11-48,0-1 0,-1 0 1,1 0-1,-1 0 0,1 1 0,-1-1 0,0 1 1,0 0-1,0-1 0,1 1 0,-1 0 0,-1 0 0,1 0 1,0 0-1,0 0 0,0 1 0,0-1 0,-1 1 1,1-1-1,0 1 0,0 0 0,-5 0 0,4 1 1,0 0 0,-1 0 0,1 0 0,0 0 0,0 1 0,0 0 0,0-1 0,0 1 0,0 0 0,0 1 0,1-1 0,-1 0 0,-3 4 0,-1 3-36,0 0-1,0 1 1,1 0 0,0 0 0,1 0 0,0 0-1,-6 22 1,9-27-371,1 0 0,0 0 0,0 0-1,0 0 1,1 0 0,0 0 0,0 1 0,0-1-1,1 0 1,1 6 0,-2-9-133,1 1 0,0-1 0,0 0 1,1 0-1,-1 0 0,0 0 0,1 0 0,-1 0 0,1 0 0,0-1 1,0 1-1,-1 0 0,1-1 0,0 0 0,0 1 0,1-1 0,-1 0 1,0 0-1,0 0 0,0 0 0,1 0 0,-1-1 0,3 1 0,24 5-10416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21556,'0'0'2125,"-5"11"-38,-1 1-1639,1 0 1,1 0-1,0 0 0,1 1 0,0-1 0,-1 18 0,3-25-370,1 0 0,0 1 0,0-1-1,0 1 1,1-1 0,0 0 0,0 1 0,0-1-1,4 8 1,-4-11-76,0 1 0,1-1-1,-1 0 1,1 1 0,-1-1 0,1 0 0,0 0-1,0 0 1,0 0 0,0 0 0,1-1 0,-1 1-1,0-1 1,1 1 0,-1-1 0,1 0-1,-1 0 1,1 0 0,5 1 0,-6-1 20,1-1 0,0 1 1,-1-1-1,1 0 0,0 0 0,0 0 1,-1 0-1,1-1 0,0 1 0,-1-1 1,1 0-1,0 1 0,-1-1 0,1 0 1,-1 0-1,1-1 0,-1 1 1,0-1-1,1 1 0,-1-1 0,3-2 1,-2 0 64,0 1 0,1-1 0,-1 0 0,0-1 1,-1 1-1,1 0 0,-1-1 0,0 0 0,0 1 1,0-1-1,1-7 0,-2 9-43,0-1 1,0 0-1,0 0 1,0 1-1,-1-1 1,0 0-1,0 0 1,0 0-1,0 0 1,0 1-1,-1-1 1,1 0-1,-1 0 1,0 1-1,-1-1 0,1 0 1,0 1-1,-1 0 1,0-1-1,0 1 1,0 0-1,0 0 1,-1 0-1,1 0 1,-1 0-1,1 0 1,-1 1-1,0-1 1,0 1-1,0 0 1,-1 0-1,1 0 1,-5-2-1,-1 1-512,0 1 1,0 1-1,0-1 0,0 1 0,0 1 1,-1 0-1,1 0 0,-16 3 1,18-1-395,0-1 0,0 1 0,0 1 0,0 0 0,1 0 0,-1 0 0,1 0 0,0 1 0,0 0 0,0 1 0,-7 6 1,2 0-14503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180 106 9289,'0'0'8611,"-10"-8"-5499,-31-25-806,39 32-2217,0-1 0,0 1-1,0 0 1,0 0 0,-1 0 0,1 0-1,0 0 1,-1 1 0,1-1 0,0 0 0,-1 1-1,1 0 1,0 0 0,-1 0 0,1 0-1,-1 0 1,1 0 0,-1 0 0,1 1-1,0-1 1,-1 1 0,1 0 0,0 0 0,0 0-1,-1 0 1,1 0 0,0 0 0,0 0-1,0 1 1,0-1 0,0 1 0,1 0-1,-1-1 1,0 1 0,1 0 0,-1 0 0,1 0-1,0 0 1,-2 4 0,-4 5-106,1 0 0,1 0 0,0 1 0,1-1 0,-6 22 0,8-24 88,0 1 0,1-1 1,0 1-1,1 0 0,0 0 0,0-1 1,4 19-1,-4-26-50,0-1 0,1 1 0,-1 0 0,1 0 0,0 0 0,0 0-1,-1 0 1,1-1 0,0 1 0,0 0 0,1-1 0,-1 1 0,0-1 0,0 1 0,1-1 0,-1 0-1,1 0 1,-1 1 0,1-1 0,0 0 0,-1 0 0,1 0 0,0-1 0,0 1 0,0 0 0,0-1 0,-1 1-1,1-1 1,0 0 0,0 1 0,0-1 0,0 0 0,0 0 0,0 0 0,0-1 0,0 1 0,0 0-1,0-1 1,0 1 0,0-1 0,-1 0 0,1 1 0,0-1 0,0 0 0,2-2 0,2 0 126,0-1 0,0 0 0,0 0 1,-1-1-1,0 0 0,0 0 0,0 0 0,0 0 1,-1-1-1,6-9 0,35-65 802,-35 57-569,0-1 0,-1-1 0,-2 0 0,7-38 0,-18 91-380,-2 2 0,2 0 0,1 0 0,1 1 0,3 34 0,-1-64-131,0 1 1,0-1-1,0 0 1,0 1-1,1-1 1,-1 1-1,0-1 0,1 0 1,-1 0-1,1 1 1,0-1-1,-1 0 1,1 0-1,0 0 0,0 0 1,0 0-1,0 0 1,0 0-1,0 0 1,0 0-1,0 0 0,0 0 1,0 0-1,0-1 1,1 1-1,-1-1 0,0 1 1,1-1-1,-1 1 1,0-1-1,1 0 1,-1 1-1,0-1 0,1 0 1,-1 0-1,2 0 1,0 0-404,0-1 1,-1 1-1,1-1 1,0 0-1,-1 1 1,1-1-1,-1 0 0,1 0 1,-1-1-1,0 1 1,1-1-1,-1 1 1,0-1-1,0 0 1,0 1-1,0-1 1,2-3-1,14-23-11232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16784,'0'0'13997,"54"0"-13196,-33 0-641,2 0-96,1 0-96,-3-7-2210,-7-4-4548,-4-7-15952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17777,'0'0'5861,"50"-7"-7046,-44 9-2883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15631,'0'0'5637,"-7"50"-4964,21-43-545,4-7-1025,0-3-5669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10954,'0'0'19720,"-7"10"-19666,-43 67-807,-65 132 0,135-236-7582,4-5 4146,0-7-2035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10826,'0'0'14126,"-26"68"-14030,26-42-128,8-2-897,7-1-1377,1-1-897,-1-5-1378,-4 1-2401</inkml:trace>
  <inkml:trace contextRef="#ctx0" brushRef="#br0" timeOffset="1">0 280 15278,'0'0'9097,"72"-50"-8649,-29 34-287,3 2-129,0-1 32,-6 3-1249,-7-1-3524,-7 2-1793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18225,'0'0'4549,"-46"55"-3877,26-23 289,2 2-352,1-1-353,1-1-96,1-5-96,6-6-64,1-4 64,4-7-416,1-8-1410,-2-2-1153,2-1-960,0-14-4325</inkml:trace>
  <inkml:trace contextRef="#ctx0" brushRef="#br0" timeOffset="1">1 102 16656,'0'0'5381,"51"2"-4260,-16 4 224,5-2-704,4 0-513,0 0-96,-6-1-1858,-6-2-3267,-5-1-4356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10442,'0'0'7570,"8"-2"-5627,34-12 754,47-22 0,113-66-220,-121 58-2047,61-36-156,21-10-4082,-180 113-7029,-1-10 3518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18225,'0'0'9780,"-10"11"-9636,-164 216 524,154-208-3349,19-19 2309,0 0 0,1 1-1,-1-1 1,0 0 0,0 0-1,0 0 1,0 0 0,0 1-1,0-1 1,0 0 0,0-1-1,0 1 1,0 0 0,0 0-1,1 0 1,-1-1 0,0 1-1,0 0 1,0-1 0,0 1-1,0 0 1,1-1 0,-1 1-1,0-1 1,0 0 0,1 1-1,-2-2 1,-10-13-6467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9961,'0'0'12044,"56"-27"-10347,-24 25 161,6 1-416,6-2-417,-2 3-449,2-1-448,-5 1-128,-6 0-1249,-4 0-2370,-10 0-1698,-5 0-4196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1 778 9897,'0'0'11996,"13"-7"-10811,586-302 3599,-97 53-5452,-429 217 642,17-10-110,166-66-1,-246 112-1052,-11 6-2436,-15 6-4000,-2-1-2539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7431,'0'0'20361,"-3"10"-19774,-60 147-486,61-153-2366,4-7 361,8-18-1501,13-35-6600,-9 23 1058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83 9161,'41'-72'4068,"-34"62"5412,-7 16-7462,0 11-608,0 2-642,-1 2-95,0-3-224,1-2-353,0-4-128,7-4-1314,8-6-191,2 1-321,-2-2-768,-3-1-962,-7 2-1665</inkml:trace>
  <inkml:trace contextRef="#ctx0" brushRef="#br0" timeOffset="1">1 197 8296,'0'0'17136,"67"-5"-16399,-23-10 64,1-3-97,-1-1-255,-6 3-417,-4 1 32,-8 2-641,-7 1-1120,-7 3-2179,-5-1-3075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16816,'0'0'12102,"8"3"-11371,0 0-657,1 0-1,-1-1 0,0 0 0,1-1 0,-1 0 0,13 0 0,-17-1-284,1 0 0,-1 0 0,0-1-1,0 0 1,0 0 0,0 0 0,-1 0-1,1-1 1,0 1 0,0-1 0,-1 0-1,1 0 1,-1-1 0,0 1-1,0-1 1,1 1 0,-2-1 0,6-5-1,6-16-1222,-9 11-2766,-1 1 0,0 0-1,2-18 1,-3 13 2243,-1 4 4523,-1 5 9327,-2 14-11099,-16 60 4850,14-50-4957,0 1-1,1 0 1,1-1-1,1 19 1,0-33-722,0-1 0,0 0 0,0 1 0,1-1 0,-1 1 0,0-1 0,1 0 1,-1 1-1,1-1 0,0 0 0,-1 1 0,1-1 0,0 0 0,0 0 0,-1 0 0,1 1 0,0-1 1,0 0-1,0 0 0,1-1 0,1 3 0,7 1-2999,2-3-3553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11755,'0'0'13800,"13"-2"-12583,6-2-780,1 0 1,-1-1-1,0-2 0,28-13 1,86-47 694,-86 42-917,394-227 48,-264 128-2950,-147 103-2133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15407,'0'0'15086,"61"44"-14894,-39-40-96,2-4 0,1 0-544,2-3-801,-1-15-1218,1-5-1248,-7 0-866,-2-4-1248,-3 1-2787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9833,'0'0'15791,"-13"77"-13517,7-39-992,3-1-770,0 0-320,3-3-128,1-9-544,13-16-4036,4-9-8681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11883,'0'0'2744,"13"0"-934,82 0 1048,181 1 785,146 30-3071,-390-27-376,0 2-1,-1 1 1,0 2-1,0 1 1,0 1-1,-1 1 1,-1 2-1,0 1 0,-2 1 1,1 2-1,-2 1 1,34 30-1,9 11 1496,40 40-338,-97-87-1286,0 1-1,-1 0 1,0 0-1,-1 1 1,16 32 0,-23-38-29,0-1 1,0 1 0,-1 0 0,0 0 0,-1 0-1,0 1 1,0-1 0,-1 0 0,0 0 0,0 1-1,-1-1 1,-1 0 0,1 0 0,-1 0-1,-1 0 1,0 0 0,0-1 0,-1 1 0,-4 8-1,0-4-41,-1 1 0,0-2 0,0 1 0,-1-1 0,-1-1 0,0 1 0,-1-2 0,0 0 0,0 0 0,-21 11 0,1-8-3029,11-12-5216,13-3-2605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14798,'0'0'15246,"71"18"-13868,-15-36-578,13-5-543,5-4-193,1-1-64,-5 3-192,-14 2-1698,-12 6-3203,-14-2-3171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 14638,'8'-4'2605,"4"-1"-1419,0 0 1,0 0-1,0 1 1,1 1-1,-1 0 1,1 1-1,20-1 1,-31 3-1086,-1 0 0,0 1 0,0-1 0,1 0 0,-1 1 0,0-1 0,0 1 0,0 0 0,0-1 0,0 1 0,0 0 0,0 0 0,0-1 0,0 1 1,0 0-1,-1 0 0,1 0 0,0 0 0,0 0 0,-1 0 0,1 0 0,-1 1 0,1-1 0,-1 0 0,1 0 0,-1 0 0,0 1 0,0-1 0,1 0 0,-1 0 0,0 1 1,0-1-1,0 2 0,0 3 45,0 0 0,0 0-1,-1 0 1,1 0 0,-1 1 0,-3 5 0,0 2-19,-2-1 0,0-1 0,0 1 0,-2-1 0,1 0 0,-13 15 0,-64 66-49,51-58-15,12-14-47,14-15-18,1-1 0,0 1 0,0 0 0,1 1 0,0-1 1,0 1-1,0 0 0,1 0 0,0 1 0,-6 14 0,11-21-3,0 0 1,-1-1-1,1 1 0,0 0 0,0-1 1,-1 1-1,1 0 0,0-1 0,0 1 0,0-1 1,0 1-1,0-1 0,0 0 0,0 1 1,0-1-1,0 0 0,0 0 0,0 0 1,0 0-1,0 0 0,0 0 0,0 0 1,0 0-1,0 0 0,0 0 0,0 0 0,-1-1 1,3 1-1,2-1-6,37-2 79,-1-2-1,58-14 1,-2 0-394,81-9-3689,-97 13-2359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17489,'5'-10'3437,"-1"-3"-2373,-2 9-591,0-1 0,-1 1 0,1-1 0,1 1-1,-1 0 1,0 0 0,1 0 0,0 0 0,6-6 0,-9 9-405,1 1 1,-1 0 0,1-1 0,-1 1 0,0 0 0,1-1-1,-1 1 1,1 0 0,-1-1 0,1 1 0,-1 0-1,1 0 1,-1 0 0,0-1 0,1 1 0,0 0 0,-1 0-1,1 0 1,-1 0 0,1 0 0,-1 0 0,1 0-1,-1 0 1,1 0 0,-1 0 0,1 0 0,-1 0 0,1 1-1,-1-1 1,1 0 0,-1 0 0,1 0 0,-1 1 0,0-1-1,1 0 1,-1 1 0,1-1 0,-1 0 0,0 1-1,1-1 1,-1 1 0,0-1 0,1 0 0,-1 1 0,0-1-1,0 1 1,1-1 0,-1 1 0,0-1 0,0 1-1,0-1 1,0 1 0,1-1 0,-1 1 0,0-1 0,0 1-1,0-1 1,0 1 0,6 37 584,-6-34-407,2 106 413,-3-76-516,2-1 1,5 38-1,-6-70-143,0 1 0,0-1 0,0 0 0,0 0 0,1 1 0,-1-1 0,0 0 0,1 0 0,-1 1 0,1-1 0,-1 0 0,1 0 0,0 0 0,-1 0 0,1 0 0,0 0 0,0 0 0,0 0 0,1 1 0,-1-2 0,0 0 0,0 0 0,-1 0 0,1 0 0,0 0 0,0 0 0,-1 0 0,1 0 0,0 0 0,-1 0 0,1-1 0,0 1 0,-1 0 0,1 0 0,0-1 0,-1 1 0,1 0 0,0-1 0,-1 1 0,1-1 0,-1 1 0,1-1 0,0 0 0,4-5 0,-1 1 0,0-1 0,0 0 0,0 0 0,4-9 0,-1-9 0,0 0 0,-1-1 0,-2 0 0,0 0 0,0-32 0,-5 62 0,1 0 0,0-1 0,0 1 0,0 0 0,0 0 0,1 0 0,0 0 0,0 0 0,0-1 0,1 1 0,0 0 0,0-1 0,0 1 0,0-1 0,0 0 0,1 0 0,0 0 0,0 0 0,0 0 0,1 0 0,-1-1 0,1 0 0,-1 0 0,1 0 0,0 0 0,1 0 0,-1-1 0,0 0 0,1 0 0,-1 0 0,1 0 0,0-1 0,-1 1 0,1-1 0,9 0 0,-4 0 0,1 0 0,-1-1 0,1-1 0,-1 1 0,0-2 0,1 0 0,-1 0 0,0 0 0,0-2 0,0 1 0,0-1 0,-1 0 0,11-7 0,-14 7 0,0 0 0,0-1 0,-1 0 0,1 0 0,-1 0 0,0 0 0,0-1 0,-1 0 0,0 0 0,0 0 0,0-1 0,-1 1 0,1-1 0,-2 0 0,1 0 0,-1 0 0,0 0 0,0 0 0,0-12 0,-1 14 0,-1 0 0,0 0 0,0 0 0,0 0 0,0 0 0,-1 0 0,0 0 0,0 0 0,-3-7 0,3 11 0,1-1 0,-1 1 0,0 0 0,0-1 0,0 1 0,0 0 0,-1 0 0,1 0 0,0 0 0,0 0 0,-1 0 0,1 0 0,0 0 0,-1 0 0,1 1 0,-1-1 0,1 0 0,-1 1 0,1 0 0,-1-1 0,0 1 0,1 0 0,-1 0 0,1 0 0,-1 0 0,0 0 0,1 0 0,-1 0 0,1 0 0,-1 1 0,0-1 0,1 1 0,-3 0 0,-2 2 0,1-1 0,0 1 0,0 0 0,1 1 0,-1-1 0,1 1 0,0 0 0,0 0 0,0 0 0,0 0 0,1 1 0,-1 0 0,1-1 0,0 1 0,-2 6 0,-6 12 0,1 0 0,-8 24 0,15-39 0,1 0 0,-1 1 0,1-1 0,1 1 0,0 0 0,0-1 0,0 13 0,2-19 0,-1 0 0,0 0 0,1 1 0,-1-1 0,1 0 0,0 0 0,0 0 0,0 0 0,0 0 0,0 0 0,0 0 0,0-1 0,0 1 0,1 0 0,-1 0 0,1-1 0,0 1 0,-1-1 0,1 0 0,0 1 0,0-1 0,0 0 0,0 0 0,0 0 0,0 0 0,0 0 0,0-1 0,0 1 0,0-1 0,0 1 0,0-1 0,1 0 0,2 0 0,8 1-724,1 0-1,-1-1 1,24-3 0,-26 1-586,1-1 0,-1 0 0,-1 0 0,1-1 1,0 0-1,-1-1 0,0-1 0,11-6 0,20-18-13440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19538,'0'0'10250,"-33"70"-9193,28-38 0,4 5-192,1-3-865,3 1 0,13-6 0,4-2 0,4-8 0,1-4-1249,-3-8-961,-1-3-641,-8-4-1857,-3 0-930,-2 0-2850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17328,'0'0'4292,"-11"6"-1046,-3 2-2639,1 1 0,-1 0 1,2 1-1,-13 12 0,20-17-363,0 0 1,0 1-1,0-1 1,1 1 0,0 0-1,0 0 1,0 1-1,1-1 1,0 1-1,0 0 1,1-1-1,0 1 1,-2 10 0,4-16-228,-1 0 1,1 0 0,0 1-1,0-1 1,0 0 0,0 0-1,0 1 1,0-1 0,0 0-1,1 1 1,-1-1 0,0 0-1,1 0 1,-1 0-1,1 1 1,-1-1 0,1 0-1,-1 0 1,1 0 0,0 0-1,0 0 1,0 0 0,-1 0-1,1 0 1,0-1 0,0 1-1,0 0 1,3 1 0,-1-1 14,0 0 1,0 0-1,0-1 0,0 1 1,0-1-1,0 0 1,0 0-1,0 0 0,0 0 1,1 0-1,4-2 1,1 0 31,0 0 1,0-1 0,-1 0 0,1 0 0,-1-1 0,1 0 0,13-10 0,-14 6-64,1 0 0,-1 0 1,0-1-1,-1 0 1,0-1-1,-1 0 1,0 0-1,0 0 0,-1-1 1,-1 1-1,0-1 1,0 0-1,-1-1 1,2-10-1,-28 122-1,23-99 0,-1 10-228,0 0 1,0 0 0,1 0-1,0 0 1,1 0-1,3 15 1,-3-24 163,0 0 0,0 1 0,0-1 0,0 0 0,0 0 0,0 1 0,1-1 0,-1 0 0,1 0 0,0-1 0,-1 1 0,1 0 0,0-1 0,0 1-1,0-1 1,0 1 0,0-1 0,0 0 0,1 0 0,-1 0 0,0 0 0,1 0 0,-1 0 0,1-1 0,-1 1 0,1-1 0,-1 0 0,0 0 0,1 0 0,-1 0 0,1 0 0,-1 0 0,1-1 0,3 0 0,0-1-345,0 1 0,0-1 0,1 0 0,-1-1-1,0 1 1,-1-1 0,1 0 0,0-1 0,-1 0 0,0 0 0,0 0 0,0 0-1,0-1 1,6-8 0,-1 0-1499,0 1 0,-1-2 0,-1 1 0,-1-1 0,8-17 0,3-20-5213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12300,'0'0'11557,"-4"13"-10025,-9 21-330,2 1 0,-12 70 0,21-91-923,1 0 0,0 0 0,1 0 1,1 0-1,2 15 0,-2-22-243,1-1 0,-1 0-1,1 0 1,0 0 0,1 0-1,0 0 1,0 0-1,0-1 1,0 1 0,1-1-1,0 0 1,6 6-1,-9-9-23,-1-1-1,1 0 1,0 0-1,1 0 1,-1 0-1,0 0 0,0 0 1,0 0-1,1 0 1,-1 0-1,0 0 0,1 0 1,-1-1-1,1 1 1,-1-1-1,1 1 1,-1-1-1,1 0 0,-1 1 1,1-1-1,-1 0 1,1 0-1,0 0 1,-1 0-1,4-1 0,-4 0-7,0 0-1,1 0 0,-1-1 0,0 1 1,0-1-1,0 1 0,0 0 0,0-1 1,0 0-1,0 1 0,0-1 0,-1 0 1,1 1-1,-1-1 0,1 0 0,-1 0 1,0 1-1,1-4 0,0-4-37,-1 0 0,1 0 0,-2 0 0,1 0-1,-1 0 1,-1 0 0,-4-17 0,4 21 16,0 0 0,0 0 0,-1 0 0,0 0 1,0 0-1,0 1 0,-1-1 0,1 1 0,-1 0 0,0 0 0,0 1 0,0-1 1,-1 1-1,0 0 0,1 0 0,-1 0 0,0 1 0,0-1 0,0 1 0,-1 1 1,1-1-1,-9-1 0,13 3 17,0 0-1,0 0 1,0 0 0,0 0 0,0 0 0,-1 0-1,1 1 1,0-1 0,0 0 0,1 1 0,-1-1-1,0 1 1,0-1 0,0 1 0,0-1 0,0 1-1,0 0 1,1-1 0,-1 1 0,0 0 0,0 0 0,1 0-1,-1-1 1,1 1 0,-1 0 0,1 0 0,-1 1-1,0 1 10,0-1 0,0 1 0,1 0 0,0 0 0,-1 0 0,1 0 0,0-1 0,0 1 0,1 0 0,0 4-1,-1-3 15,1 1-1,0 0 0,1 0 1,-1-1-1,1 1 0,0-1 1,0 1-1,0-1 0,1 0 1,0 0-1,0 0 0,5 6 1,-2-6-3,1 0 0,0 0 0,0-1 1,0 0-1,0 0 0,0-1 0,1 0 0,-1 0 0,1 0 1,0-1-1,0 0 0,-1-1 0,1 0 0,0 0 1,0-1-1,-1 0 0,1 0 0,14-5 0,-9 3 1,-1-2-1,0 0 0,0 0 0,0-1 1,-1-1-1,0 0 0,0 0 1,0-1-1,-1 0 0,13-14 0,-21 19-14,1 0 8,1 0 0,-1 0-1,0 0 1,0-1 0,-1 0 0,1 1 0,-1-1 0,0 0 0,0 0 0,0 0-1,0-1 1,0 1 0,-1 0 0,2-9 0,-19 22 494,8 1-484,0 1 0,0-1 0,1 1 1,1 0-1,0 1 0,0 0 0,1 0 0,0 0 0,1 0 0,1 1 0,0-1 1,1 1-1,0 0 0,0 15 0,2-27-23,0 1 0,0-1 0,0 1 0,0 0 0,0-1 0,0 1 0,1 0 0,-1-1 0,0 1 0,1-1 0,-1 1 0,1-1 0,0 1 0,-1-1 0,1 1 0,0-1 0,0 0 0,0 1 0,0-1 0,0 0 0,0 0 0,0 0 0,1 0 0,-1 0 0,0 0 0,1 0 0,-1 0 0,0 0 0,1-1 0,-1 1 0,1 0 0,0-1 0,-1 1 0,1-1 0,-1 0 0,1 0 0,0 1 0,-1-1 0,1 0 0,-1 0 0,1-1 0,0 1 0,-1 0 0,1 0 0,2-2 0,4 1 0,0-2 0,0 1 0,0-1 0,0 0 0,0-1 0,-1 0 0,11-7 0,38-37 8,-46 38-15,1 0 1,0 0-1,0 1 1,1 1 0,1 0-1,17-9 1,-29 17-11,-1 0 0,0 0 0,1 0 1,-1-1-1,1 1 0,-1 0 1,1 0-1,-1 0 0,0 0 0,1 0 1,-1 0-1,1 0 0,-1 0 0,0 0 1,1 0-1,-1 1 0,1-1 0,-1 0 1,0 0-1,1 0 0,-1 0 1,1 1-1,-1-1 0,0 0 0,1 0 1,-1 1-1,0-1 0,1 0 0,-1 0 1,0 1-1,0-1 0,1 0 0,-1 1 1,0-1-1,0 0 0,0 1 1,1-1-1,-1 1 0,0 0 0,3 25-90,-11 28 200,4-37 83,1 1 1,0 0-1,0 31 0,2-48-176,1-1 1,0 1-1,0-1 1,0 1-1,0-1 1,0 0-1,1 1 1,-1-1-1,0 1 1,0-1-1,0 1 0,0-1 1,0 1-1,1-1 1,-1 1-1,0-1 1,0 0-1,1 1 1,-1-1-1,0 1 1,0-1-1,1 0 0,-1 1 1,1-1-1,-1 0 1,0 0-1,1 1 1,-1-1-1,1 0 1,-1 0-1,0 1 1,1-1-1,-1 0 1,2 0-1,18-4 4,18-21-8,-21 7 4,29-39 0,-42 51 0,0 0 0,0 0 0,-1 0 0,0-1 0,0 0 0,0 1 0,-1-1 0,0 0 0,-1 0 0,1 0 0,0-12 0,-2 19 0,0 0 0,0-1 0,0 1 0,0 0 0,0 0 0,0 0 0,0-1 0,0 1 0,0 0 0,-1 0 0,1-1 0,0 1 0,0 0 0,0 0 0,0-1 0,0 1 0,0 0 0,0 0 0,-1 0 0,1-1 0,0 1 0,0 0 0,0 0 0,0 0 0,-1 0 0,1 0 0,0-1 0,0 1 0,0 0 0,-1 0 0,1 0 0,0 0 0,0 0 0,0 0 0,-1 0 0,1 0 0,0 0 0,0 0 0,-1 0 0,1 0 0,0 0 0,0 0 0,-1 0 0,1 0 0,0 0 0,-1 0 0,-12 8 0,13-7 0,-1-1 0,1 0 0,0 1 0,-1-1 0,1 1 0,-1-1 0,1 1 0,0-1 0,-1 1 0,1-1 0,0 1 0,0 0 0,-1-1 0,1 1 0,0-1 0,0 1 0,0 0 0,0-1 0,0 1 0,0-1 0,0 1 0,0 0 0,0-1 0,0 1 0,0 0 0,0-1 0,0 1 0,1-1 0,-1 1 0,0-1 0,0 1 0,1 0 0,-1-1 0,0 1 0,1-1 0,-1 1 0,0-1 0,1 1 0,-1-1 0,1 0 0,-1 1 0,1-1 0,-1 1 0,1-1 0,-1 0 0,1 0 0,-1 1 0,1-1 0,0 0 0,-1 0 0,1 0 0,-1 1 0,1-1 0,0 0 0,-1 0 0,1 0 0,0 0 0,8 1 0,1 1 0,-1-1 0,0-1 0,1 0 0,-1 0 0,0-1 0,1 0 0,-1-1 0,0 0 0,0 0 0,14-6 0,-16 5 0,0 0 0,0 0 0,0-1 0,-1 1 0,1-2 0,-1 1 0,0-1 0,0 0 0,-1 0 0,1 0 0,-1-1 0,0 0 0,-1 0 0,7-10 0,-10 14 0,0 1 0,0 0 0,-1 0 0,1-1 0,0 1 0,-1 0 0,1-1 0,-1 1 0,0-1 0,1 1 0,-1-1 0,0 1 0,0-1 0,0 1 0,0-1 0,0 1 0,0 0 0,0-1 0,0 1 0,-1-1 0,1 1 0,-1-1 0,1 1 0,-1 0 0,1-1 0,-1 1 0,0 0 0,0 0 0,0-1 0,0 1 0,1 0 0,-2 0 0,1 0 0,0 0 0,-1-1 0,0 2 0,1-1 0,-1 1 0,1-1 0,-1 1 0,0 0 0,1 0 0,-1 0 0,0 0 0,1 0 0,-1 0 0,0 0 0,1 1 0,-1-1 0,1 1 0,-1-1 0,1 1 0,-1-1 0,1 1 0,-1 0 0,1 0 0,-1 0 0,1 0 0,0 0 0,-1 0 0,1 0 0,0 0 0,0 0 0,0 1 0,0-1 0,0 0 0,-1 3 0,-4 6 0,0 0 0,0 1 0,1 0 0,0 0 0,1 1 0,0-1 0,1 1 0,1 0 0,-1 0 0,2 0 0,0 0 0,0 0 0,2 14 0,-1-23-16,1 0-1,0 0 1,0 0-1,0 0 1,0 0-1,0-1 1,0 1 0,1 0-1,0-1 1,-1 1-1,1-1 1,0 0-1,0 0 1,0 1 0,1-1-1,-1 0 1,0-1-1,1 1 1,-1 0-1,1-1 1,0 1 0,-1-1-1,1 0 1,0 0-1,0 0 1,0 0-1,0-1 1,4 1 0,4 1-266,0 0 0,0-2 0,-1 1 0,1-1 0,0-1 0,20-3 0,-29 4-164,-1 0-1,1-1 1,0 1 0,-1-1 0,1 1 0,-1-1 0,1 0 0,-1 0-1,1 0 1,-1 0 0,1 0 0,-1 0 0,0 0 0,0 0 0,0 0-1,1 0 1,-1-1 0,0 1 0,0 0 0,1-3 0,-1-11-7562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17713,'0'0'6662,"-65"-24"-2978,53 22 127,17 2-3811,17 2-96,6 8 32,3 2-2434,0-8-5318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74 318 16912,'-8'1'902,"0"-2"-467,3 0-129,0 1 1,0-1-1,1 1 1,-1 0-1,0 1 1,0-1-1,1 1 1,-1 0-1,0 0 1,-4 2-1,61 7 3832,159-2-2131,353-34 0,-534 24-1879,857-95-152,-646 56 1443,389-119 0,-605 152-1333,-8 2-483,-33 12-1252,-18 6-2860,9-7-2518,1-5-7899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43 18289,'0'0'10229,"-10"-8"-8665,6 5-1477,1 0-5,-1 0 0,1 0-1,-1 0 1,1 1 0,-1-1 0,0 1 0,0 0 0,0 0 0,-1 0 0,1 1 0,0 0 0,-1 0 0,1 0 0,0 0 0,-1 0 0,1 1 0,-1 0 0,0 0 0,1 0-1,-1 1 1,1-1 0,0 1 0,-1 0 0,-6 3 0,0 2-47,1 0 0,1 1 0,-1 1-1,1-1 1,0 1 0,1 1 0,0 0 0,0 0 0,1 0-1,-7 13 1,9-14-22,-1 1 0,2 0 0,-1 0 0,1 0-1,1 0 1,0 1 0,0 0 0,1-1 0,0 1 0,1 0-1,0 0 1,0 13 0,2-20-58,-1 0 1,1-1-1,0 1 0,0-1 1,0 1-1,1-1 0,-1 1 1,1-1-1,-1 0 1,1 1-1,0-1 0,0 0 1,0 0-1,0 0 0,0-1 1,0 1-1,0 0 0,1-1 1,-1 1-1,1-1 0,-1 0 1,1 0-1,-1 0 1,1 0-1,0 0 0,-1-1 1,1 1-1,0-1 0,0 0 1,5 0-1,9 1-651,1 0-1,-1-2 1,30-4 0,-27 2-556,-1-2-1,0 0 1,0-1 0,23-11 0,32-22-5657,-26 8-896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2594,'0'0'21909,"-9"1"-21188,4 0-632,-1 1 0,1-1 0,0 0 0,0 1 1,0 0-1,0 1 0,0-1 0,1 1 0,-1 0 0,1 0 0,-1 0 0,1 0 1,0 1-1,0 0 0,1 0 0,-1 0 0,1 0 0,0 1 0,0-1 0,0 1 1,1-1-1,-3 8 0,5-11-82,0 0 1,0-1 0,0 1-1,0 0 1,0-1-1,0 1 1,0 0-1,0-1 1,1 1-1,-1 0 1,0-1 0,0 1-1,1 0 1,-1-1-1,0 1 1,1-1-1,-1 1 1,1-1 0,-1 1-1,1-1 1,-1 1-1,1-1 1,-1 1-1,1-1 1,-1 1 0,1-1-1,0 0 1,-1 1-1,1-1 1,0 0-1,-1 0 1,1 0 0,0 1-1,-1-1 1,1 0-1,0 0 1,-1 0-1,1 0 1,0 0 0,35 1 98,-30-1-45,12-1 114,0-1 0,0 0 1,0-1-1,-1-2 0,28-9 1,12-3 74,-52 16-222,0-1 1,0 1-1,1 0 0,-1 1 0,1-1 1,9 2-1,-14-1 15,1 0-1,-1 0 1,0 1 0,0-1 0,0 0 0,0 1 0,0-1 0,0 1-1,1-1 1,-1 1 0,0 0 0,0 0 0,-1-1 0,1 1 0,0 0-1,0 0 1,0 0 0,0 0 0,-1 0 0,1 0 0,0 0 0,-1 0-1,1 0 1,-1 0 0,0 0 0,1 0 0,-1 1 0,0-1 0,1 0-1,-1 0 1,0 0 0,0 1 0,0-1 0,0 2 0,0-2-29,1 0-1,-1 0 1,1 0 0,-1-1 0,1 1 0,0 0 0,-1 0-1,1-1 1,0 1 0,0-1 0,-1 1 0,1 0 0,0-1 0,0 0-1,0 1 1,0-1 0,0 1 0,0-1 0,0 0 0,0 0-1,0 0 1,0 1 0,0-1 0,0 0 0,0 0 0,0 0-1,0-1 1,-1 1 0,1 0 0,0 0 0,0 0 0,0-1-1,0 1 1,2-1 0,38-10-1080,45-11-8842,-52 14 4068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41 15919,'0'0'9102,"-11"-6"-5936,-2 0-2633,1 0 0,-1 1-1,-1 1 1,-20-5 0,31 8-507,-1 0-1,1 0 0,-1 0 0,1 1 0,-1-1 0,0 1 0,1 0 0,-1 0 1,1 1-1,-1-1 0,1 1 0,-1-1 0,1 1 0,-1 0 0,1 1 1,-1-1-1,1 1 0,0-1 0,0 1 0,0 0 0,0 0 0,0 0 0,0 0 1,1 1-1,-1-1 0,1 1 0,-4 5 0,6-8-30,-1 0 1,1 1-1,0-1 0,0 1 0,-1-1 0,1 0 1,0 1-1,0-1 0,0 1 0,0-1 0,0 1 0,0-1 1,-1 0-1,1 1 0,0-1 0,0 1 0,1-1 1,-1 1-1,0-1 0,0 1 0,0-1 0,0 0 1,0 1-1,0-1 0,1 1 0,-1-1 0,0 1 1,0-1-1,0 0 0,1 1 0,-1-1 0,0 0 1,1 1-1,18 6-22,35-7-77,-42-1-93,17 0-310,-20-1 274,1 2 1,-1-1-1,0 1 0,0 1 1,1 0-1,9 2 1,-18-2 259,0 0 0,-1 0 0,1 0 0,0 0 0,0 0-1,-1 0 1,1 0 0,-1 0 0,1 0 0,-1 1 0,1-1 0,-1 0 0,0 0 0,1 0 0,-1 1 0,0-1 0,0 0 0,0 1 0,0-1 0,0 0 0,0 0 0,-1 3 0,-5 29 1136,1-26-1008,0 0 0,0-1 0,0 1 1,-1-1-1,1 0 0,-1-1 0,-1 1 1,1-1-1,-1 0 0,0-1 0,0 0 0,-9 4 1,54-12-1857,1-1-3260,0-4-4841,-13 0-2524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2050,'10'-3'3785,"36"-9"-1790,53-15 3594,-40 4 2863,-58 23-8334,0-1 0,0 1-1,0 0 1,0-1 0,0 1-1,0-1 1,0 1 0,0-1-1,0 1 1,0-1 0,0 0-1,-1 1 1,1-1 0,0 0-1,0 0 1,-1 1 0,1-1-1,-1 0 1,1 0 0,-1 0-1,1 0 1,-1 0 0,1-2-1,-1 2 56,-1 1-1,0-1 1,1 0-1,-1 1 0,0-1 1,1 0-1,-1 1 1,0-1-1,0 1 1,0-1-1,1 1 0,-1 0 1,0-1-1,0 1 1,0 0-1,0-1 0,0 1 1,0 0-1,0 0 1,0 0-1,-8-1 718,0 0 0,0 0 1,1 1-1,-16 2 0,16 0-890,-1 1 0,1 0 0,0 1 0,0 0 0,0 0 0,1 1 0,-1 0 0,1 0 0,0 1 0,1 0 0,-1 0 0,1 0 0,0 1 0,1 0 0,0 0 0,0 0 0,0 1 0,1 0 0,0 0 0,0 0 0,1 0 0,0 1 0,1-1 0,0 1 0,0 0 0,0 12 0,2-19 1,0 0-1,1 0 1,-1 0-1,1 0 1,0 0-1,0 0 1,0-1 0,0 1-1,0 0 1,0 0-1,0-1 1,0 1 0,1-1-1,-1 1 1,0-1-1,1 1 1,0-1-1,-1 0 1,1 0 0,0 0-1,-1 0 1,1 0-1,0 0 1,0 0 0,0-1-1,0 1 1,0-1-1,0 1 1,0-1-1,3 0 1,10 2-14,0 0 0,-1-2 0,19-1 0,-19 1-28,1-1-676,0 0 0,0-1 0,0-1-1,16-5 1,-10 1-3070,-1 0 0,26-14 0,-15 3-3548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48 116 8680,'0'0'8456,"7"-9"-7500,5-4-310,5-6 266,-1-4 3135,-19 19 760,-9 5-3372,-12 6-919,24-7-499,-35 21 845,33-20-811,0 0-1,0 0 0,1 0 1,-1 1-1,0-1 0,0 1 0,1-1 1,-1 1-1,1 0 0,-1 0 1,1-1-1,0 1 0,-1 0 1,0 4-1,2-6 57,36 6 53,-22 1-138,0-2 1,1 1-1,-1-2 1,1 0-1,0-1 0,0-1 1,0 0-1,27 0 0,-35-2-13,-1 0 0,1-1 0,-1 0-1,1 0 1,-1 0 0,0-1 0,0 0-1,1 0 1,-1 0 0,-1-1-1,1 0 1,0 0 0,-1-1 0,1 1-1,-1-1 1,0-1 0,0 1 0,-1 0-1,1-1 1,-1 0 0,0 0 0,-1-1-1,5-5 1,-7 9-9,0 0 0,0 0 0,0 0 0,0 0 0,-1-1 0,1 1 0,0 0 0,-1 0 0,1 0 0,-1-1 0,0 1 0,0 0 0,0 0 0,0-1 0,0 1 0,-1 0 0,1 0 0,-1-3 0,0 4 0,0-1 0,0 1 0,0-1 0,0 1 0,0 0 0,0 0 0,0-1 0,0 1 0,-1 0 0,1 0 0,0 0 0,-1 0 0,1 0 0,-1 1 0,1-1 0,-1 0 0,1 1 0,-1-1 0,-1 0 0,-2 0 0,0 1 0,0-1 0,0 1 0,0 0 0,1 0 0,-1 0 0,0 1 0,0-1 0,0 1 0,0 1 0,1-1 0,-1 1 0,0-1 0,1 1 0,-7 5 0,0 0 0,1 1 0,0 1 0,1-1 0,0 2 0,0-1 0,-8 14 0,14-20 0,0 1 0,1 0 0,-1 0 0,1 0 0,0 0 0,0 1 0,0-1 0,1 1 0,-1-1 0,1 1 0,0-1 0,0 1 0,1 0 0,0-1 0,-1 1 0,1 0 0,1 0 0,-1-1 0,1 1 0,1 6 0,0-9-234,-1 1-1,1-1 1,0 0-1,-1 0 1,1 0 0,0 0-1,0 0 1,1 0-1,-1 0 1,0-1 0,1 1-1,-1-1 1,0 0-1,1 1 1,0-1 0,-1 0-1,1-1 1,0 1-1,-1 0 1,1-1 0,0 0-1,0 1 1,0-1 0,-1 0-1,1 0 1,4-1-1,-1 0-735,1 1-1,0-1 0,0 0 0,0-1 0,0 0 1,-1 0-1,1 0 0,-1-1 0,11-6 0,14-14-6534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11819,'0'0'19453,"-5"9"-19175,-4 10-191,1-1 0,0 1 0,2 1 0,0-1 0,1 1 0,1 0 0,-1 24-1,-3 155-258,8-198 173,0-1 0,-1 1 1,1-1-1,0 1 0,0-1 0,0 1 0,0-1 0,0 1 1,0-1-1,0 1 0,0-1 0,0 1 0,0-1 1,0 1-1,0 0 0,0-1 0,0 1 0,0-1 0,0 1 1,1-1-1,-1 1 0,0-1 0,0 1 0,1-1 1,-1 0-1,0 1 0,0-1 0,1 1 0,-1-1 0,1 0 1,-1 1-1,0-1 0,1 0 0,-1 1 0,1-1 1,-1 0-1,1 0 0,-1 1 0,1-1 0,-1 0 0,1 0 1,-1 0-1,1 0 0,-1 1 0,1-1 0,-1 0 1,1 0-1,-1 0 0,1 0 0,0 0 0,-1-1 0,1 1 1,-1 0-1,1 0 0,-1 0 0,1 0 0,-1-1 1,1 1-1,-1 0 0,0 0 0,1-1 0,-1 1 0,1 0 1,0-1-1,26-27 253,-7-6-179,-2-2 0,17-44 0,-23 48-105,1 2 1,2 0-1,35-53 1,-49 82 18,0-1 0,0 1 0,0-1 1,1 1-1,-1 0 0,0 0 0,1 0 0,-1 0 1,1 0-1,0 0 0,-1 0 0,1 0 1,-1 1-1,1-1 0,0 0 0,0 1 0,-1 0 1,1-1-1,0 1 0,0 0 0,0 0 0,-1 0 1,1 0-1,0 0 0,0 1 0,0-1 0,-1 0 1,1 1-1,0-1 0,0 1 0,-1 0 1,1 0-1,-1-1 0,1 1 0,0 0 0,-1 0 1,0 0-1,1 1 0,-1-1 0,0 0 0,1 1 1,-1-1-1,0 0 0,0 1 0,1 2 1,0-2 8,0 1 1,1 0 0,-2 0 0,1 0 0,0 0 0,-1 0 0,1 0 0,-1 0 0,0 1 0,0-1 0,0 0 0,0 1 0,-1-1-1,0 0 1,1 1 0,-1-1 0,0 1 0,-1-1 0,1 1 0,-1-1 0,1 0 0,-1 1 0,0-1 0,-2 6 0,-2-4 53,0 1 0,0-1 0,0 0 1,-1 0-1,0 0 0,0-1 1,0 0-1,0 0 0,-1 0 1,1-1-1,-1 0 0,0 0 1,0-1-1,-12 3 0,-1-1-178,1 0 0,-2-2 0,1 0 0,-23-1 0,26-6-2915,11-9-3409,4-7-6047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13581,'0'0'14574,"11"54"-13517,-8-18-353,4 0-415,-1 1-161,4 1-96,-1-4-160,2-3-993,0-4-1090,-4-6-960,-2-7-768,-5-10-1346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14478,'0'0'11274,"92"-32"-10569,-27 26-321,6-2-352,6-6-2338,-5-7-7271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79 118 15214,'6'-8'3817,"-1"2"-3166,32-42 4050,-35 46-4176,0-1 0,0 0 0,0 0 1,0 0-1,-1 0 0,1 0 0,-1-1 0,0 1 0,0 0 0,0-1 0,-1 1 0,1 0 1,-1-1-1,1-3 0,-2 6-506,0 1-1,1-1 1,-1 1 0,0-1 0,1 1-1,-1 0 1,0 0 0,0-1-1,0 1 1,1 0 0,-1 0 0,0 0-1,0 0 1,0 0 0,0 0 0,1 0-1,-1 0 1,0 0 0,0 0 0,0 0-1,1 0 1,-1 1 0,0-1-1,0 0 1,1 1 0,-2 0 0,-22 8-18,16-3-33,-1 1 1,2 0-1,-1 1 1,1 0-1,0 0 1,1 0-1,0 1 0,0-1 1,1 2-1,0-1 1,0 0-1,1 1 1,0 0-1,1 0 1,0 0-1,1 1 0,0-1 1,1 0-1,0 1 1,0-1-1,1 1 1,2 16-1,-1-25-137,0 1 0,0 0 0,0-1 0,1 1 0,-1-1 0,1 1 0,-1-1 1,1 0-1,0 0 0,0 0 0,0 0 0,0 0 0,0 0 0,0 0 0,1-1 0,-1 1 0,1-1 0,-1 0 0,1 0 0,-1 0 0,1 0 0,0 0 0,-1 0 1,1-1-1,0 1 0,0-1 0,0 0 0,2 1 0,4-1-1016,0 0-1,0 0 1,0-1 0,-1 0-1,1 0 1,0-1 0,15-5-1,21-16-6832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20019,'-9'5'2749,"-7"4"-1349,1 2 1,-21 17-1,30-23-1103,1 0 0,0 0-1,0 0 1,0 0 0,1 1 0,0 0-1,0 0 1,0 0 0,1 0 0,0 1-1,-3 7 1,6-13-286,0 0 0,0 0 0,0 0-1,0-1 1,0 1 0,0 0 0,0 0-1,0-1 1,0 1 0,0 0 0,1 0-1,-1 0 1,0-1 0,0 1 0,1 0-1,-1-1 1,1 1 0,-1 0 0,0-1 0,1 1-1,0 0 1,-1-1 0,1 1 0,-1-1-1,1 1 1,-1-1 0,1 1 0,0-1-1,0 0 1,-1 1 0,1-1 0,0 0-1,-1 1 1,1-1 0,0 0 0,0 0 0,0 0-1,-1 0 1,1 0 0,0 0 0,0 0-1,0 0 1,-1 0 0,1 0 0,0 0-1,1-1 1,42-5 96,-44 6-106,20-6-5,0-1 0,-1-1-1,22-12 1,-28 12-41,1 1 1,0 1-1,0 0 1,1 1-1,-1 0 1,1 1-1,28-3 0,-42 7 47,0 0 0,0 0 0,0 0 0,0 0 0,0 0-1,0 0 1,0 0 0,0 1 0,0-1 0,-1 0-1,1 1 1,0-1 0,0 1 0,0-1 0,0 1-1,-1-1 1,1 1 0,0-1 0,0 1 0,-1 0 0,1-1-1,0 1 1,-1 0 0,1 0 0,-1-1 0,1 1-1,-1 0 1,1 1 0,5 32 198,1 4 13,-6-37-211,-1 0 1,1 0-1,-1 0 0,1 1 0,0-1 0,0 0 0,0 0 0,0 0 0,0 0 0,0 0 0,0 0 0,0 0 0,0-1 0,0 1 1,0 0-1,0 0 0,1-1 0,-1 1 0,0-1 0,0 1 0,1-1 0,-1 0 0,1 1 0,1-1 0,9-1 134,0 0 1,0 0-1,-1-2 0,1 1 0,0-1 0,-1-1 0,1 0 1,-1-1-1,0 0 0,13-9 0,35-13-198,-48 23-75,-1 0 0,2 1 0,-1 0 0,0 0-1,0 1 1,1 1 0,-1 0 0,1 0 0,20 2-1,-31-1 137,0 1 0,0-1 0,0 0 0,-1 1 0,1-1-1,0 1 1,0-1 0,0 1 0,0 0 0,-1-1 0,1 1 0,0-1-1,0 1 1,-1 0 0,1 0 0,-1 0 0,1-1 0,0 1 0,-1 0-1,0 0 1,1 0 0,-1 0 0,1 0 0,-1 0 0,0 0-1,0 0 1,1 2 0,-4 33 196,3-34-172,-1 1 0,0-1 0,1 1 0,0-1 0,0 1 0,-1 0 0,2-1 0,-1 1 0,0-1-1,0 1 1,1 0 0,-1-1 0,1 1 0,2 3 0,-2-5 6,0 0 0,1-1-1,-1 1 1,1-1 0,-1 1-1,1-1 1,-1 0 0,1 1-1,-1-1 1,1 0 0,-1 0-1,1 0 1,-1 0 0,1-1-1,-1 1 1,1 0 0,-1-1-1,0 1 1,4-2 0,26-10 49,2-1-591,15-9-5103,-21 6-2252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 19250,'0'0'1703,"0"10"-224,-13 188 4088,-1 24-4488,25-249-1044,-3 14-32,39-117-555,-26 71 475,50-104 1,-69 159 79,0 1 0,-1 0 0,1 0 0,1 0 0,-1 0 0,0 1 0,1-1 0,-1 1 0,1-1 0,0 1 0,0 0 0,0 0 0,0 0 0,0 0 0,0 1 0,1-1 0,-1 1 0,0 0 0,7-1 0,-7 2-9,-1 0-1,0 0 0,0 0 1,0 1-1,0-1 0,0 1 1,0 0-1,0-1 0,0 1 1,0 0-1,0 0 1,0 0-1,0 0 0,0 1 1,-1-1-1,1 0 0,0 1 1,-1-1-1,1 1 0,-1 0 1,0 0-1,0-1 0,1 1 1,-1 0-1,0 0 1,-1 0-1,1 0 0,0 0 1,0 0-1,-1 0 0,1 0 1,-1 0-1,0 4 0,1-1 38,0 1-1,-1 0 0,0 0 1,0 0-1,0-1 0,-1 1 1,0 0-1,0-1 0,-1 1 1,1 0-1,-1-1 0,0 0 1,-1 1-1,1-1 0,-1 0 1,0 0-1,-1 0 0,1-1 1,-1 1-1,0-1 0,0 0 1,0 0-1,-9 6 0,6-4 69,-1 0 0,0-1 0,0 0 0,0-1 0,-1 1 0,0-2 0,1 1 0,-1-1 0,-1-1 0,1 1 0,0-2 0,-1 1 0,-18 0 0,27-2-134,1 0 0,-1 0 0,0 0 0,0 0 0,0 0-1,0 0 1,0 0 0,1-1 0,-1 1 0,0 0 0,0 0 0,0 0-1,1-1 1,-1 1 0,0-1 0,0 1 0,1 0 0,-1-1 0,0 1-1,1-1 1,-1 0 0,0 1 0,1-1 0,-1 1 0,1-1-1,-1 0 1,1 0 0,-1 1 0,1-1 0,0 0 0,-1 0 0,1 1-1,0-1 1,0 0 0,-1 0 0,1 0 0,0 0 0,0 1-1,0-1 1,0 0 0,0 0 0,0 0 0,0 0 0,1 1 0,-1-1-1,0 0 1,0 0 0,1 0 0,-1 1 0,0-1 0,1 0 0,-1 0-1,0 1 1,2-2 0,-1-1-543,1 0-1,0 0 0,0-1 1,0 1-1,1 1 1,-1-1-1,1 0 1,-1 1-1,1-1 1,0 1-1,0 0 1,3-2-1,27-8-5603,4 6-1815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159 127 14478,'0'0'13767,"-11"-8"-13003,-37-24-225,46 31-522,0 0-1,0 1 1,-1-1-1,1 1 1,0-1 0,0 1-1,-1 0 1,1 0-1,0 0 1,0 0 0,-1 0-1,1 0 1,0 1-1,0-1 1,0 1 0,-1-1-1,1 1 1,0 0-1,0 0 1,0 0 0,0 0-1,0 0 1,1 1-1,-1-1 1,0 1 0,0-1-1,1 1 1,-3 2-1,-1 1 8,1 0-1,-1 1 1,1 0-1,0 0 1,0 0-1,-4 11 1,8-17-25,-1 1 0,1 0 1,-1 0-1,1 0 0,0 0 0,0 0 0,-1 0 1,1 0-1,0 0 0,0 0 0,0 0 1,0 0-1,0 0 0,0 0 0,0 0 1,0 0-1,1 0 0,-1 0 0,0 0 0,1 0 1,-1 0-1,0 0 0,1 0 0,-1 0 1,1-1-1,0 1 0,-1 0 0,1 0 0,0-1 1,-1 1-1,1 0 0,0-1 0,0 1 1,-1 0-1,1-1 0,0 1 0,0-1 1,0 1-1,0-1 0,0 0 0,0 1 0,0-1 1,0 0-1,0 0 0,0 0 0,2 0 1,7 2 5,1-2 0,-1 1 1,21-3-1,-12 1 21,26-1-9,35 1 14,-73 1-29,-1 1 0,1 0-1,-1 0 1,1 0-1,-1 1 1,0 0-1,1 0 1,-1 1-1,6 3 1,3 4 240,-3-5 947,-7-25-185,-3 9-941,9-102-63,-11 112-2,0 1 0,0-1 0,0 0 0,1 1 0,-1-1 0,0 1 0,0-1 0,1 1 0,-1-1 0,0 1 0,1-1 0,-1 1 0,0-1 0,1 1 0,-1-1 0,1 1 0,-1-1 0,1 1 0,-1 0-1,1-1 1,-1 1 0,1 0 0,-1 0 0,1-1 0,0 1 0,-1 0 0,1 0 0,-1 0 0,1 0 0,0-1 0,-1 1 0,1 0 0,0 0 0,-1 0 0,1 1 0,-1-1 0,1 0 0,0 0 0,-1 0 0,1 0 0,-1 0 0,1 1 0,0-1 0,31 14-231,-29-13 192,13 6-80,1 0 1,0-1-1,0-1 1,1-1-1,-1-1 1,1 0-1,0-1 1,0-1-1,0-1 0,0 0 1,30-5-1,-44 4 160,0 0-1,-1 1 0,1-1 0,0-1 0,-1 1 1,1-1-1,-1 1 0,1-1 0,-1 0 1,0 0-1,0 0 0,0-1 0,0 1 1,0-1-1,0 0 0,-1 1 0,1-1 0,-1 0 1,0-1-1,0 1 0,0 0 0,0-1 1,-1 1-1,1-1 0,-1 1 0,0-1 0,0 0 1,0 1-1,-1-1 0,1-4 0,-1 6-23,-1 1-1,0-1 1,1 1-1,-1-1 0,0 1 1,1-1-1,-1 1 1,0 0-1,0-1 0,0 1 1,0 0-1,-1 0 0,1 0 1,0 0-1,0 0 1,-1 0-1,1 0 0,0 0 1,-1 1-1,1-1 1,-1 0-1,1 1 0,-1-1 1,0 1-1,1 0 1,-1-1-1,1 1 0,-1 0 1,1 0-1,-1 0 0,-1 0 1,-4 0 8,0-1 1,0 1-1,0 1 1,0-1-1,0 1 1,-9 3-1,10-2-23,0 1 0,0 1 0,1-1 0,-1 1 0,0 0 0,1 0 0,0 1 0,0-1 0,1 1 0,-1 0 0,1 1 0,0-1 0,0 1 0,1-1 0,0 1 0,0 0 0,0 1 0,0-1 0,1 0 0,0 1 0,1-1 0,0 1 0,0 0 0,-1 9 0,2-14-45,1 0 1,-1 0-1,0 0 1,1 0-1,-1 0 0,1-1 1,0 1-1,0 0 1,-1 0-1,1-1 0,0 1 1,0 0-1,1-1 1,-1 1-1,0-1 0,0 0 1,1 1-1,-1-1 1,1 0-1,-1 0 1,1 0-1,0 0 0,-1 0 1,1 0-1,0 0 1,0 0-1,-1-1 0,3 1 1,4 1-710,0 0 1,0-1 0,0 0-1,1-1 1,11 0-1,25-2-7397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17168,'0'0'7180,"0"8"-5546,0 85 1342,18 133 0,-18-225-2966,0 0 0,0 0 0,0 0 0,0 0 0,0 0-1,0 0 1,0 0 0,0 0 0,1 0 0,-1 0 0,0 0 0,1 0-1,-1-1 1,0 1 0,1 0 0,-1 0 0,1 0 0,0 0 0,-1-1 0,1 1-1,-1 0 1,1-1 0,0 1 0,0 0 0,-1-1 0,1 1 0,0-1-1,0 1 1,0-1 0,0 0 0,0 1 0,0-1 0,-1 0 0,1 1-1,0-1 1,0 0 0,0 0 0,0 0 0,1 0 0,0-1 13,0 0 0,0 0 1,0 0-1,0 0 0,0 0 0,-1 0 1,1 0-1,0-1 0,-1 1 0,1-1 1,-1 1-1,1-1 0,-1 0 1,0 0-1,0 1 0,2-4 0,4-10-19,-1-1-1,-1 0 1,0 0 0,-1 0-1,-1-1 1,0 1-1,-1-1 1,-1 0-1,-1 0 1,0 1-1,-3-23 1,3 37-4,0 1 0,0-1 0,0 0 0,-1 1 0,1-1 0,0 1 0,-1-1 0,1 1 0,0-1 0,-1 1 0,0-1 0,1 1 0,-1 0 0,0-1 0,0 1 0,0 0 0,0-1 0,0 1 0,0 0 0,0 0 0,0 0 0,-1 0 0,1 0 0,0 0 0,-1 0 0,1 1 0,-3-2 0,3 3-4,0 0 0,1 0 0,-1 0 0,0 0 0,0 0 0,1 0-1,-1 0 1,1 0 0,-1 0 0,1 0 0,0 0 0,-1 1 0,1-1 0,0 0 0,0 0 0,0 0 0,0 1 0,0-1 0,0 0-1,0 2 1,1 37-133,-1-31 109,0-6 31,-1 0 0,1 0-1,1 0 1,-1 0 0,0-1 0,1 1-1,-1 0 1,1 0 0,0-1 0,0 1 0,0 0-1,0-1 1,0 1 0,1-1 0,-1 1-1,1-1 1,0 0 0,0 1 0,0-1-1,0 0 1,0 0 0,0 0 0,0-1 0,0 1-1,1-1 1,-1 1 0,1-1 0,-1 0-1,1 0 1,0 0 0,-1 0 0,1 0-1,0 0 1,0-1 0,0 1 0,-1-1-1,1 0 1,0 0 0,0 0 0,4-1 0,3 0 8,-1 0 0,1-1 1,-1 0-1,0 0 1,0-1-1,0-1 1,0 1-1,0-1 1,-1-1-1,0 0 1,10-7-1,-10 5-11,0 0 0,-1-1 0,1 0 0,-2 0 0,1 0 0,5-11 0,-10 15 0,1 0 0,-1 0 0,0 0 0,0 0 0,-1-1 0,1 1 0,-1-1 0,0 1 0,0-1 0,-1 1 0,1-1 0,-1 1 0,0-1 0,0 0 0,-1 1 0,0-6 0,1 9 0,-1 1 0,1 0 0,0-1 0,0 1 0,0-1 0,-1 1 0,1 0 0,0-1 0,0 1 0,-1 0 0,1-1 0,0 1 0,-1 0 0,1 0 0,0-1 0,-1 1 0,1 0 0,-1 0 0,1 0 0,0-1 0,-1 1 0,1 0 0,-1 0 0,1 0 0,-1 0 0,1 0 0,0 0 0,-1 0 0,1 0 0,-1 0 0,1 0 0,-1 0 0,1 0 0,0 0 0,-1 0 0,1 0 0,-1 1 0,1-1 0,0 0 0,-1 0 0,1 0 0,-1 1 0,1-1 0,-1 1 0,-16 12 0,8 1 0,0 0 0,0 1 0,1 0 0,1 0 0,1 1 0,0 0 0,1 0 0,1 0 0,0 1 0,2-1 0,0 1 0,0 0 0,2 28 0,0-43 0,1-1 0,-1 1 0,1 0 0,0 0 0,0 0 0,-1-1 0,1 1 0,0 0 0,0-1 0,0 1 0,1-1 0,-1 1 0,0-1 0,1 0 0,-1 1 0,1-1 0,-1 0 0,1 0 0,-1 0 0,1 0 0,0 0 0,0 0 0,-1-1 0,1 1 0,0-1 0,0 1 0,0-1 0,0 1 0,0-1 0,-1 0 0,1 0 0,0 0 0,0 0 0,0 0 0,3-1 0,3 0 0,1 0 0,0 0 0,-1-1 0,0 0 0,1 0 0,13-7 0,-11 3 0,0-1 0,0 0 0,-1 0 0,0-1 0,-1 0 0,1-1 0,-2 0 0,1 0 0,-1-1 0,0 0 0,-1 0 0,-1-1 0,7-13 0,-17 38 0,1 2 0,0-1 0,1 0 0,1 0 0,0 1 0,1-1 0,3 20 0,-3-33-22,1 0 0,-1-1 0,1 1 0,0 0 0,0 0 0,-1-1 0,1 1 0,1 0 0,-1-1 0,0 1 0,0-1 0,1 1 0,-1-1 0,0 0 0,1 0 0,-1 1 0,1-1 0,0 0 0,-1 0 0,1-1 0,2 2 0,0 0-127,1-1 1,0 0 0,0 0 0,0 0 0,0 0 0,0-1 0,0 0-1,7 0 1,-6 0-116,-1-1 0,0 1 0,1-1-1,-1 0 1,0 0 0,1-1 0,-1 0-1,0 0 1,0 0 0,0 0 0,-1-1-1,1 0 1,0 0 0,-1 0 0,0 0-1,6-6 1,-2-10-6777,-6-4-4303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19506,'0'0'10154,"-2"48"-10058,22-30-32,3-2-544,5-3-1506,-5-3-2562,-2-1-2691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17200,'0'0'7922,"-10"3"-4991,9-3-2911,-80 24 2918,70-21-2687,0 1 0,1 1 0,0 0-1,-1 0 1,2 1 0,-15 11 0,23-16-251,0-1 0,1 1 0,-1-1 0,0 1 0,1-1 0,-1 1 0,0 0 0,1-1 0,-1 1 0,1 0 0,-1-1 0,1 1 0,-1 0 0,1 0 0,-1 0 0,1-1 0,0 1 0,0 0 0,-1 0 0,1 0 0,0 0 0,0 0 0,0 0 0,0 0 0,0 0 0,0-1 0,0 1 0,0 0 0,1 2 0,0-2 0,0 0 0,0 1 0,1-1 0,-1 0 0,0 0 0,1 0 0,-1 0 0,1 0 0,-1-1 0,1 1 0,0 0 0,-1-1 0,1 1 0,2 0 0,71 7 0,-67-8 0,45 2-121,-34-2 15,1 0 0,0 1 0,-1 1-1,1 2 1,27 7 0,-46-11 108,0 0 1,0 0-1,0 0 1,0 0-1,-1 1 1,1-1-1,0 0 1,0 1-1,0-1 1,0 1-1,-1-1 1,1 1-1,0 0 1,0-1-1,-1 1 1,1-1-1,0 1 1,-1 0-1,1 0 1,-1-1-1,1 1 1,-1 0-1,1 0 1,-1 0-1,0 0 1,1 0-1,-1-1 1,0 1-1,0 0 1,0 0-1,1 0 1,-1 1-1,-1 0 17,0 0 0,0 0 0,0 0 0,0 0 0,0 0 0,0 0 0,-1 0 0,1-1-1,-1 1 1,1-1 0,-1 1 0,0-1 0,-1 2 0,-8 5 84,-1-1-1,1 0 1,-18 8 0,13-9-321,-1 0-1,0-1 1,1-1 0,-23 3-1,33-6-54,0-1-1,0 1 1,0-1 0,0 0-1,0 0 1,0-1-1,0 0 1,0 0-1,0 0 1,0-1 0,0 0-1,0 0 1,1 0-1,-1-1 1,-6-5-1,-13-14-7680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20083,'0'0'6598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234 115 17168,'0'-9'2958,"0"3"-2398,0 0 1,-1 0 0,0 0-1,0 0 1,0 0-1,-1 0 1,1 0 0,-1 1-1,-1-1 1,1 1 0,-5-7-1,5 9-416,0 1 0,0 0-1,0-1 1,0 1 0,0 0 0,-1 0-1,1 1 1,-1-1 0,1 1-1,-1-1 1,0 1 0,0 0 0,1-1-1,-1 2 1,0-1 0,0 0 0,0 0-1,0 1 1,0 0 0,0 0 0,0 0-1,0 0 1,0 0 0,0 0-1,0 1 1,0-1 0,0 1 0,-6 2-1,3 0-126,-1 0 0,1 0 1,0 1-1,0 0 0,0 0 0,0 1 0,1-1 0,0 1 0,0 0 0,0 1 0,0-1 0,1 1 0,0 0 0,0 0 0,-4 11 0,1-4-8,1 1-1,0 0 0,1 0 1,1 0-1,0 0 0,-3 25 0,7-36-11,-1-1-1,1 1 1,0 0 0,-1 0-1,1 0 1,1 0-1,-1-1 1,0 1-1,1 0 1,-1 0-1,1-1 1,0 1 0,0 0-1,0-1 1,0 1-1,0 0 1,1-1-1,-1 0 1,1 1-1,2 2 1,0-3-61,0 0 0,0 0-1,0 0 1,0 0 0,0-1 0,0 0-1,1 0 1,-1 0 0,0-1 0,1 1-1,-1-1 1,1 0 0,4 0 0,6-1-749,1 0 0,0-1 0,0 0 0,-1-1 0,1-1 0,-1-1-1,0 0 1,0 0 0,21-13 0,19-14-5198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 17360,'0'0'6593,"-8"10"-4537,3-5-1775,-1 1 58,1 0 0,-1 1 0,1-1 1,1 1-1,-1 0 0,1 0 0,0 1 0,1-1 0,-1 1 0,2 0 0,-4 13 0,6-21-319,0 1-1,0 0 0,1-1 0,-1 1 1,0-1-1,1 1 0,-1 0 1,0-1-1,1 1 0,-1-1 0,1 1 1,-1-1-1,0 1 0,1-1 0,0 1 1,-1-1-1,1 1 0,-1-1 0,1 0 1,-1 1-1,1-1 0,0 0 1,-1 0-1,1 1 0,0-1 0,-1 0 1,1 0-1,0 0 0,-1 0 0,1 0 1,0 0-1,0 0 0,-1 0 0,1 0 1,0 0-1,-1 0 0,1-1 1,0 1-1,-1 0 0,1 0 0,-1-1 1,2 1-1,33-11 343,19-21-75,-46 26-301,0 0-1,0 1 1,1 0 0,-1 0-1,1 1 1,0 0 0,1 0 0,-1 1-1,17-3 1,-26 6 7,1 0-1,0 0 1,-1 0 0,1 0-1,-1 1 1,1-1 0,0 0-1,-1 0 1,1 0-1,-1 1 1,1-1 0,-1 0-1,1 1 1,0-1 0,-1 0-1,1 1 1,-1-1 0,0 0-1,1 1 1,-1-1 0,1 1-1,-1-1 1,0 1 0,1-1-1,-1 1 1,0 0-1,1-1 1,-1 1 0,0-1-1,0 1 1,0 0 0,0-1-1,1 2 1,0 31 84,-2-31-65,1 1 0,-1-1 0,1 1 0,0 0 0,0-1 0,0 1 0,0-1 0,0 1 0,1 0 0,-1-1 0,1 1 0,0-1 0,0 1 0,0-1 0,0 0 0,0 1 0,0-1 0,0 0 0,1 0 0,-1 1 0,3 1 0,0-3 13,-1 0 0,1 0 0,-1-1 0,1 1 0,-1-1 0,1 0 0,0 0 0,-1 0 0,1 0 0,0-1 0,-1 1 0,1-1 0,-1 0 0,1 0 0,-1 0 0,0-1 0,1 1 0,-1-1 0,4-2 0,10-6-182,0-1 0,18-16 0,-20 15-427,12-9-1180,19-14-3972,-14 17-5278,-22 14 3199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 11627,'0'0'6860,"6"-9"-4730,16-29-689,-14 32 560,-4 17-965,-3 27-55,-1-32-573,-5 76 2517,-28 156 1,9-89-3332,22-140 590,2-22 28,3-28 65,87-299-112,-86 328-165,0 0 0,0-1 0,1 1 0,1 1 0,10-17 0,-13 24 0,-1 1 0,1-1 0,0 1 0,0 0 0,0 0 0,1 0 0,-1 1 0,1-1 0,-1 1 0,1 0 0,0 0 0,0 0 0,0 0 0,0 1 0,0-1 0,0 1 0,0 0 0,1 1 0,-1-1 0,5 0 0,-4 1-39,-1 0 1,1 0-1,-1 1 0,1-1 0,-1 1 1,1 0-1,-1 0 0,1 1 1,-1-1-1,0 1 0,0 0 1,0 0-1,0 0 0,6 4 0,-9-4 23,1 0-1,-1-1 0,1 1 0,-1 0 0,0 0 0,0 0 0,0 0 1,0 0-1,0 0 0,0 0 0,-1 0 0,1 0 0,-1 1 0,1-1 0,-1 0 1,0 0-1,0 1 0,0-1 0,0 0 0,0 0 0,0 0 0,-1 1 1,1-1-1,-1 0 0,1 0 0,-1 0 0,0 0 0,0 0 0,0 0 1,0 0-1,0 0 0,-3 3 0,-6 7 104,0 1 1,-1-2-1,-1 0 1,0 0-1,0-1 1,-1 0-1,0-1 1,-1-1-1,1 0 1,-2-1-1,1 0 1,-27 7-1,15-12-1319,25-2 1140,1 0 1,-1 0-1,1 0 0,0 0 1,-1 0-1,1 0 1,0-1-1,-1 1 0,1 0 1,0 0-1,-1 0 0,1-1 1,0 1-1,-1 0 1,1 0-1,0-1 0,0 1 1,-1 0-1,1-1 0,0 1 1,0 0-1,0-1 1,0 1-1,-1-1 0,1 1 1,0 0-1,0-1 1,0 1-1,0 0 0,0-1 1,0 0-1,1-1-306,-1-1-1,1 1 1,0 0 0,0 0-1,1 0 1,-1-1-1,0 1 1,1 0 0,-1 1-1,1-1 1,0 0 0,-1 0-1,1 1 1,0-1-1,4-2 1,59-33-9110,-27 16 3674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13132,'0'0'18306,"-10"10"-17879,3-4-287,-34 38 365,38-41-485,0 1-1,1 0 1,-1 0 0,1 0 0,0 0-1,0 0 1,0 0 0,0 0 0,1 1 0,0-1-1,0 1 1,-1 6 0,2-10-20,0-1 0,1 1 0,-1-1 0,0 1 0,1-1 0,-1 1 0,1-1 0,-1 0 0,1 1 0,-1-1 0,0 0 0,1 1 0,0-1 0,-1 0 0,1 1 0,-1-1 0,1 0 0,-1 0 0,1 0 0,-1 0 0,1 0 0,0 1 0,-1-1 0,1 0 0,-1 0 0,1 0 0,-1 0 0,1-1 0,0 1 0,-1 0 0,1 0 0,-1 0 0,2-1 0,21-3 0,34-22 0,-49 21 0,-1 1 0,1 0 0,0 0 0,0 1 0,0 0 0,0 1 0,0 0 0,1 0 0,13-1 0,-21 3 0,0 1 0,-1 0 0,1-1 0,0 1 0,0 0 0,-1 0 0,1 0 0,-1 0 0,1 0 0,-1-1 0,1 1 0,-1 0 0,1 0 0,-1 0 0,0 0 0,1 0 0,-1 0 0,0 0 0,0 0 0,0 2 0,6 13 0,-5-16 0,-1 0 0,1 0 0,-1 0 0,1 0 0,-1 0 0,1 0 0,-1 0 0,1-1 0,-1 1 0,1 0 0,-1 0 0,1-1 0,-1 1 0,1 0 0,-1 0 0,1-1 0,-1 1 0,0-1 0,1 1 0,-1 0 0,0-1 0,1 1 0,-1-1 0,0 1 0,0-1 0,1 1 0,-1 0 0,0-1 0,0 1 0,0-1 0,0 0 0,0 1 0,1-1 0,-1 1 0,0-1 0,5-13 0,-1 1 0,0-1 0,0 1 0,-2-1 0,0 0 0,0 0 0,-1-15 0,0 16 0,-1 13-31,0-1 0,0 1 0,0 0 0,0 0 0,1-1 0,-1 1 0,0 0 0,0 0 0,0 0 0,0-1 0,1 1 0,-1 0 0,0 0 0,0 0 0,0-1 0,1 1 0,-1 0 0,0 0 0,0 0 0,1 0 0,-1 0 0,0 0 0,0-1 0,1 1 0,-1 0 0,0 0 0,1 0 0,-1 0 0,0 0 0,0 0-1,1 0 1,-1 0 0,0 0 0,1 0 0,-1 0 0,0 1 0,0-1 0,1 0 0,-1 0 0,0 0 0,0 0 0,1 0 0,-1 0 0,0 1 0,0-1 0,0 0 0,1 0 0,-1 0 0,0 1 0,0-1 0,0 0 0,1 0 0,-1 1 0,17 12-3557,-15-11 2349,15 7-3897,4-3-1836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99 258 20916,'0'0'9374,"-11"3"-8472,6-3-854,1 1 0,0 1-1,-1-1 1,1 0 0,0 1 0,0 0-1,0 0 1,0 0 0,0 1-1,0-1 1,1 1 0,-1 0 0,1 0-1,0 0 1,0 1 0,0-1-1,0 1 1,1-1 0,-1 1 0,1 0-1,0 0 1,0 0 0,0 0-1,1 1 1,-1-1 0,1 0 0,0 1-1,0-1 1,1 1 0,-1-1 0,1 1-1,1 4 1,-2-8-48,1 0 0,0 0 0,1 0 0,-1 0 0,0 0 0,0 0 0,0 0 0,0 0 0,1 0 0,-1 0 0,0-1 0,1 1 0,-1 0 0,1 0 0,-1 0 0,1 0 0,0-1 0,-1 1 0,1 0 0,0-1 0,-1 1 0,1 0 0,0-1 0,0 1 0,-1-1 0,3 1 0,-1 0 0,0 0 0,1-1 0,-1 1 0,1-1 0,-1 1 0,1-1 0,-1 0 0,1 0 0,-1-1 0,4 1 0,1-2 0,1 1 0,-1-1 0,0 0 0,0-1 0,-1 0 0,11-6 0,-5 1-7,-2-1-1,1 0 1,-1-1-1,-1 0 1,0 0 0,0-1-1,-1 0 1,7-14-1,1-4-73,-1-1 0,13-39 0,-24 61-854,-1 13 407,-2-4 519,-1 0 0,0 0 1,0 0-1,1 0 0,-1 0 0,0 0 0,1 0 1,-1 0-1,1-1 0,-1 1 0,1 0 1,0 0-1,-1 0 0,1-1 0,0 1 0,-1 0 1,1-1-1,0 1 0,0-1 0,0 1 1,0-1-1,-1 1 0,1-1 0,0 0 0,0 1 1,0-1-1,0 0 0,0 0 0,0 0 0,0 1 1,0-1-1,0 0 0,0 0 0,0-1 1,0 1-1,2 0 0,1-2 42,1 0 1,-1 0-1,0-1 1,1 0-1,-1 1 1,-1-1-1,1-1 1,0 1-1,-1 0 1,1-1-1,-1 0 1,0 0-1,0 0 0,-1 0 1,1 0-1,-1-1 1,2-5-1,1 0 160,-1 0-1,0 0 0,-1-1 1,0 1-1,-1-1 0,2-18 1,-16 43-71,-3 14-95,0 5-27,1 0 0,2 1 0,1 0 0,2 1 0,1 0 0,2 0 0,-3 51 0,9-86 0,0 0 0,0 1 0,0-1 0,0 0 0,0 0 0,1 0 0,-1 1 0,0-1 0,0 0 0,0 0 0,0 0 0,0 1 0,0-1 0,1 0 0,-1 0 0,0 0 0,0 0 0,0 0 0,1 1 0,-1-1 0,0 0 0,0 0 0,0 0 0,1 0 0,-1 0 0,0 0 0,0 0 0,0 0 0,1 0 0,-1 0 0,0 0 0,0 0 0,1 0 0,-1 0 0,0 0 0,0 0 0,0 0 0,1 0 0,-1 0 0,0 0 0,0 0 0,1 0 0,-1 0 0,0 0 0,0-1 0,0 1 0,0 0 0,1 0 0,-1 0 0,0 0 0,0 0 0,0-1 0,0 1 0,1 0 0,-1 0 0,0 0 0,0-1 0,0 1 0,0 0 0,0 0 0,12-12 0,-5 1 0,0 0 0,-1-1 0,-1 0 0,0 0 0,-1 0 0,0-1 0,0 1 0,-2-1 0,0 0 0,0 0 0,0-16 0,-23 59 0,19-23 0,0 1 0,0-1 0,1 0 0,-1 1 0,2-1 0,-1 1 0,1-1 0,1 15 0,0-21 0,-1 1 0,0 0 0,1 0 0,-1-1 0,1 1 0,0 0 0,0-1 0,-1 1 0,1-1 0,0 1 0,0-1 0,0 1 0,0-1 0,1 0 0,-1 0 0,0 1 0,1-1 0,-1 0 0,0 0 0,1 0 0,-1 0 0,1-1 0,0 1 0,-1 0 0,1-1 0,0 1 0,-1-1 0,1 1 0,0-1 0,0 0 0,-1 0 0,1 0 0,0 0 0,0 0 0,-1 0 0,1 0 0,0 0 0,0-1 0,-1 1 0,1-1 0,0 1 0,1-2 0,4-1 0,0 0 0,0 0 0,-1-1 0,1 1 0,-1-2 0,0 1 0,0-1 0,10-9 0,42-50 0,-49 53 0,-10 40 0,-13 16 0,10-34 0,0 1 0,1 0 0,0 0 0,0 1 0,0 16 0,3-29 0,0 1 0,0-1 0,1 0 0,-1 1 0,0-1 0,0 0 0,1 1 0,-1-1 0,0 1 0,1-1 0,-1 0 0,0 0 0,1 1 0,-1-1 0,1 0 0,-1 0 0,1 1 0,-1-1 0,0 0 0,1 0 0,-1 0 0,1 0 0,-1 0 0,1 0 0,-1 0 0,1 0 0,-1 0 0,1 0 0,-1 0 0,1 0 0,-1 0 0,0 0 0,1 0 0,-1 0 0,1 0 0,-1-1 0,1 1 0,-1 0 0,0 0 0,1 0 0,-1-1 0,1 1 0,-1 0 0,0-1 0,1 1 0,-1-1 0,22-12 0,27-42 0,-2 0 0,-56 105 0,8-48 0,1-1 0,0 0 0,0 1 0,-1-1 0,1 1 0,0-1 0,0 1 0,0-1 0,1 1 0,-1-1 0,0 1 0,1-1 0,-1 1 0,1-1 0,-1 0 0,1 1 0,-1-1 0,1 0 0,0 0 0,0 1 0,0-1 0,0 0 0,0 0 0,0 0 0,0 0 0,1 1 0,0-1 0,0-1 0,0 0 0,0 1 0,0-1 0,0 0 0,0 0 0,0 0 0,0 0 0,0 0 0,0-1 0,0 1 0,0-1 0,0 1 0,0-1 0,0 0 0,-1 0 0,1 1 0,0-1 0,0 0 0,2-3 0,12-8 0,-1-1 0,-1 0 0,0-1 0,0 0 0,-2-1 0,0-1 0,0 0 0,16-34 0,-38 78 0,-12 45 0,20-66 0,1-1 0,-1 0 0,1 1 0,0-1 0,1 1 0,0-1 0,0 10 0,1-15 0,-1 1 0,1 0 0,-1-1 0,1 1 0,-1 0 0,1-1 0,0 1 0,0-1 0,0 1 0,0-1 0,0 1 0,0-1 0,0 0 0,1 0 0,-1 1 0,0-1 0,1 0 0,-1 0 0,1 0 0,-1 0 0,1-1 0,0 1 0,-1 0 0,1-1 0,0 1 0,-1-1 0,1 1 0,0-1 0,-1 0 0,1 0 0,2 0 0,5 1-778,1 0-1,-1 0 1,1-1 0,0-1 0,11-1-1,-19 1 576,-1 1 0,0 0 0,0-1 0,0 1-1,0 0 1,0-1 0,0 1 0,0-1 0,0 0-1,0 1 1,0-1 0,0 0 0,0 0 0,0 1 0,0-1-1,-1 0 1,1 0 0,0 0 0,-1 0 0,2-2 0,-2 1-28,0 0-1,1 0 1,-1 0 0,0 0 0,-1 1 0,1-1 0,0 0 0,-1 0 0,1 0 0,-1 0 0,1 1 0,-1-1 0,0 0 0,0 0 0,1 1 0,-1-1 0,-3-2 0,-14-20-8487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23062,'-10'0'4292,"3"0"-865,1 0-1441,1 5-1986,5 3 0,0-3 0,0-4-993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99 18065,'0'-10'5531,"0"5"-4986,0 0 1,0 0 0,0 0-1,-1 0 1,0 0-1,0 0 1,0 1 0,-1-1-1,-3-9 1,3 12-387,1 0 1,-1-1-1,0 1 1,0 0-1,0 0 1,0 0-1,0 0 0,-1 0 1,1 1-1,-1-1 1,1 1-1,-1 0 1,1-1-1,-1 1 0,0 0 1,0 0-1,1 1 1,-1-1-1,0 1 1,0-1-1,0 1 1,-5 0-1,1 1-156,0 0 0,0 0 0,0 1-1,0 0 1,0 0 0,0 0 0,0 1 0,0 0 0,1 1 0,0 0-1,0 0 1,0 0 0,0 0 0,0 1 0,1 0 0,0 0 0,0 1-1,0-1 1,1 1 0,-6 9 0,1-2-4,1 1-1,-1 0 1,2 1 0,0 0-1,1 0 1,1 0 0,0 1-1,-3 20 1,7-34 1,1 0 0,-1 1 0,1-1 0,0 0 0,-1 0 0,1 1 0,0-1 0,0 0 0,1 1 0,-1-1 0,0 0 0,1 0 0,-1 1 0,1-1 0,0 0 0,0 0 0,0 0 0,0 0 0,0 0 0,0 0 0,1 0 0,-1 0 0,0 0 0,1 0 0,0-1 0,-1 1 0,1-1 0,3 3 0,-1-3 0,0 0 0,0 0 0,0-1 0,0 1 0,0-1 0,0 0 0,0 0 0,0 0 0,0-1 0,0 1 0,0-1 0,0 0 0,0 0 0,0 0 0,0-1 0,4-2 0,7-3 0,0-1 0,-1-1 0,0 0 0,0-1 0,-1 0 0,-1-1 0,0-1 0,15-17 0,-11 10 0,-1-1 0,-1 0 0,-1-1 0,-1 0 0,10-25 0,-16 26 0,-12 44 0,-9 45 0,14-57-126,0 48-2962,1-57 2779,0-1 0,0 1-1,1-1 1,-1 1-1,1-1 1,-1 1 0,1-1-1,0 0 1,0 1 0,0-1-1,1 0 1,-1 0 0,0 0-1,1 0 1,0 0 0,-1 0-1,1 0 1,0 0-1,4 2 1,16 2-9700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167 354 6822,'0'0'6081,"5"-9"-1629,-5 9-4429,4-7 828,0 1-1,-1-1 0,-1 1 1,1-1-1,-1 0 0,2-9 1,-4 14-664,0 0 1,1 1 0,-1-1 0,0 0 0,0 0 0,-1 0 0,1 0 0,0 0 0,-1 0-1,1 0 1,-1 0 0,1 0 0,-1 1 0,0-1 0,0 0 0,0 0 0,0 1 0,0-1-1,0 1 1,0-1 0,-1 1 0,1-1 0,0 1 0,-1 0 0,1 0 0,-1-1 0,0 1-1,1 0 1,-1 1 0,0-1 0,0 0 0,1 0 0,-5 0 0,2-1-113,0 1 0,-1 0 0,1 0-1,-1 0 1,1 1 0,-1 0 0,1-1 0,-1 1 0,1 1 0,-1-1 0,1 1 0,-1 0 0,1 0 0,0 0-1,-1 0 1,1 1 0,0 0 0,0 0 0,0 0 0,0 0 0,0 1 0,1-1 0,-1 1 0,1 0 0,-4 4 0,2-1-86,0 1 0,0-1 0,1 1 0,0 0 0,0 0 0,1 0 0,0 0 0,0 1 0,1-1-1,-1 1 1,2 0 0,-1-1 0,0 15 0,2-21 4,0 0 0,-1 1 0,1-1 0,0 0 0,0 1 0,0-1 0,0 0 0,1 0 0,-1 1 0,0-1 0,0 0 0,1 0 0,-1 1 0,1-1 0,-1 0 0,1 0 0,-1 0 0,1 0 0,0 0 0,-1 1 0,1-2 0,0 1 0,0 0 0,0 0 0,0 0 0,0 0-1,0 0 1,0-1 0,2 2 0,-1-2 5,1 1 0,0-1 1,-1 0-1,1 0 0,0 0 0,0 0 0,-1 0 0,1-1 0,0 1 0,-1-1 0,1 0 0,0 1 0,2-3 0,9-3 41,-1 0 0,0-1 1,0-1-1,13-10 0,-6 1 74,0 0-1,-2-2 1,0 0 0,0-1 0,26-42-1,-35 49-55,-1-2-1,-1 1 1,0-1-1,-1 0 1,0-1-1,-2 1 0,1-1 1,-2 0-1,0 0 1,0-27-1,-3 42-56,0 1 0,0-1 0,1 1 0,-1-1 0,0 1 0,0-1 0,-1 1 0,1-1 0,0 1 0,0-1 0,0 1 0,0-1 0,0 1 0,0-1 0,-1 1 0,1-1 0,0 1 0,0-1 0,-1 1 0,1 0 0,0-1 0,-1 1 0,1 0 0,0-1 0,-1 1 0,1 0 0,-1-1 0,1 1 0,0 0 0,-1-1 0,0 1 0,0 0 0,1 0 0,-1 0 0,0 1 0,0-1 0,1 0 0,-1 0 0,0 1 0,0-1 0,1 0 0,-1 1 0,0-1 0,1 1 0,-1-1 0,1 1 0,-1-1 0,1 1 0,-1-1 0,1 1 0,-1 0 0,1-1 0,-1 1 0,1 1 0,-10 19-2,0 1 1,2 0-1,1 1 1,1 0-1,1 0 1,-3 35-1,-2-2-190,5-29-364,-12 71-1742,17-90 1355,0 0-1,0-1 1,0 1-1,1-1 1,3 14-1,-4-20 775,0 0-1,1 0 1,0 0 0,-1 0-1,1 0 1,0 0-1,-1 0 1,1-1-1,0 1 1,0 0-1,-1 0 1,1-1-1,0 1 1,0-1-1,0 1 1,0-1 0,0 1-1,0-1 1,0 0-1,0 1 1,0-1-1,0 0 1,1 0-1,-1 1 1,0-1-1,0 0 1,0 0-1,0-1 1,0 1-1,0 0 1,0 0 0,0 0-1,0-1 1,0 1-1,1-1 1,37-15-3548,-2-13-607,1-8-1484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36 143 4612,'6'-14'2609,"1"0"1,-2-1-1,0 1 0,-1-1 0,0 0 0,-1 0 0,1-20 0,-4 35-2545,1 0 0,-1 0 0,0 0-1,0-1 1,0 1 0,0 0-1,0 0 1,0 0 0,0 0 0,0 0-1,0-1 1,0 1 0,0 0-1,0 0 1,0 0 0,0 0-1,0 0 1,0-1 0,0 1 0,0 0-1,0 0 1,0 0 0,0 0-1,0 0 1,0-1 0,0 1 0,0 0-1,0 0 1,0 0 0,0 0-1,0 0 1,0 0 0,-1-1-1,1 1 1,0 0 0,0 0 0,0 0-1,0 0 1,0 0 0,0 0-1,0 0 1,-1 0 0,1 0 0,0 0-1,0 0 1,0-1 0,0 1-1,0 0 1,-1 0 0,1 0 0,0 0-1,0 0 1,0 0 0,0 0-1,0 0 1,-1 0 0,1 0-1,0 0 1,0 0 0,0 0 0,0 1-1,-1-1 1,-8 11 900,-6 19-881,5-2-24,1 0 0,2 1-1,0 0 1,2 0 0,1 0 0,1 51-1,3-79-58,0 0 0,0 0 0,0 0 0,0 0 0,0 0 0,1 0-1,-1 0 1,0 0 0,1 0 0,-1 0 0,1 0 0,-1 0 0,1 0 0,0 0-1,-1 0 1,1-1 0,0 1 0,-1 0 0,1 0 0,0-1 0,0 1-1,0-1 1,0 1 0,0-1 0,0 1 0,0-1 0,0 1 0,0-1 0,0 0-1,0 1 1,0-1 0,0 0 0,0 0 0,0 0 0,0 0 0,0 0 0,0 0-1,0 0 1,0 0 0,0-1 0,0 1 0,0 0 0,1-1 0,4 0 38,-1-1 1,0 0 0,0 0 0,0 0-1,0-1 1,0 1 0,6-5 0,3-6 27,-1 1 0,-1-1 0,0-1 0,-1 0 0,0-1 0,-1 0 0,-1-1 0,0 0 1,-1 0-1,-1-1 0,0 0 0,6-29 0,-15 56-136,1 1 0,0-1 0,1 1 1,1 16-1,0 8 45,-2-24 40,0 0 63,1-1 1,0 1-1,0-1 1,1 1-1,0-1 1,3 11-1,-3-20-62,-1 0 0,1 1 0,0-1 0,-1 1-1,1-1 1,0 0 0,0 1 0,-1-1 0,1 0-1,0 0 1,0 0 0,1 0 0,-1 0 0,0 0-1,0 0 1,0 0 0,1 0 0,-1-1 0,3 2 0,-2-1-8,1-1 1,0 0 0,-1 0-1,1 0 1,-1 0 0,1 0 0,0-1-1,-1 1 1,1-1 0,-1 1-1,1-1 1,-1 0 0,1 0 0,-1 0-1,4-3 1,2-1-9,0-1 0,0 0 0,-1 0 0,0-1 0,0 0 0,-1 0 0,0-1 0,0 0 0,-1 0 0,0 0 0,0-1 0,-1 0 0,0 0 0,0 0 0,-1 0 0,0 0 0,-1-1 0,0 1 0,-1-1 0,0 0 0,0 1 0,-1-1 0,0 0 0,-3-15 0,3 24 0,0 0 0,0 0 0,-1-1 0,1 1 0,0 0 0,-1 0 0,1 0 0,-1 0 0,1 0 0,-1 0 0,1 0 0,-1 0 0,0 0 0,0 0 0,0 0 0,1 0 0,-1 1 0,0-1 0,0 0 0,0 0 0,0 1 0,0-1 0,0 1 0,0-1 0,0 1 0,-1-1 0,1 1 0,0 0 0,0-1 0,0 1 0,0 0 0,-1 0 0,-1 0 0,2 1 0,-1-1 0,1 1 0,0-1 0,0 1 0,0 0 0,-1-1 0,1 1 0,0 0 0,0 0 0,0 0 0,0 0 0,0 0 0,0 0 0,1 0 0,-1 0 0,0 0 0,0 1 0,1-1 0,-1 0 0,1 1 0,-1-1 0,1 0 0,-1 0 0,1 1 0,0-1 0,0 1 0,0-1 0,0 3 0,-1 9-359,1 38-4537,0-48 4542,0-1 0,1 0 0,-1 0 0,0 0 0,1 0 0,0 1 0,-1-1-1,1 0 1,0 0 0,0 0 0,0 0 0,1-1 0,-1 1 0,0 0 0,1 0-1,-1-1 1,1 1 0,-1-1 0,3 2 0,12 3-8737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15 22197,'0'0'7084,"-10"-3"-5440,4 0-1601,0 1 0,0 0-1,0 1 1,0 0 0,0 0 0,-1 0-1,1 0 1,0 1 0,0 0-1,-1 1 1,1-1 0,0 1-1,-1 0 1,1 1 0,0 0 0,0 0-1,0 0 1,0 0 0,1 1-1,-1 0 1,1 0 0,-1 1 0,1 0-1,-6 5 1,-5 7-67,0 1 0,1 0-1,-14 21 1,23-30 20,1 0 1,1 0-1,-1 1 0,1-1 0,1 1 0,-1 0 0,2 0 1,-1 0-1,1 0 0,-1 13 0,3-21 2,0 0 0,0 0-1,1 1 1,-1-1 0,0 0-1,1 0 1,-1 0 0,1 1 0,-1-1-1,1 0 1,-1 0 0,1 0 0,0 0-1,-1 0 1,1 0 0,0 0 0,0 0-1,0-1 1,0 1 0,0 0-1,0 0 1,0-1 0,0 1 0,0-1-1,0 1 1,0-1 0,0 1 0,0-1-1,1 1 1,-1-1 0,0 0-1,0 0 1,1 0 0,-1 0 0,0 0-1,0 0 1,2 0 0,4 0-11,0 0 0,-1-1 0,1 1 0,0-2 1,-1 1-1,8-3 0,-6 1-56,0-1 1,0 0-1,-1 0 0,1-1 1,-1 0-1,0-1 0,0 1 0,-1-1 1,1-1-1,-1 1 0,9-15 1,-11 16 4,-1 0 0,1 0 1,-1 0-1,-1 0 0,1-1 1,-1 0-1,0 1 0,0-1 1,-1 0-1,0 0 0,0 0 1,0 0-1,0 0 0,-1 0 1,0 0-1,-1 0 0,1 0 1,-3-9-1,3 15 50,0-1-1,0 1 1,0 0 0,0-1 0,-1 1-1,1-1 1,0 1 0,0-1-1,0 1 1,-1 0 0,1-1 0,0 1-1,0 0 1,-1-1 0,1 1-1,0 0 1,-1-1 0,1 1 0,0 0-1,-1 0 1,1-1 0,0 1-1,-1 0 1,1 0 0,-1 0 0,1-1-1,0 1 1,-1 0 0,1 0-1,-1 0 1,1 0 0,-1 0 0,1 0-1,0 0 1,-1 0 0,1 0-1,-1 0 1,1 0 0,-1 0 0,1 0-1,0 1 1,-1-1 0,1 0-1,-1 0 1,1 0 0,0 1-1,-1-1 1,1 0 0,0 0 0,-1 1-1,1-1 1,0 0 0,-1 1-1,1-1 1,0 0 0,-1 1 0,-15 21-229,11-7 283,0 1 1,1-1-1,1 1 1,1 0-1,0 1 1,0 25-1,2-41-26,0 0-1,1 0 1,-1 1-1,1-1 1,-1 0 0,1 0-1,-1 0 1,1 0 0,-1 0-1,1-1 1,0 1-1,-1 0 1,1 0 0,0 0-1,0 0 1,0-1-1,0 1 1,-1 0 0,1-1-1,0 1 1,0-1 0,0 1-1,1-1 1,-1 0-1,0 1 1,0-1 0,0 0-1,0 0 1,0 1 0,0-1-1,0 0 1,1 0-1,-1 0 1,0 0 0,0-1-1,0 1 1,0 0-1,0 0 1,0-1 0,1 0-1,48-14 267,-25 2-283,-1-1-1,0-1 0,-1-1 1,-1-1-1,37-35 1,-56 53-42,-4 11-64,-4 10-52,3-16 160,-3 6-84,0-1-1,1 1 1,1 0 0,0 0 0,-3 24-1,7-36-3,0 1-1,-1-1 0,1 0 1,-1 1-1,1-1 0,0 0 1,-1 0-1,1 0 0,0 1 0,-1-1 1,1 0-1,0 0 0,-1 0 1,1 0-1,0 0 0,-1 0 1,1-1-1,0 1 0,-1 0 1,1 0-1,0 0 0,-1-1 1,1 1-1,0-1 0,9-3-938,-1 0 0,0-1 0,-1-1-1,1 0 1,12-11 0,8-5-3079,16-9-3298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115 272 11371,'0'0'9278,"-11"9"-7036,7-6-2162,-11 8 649,2 1 0,-21 23-1,29-30-454,2 0-1,-1 0 1,1 0 0,-1 0-1,1 1 1,1-1-1,-1 1 1,1 0-1,0 0 1,0-1 0,1 1-1,0 1 1,-1 10-1,2-16-260,0-1-1,0 1 0,0 0 1,1-1-1,-1 1 0,0 0 1,1-1-1,-1 1 0,1-1 0,-1 1 1,1 0-1,-1-1 0,1 1 1,-1-1-1,1 1 0,-1-1 1,1 0-1,0 1 0,-1-1 1,1 0-1,0 1 0,-1-1 0,1 0 1,0 0-1,-1 1 0,1-1 1,0 0-1,0 0 0,-1 0 1,1 0-1,0 0 0,0 0 1,-1 0-1,1 0 0,0-1 0,-1 1 1,2 0-1,31-8 188,-21 3-140,0-2 0,-1 1 0,0-2 1,0 1-1,-1-1 0,0-1 0,16-17 1,0-3 39,30-46 1,-36 46 246,-2 1 0,-2-2 0,0-1 0,-2 0 0,-1 0 0,10-44 0,-37 129-347,-23 53 0,22-70 0,2 1 0,1 1 0,2 0 0,2 1 0,-5 52 0,13-91 0,0 0 0,0 0 0,0-1 0,0 1 0,0 0 0,0 0 0,0 0 0,0 0 0,0 0 0,0 0 0,0-1 0,1 1 0,-1 0 0,0 0 0,1 0 0,-1-1 0,0 1 0,1 0 0,-1 0 0,1-1 0,-1 1 0,2 1 0,13-7 0,13-27 0,-22 22 0,-1 0 0,0-1 0,-1 0 0,0 0 0,-1 0 0,3-14 0,-5 21 0,0-1 0,0 1 0,-1 0 0,1-1 0,-1 1 0,0-1 0,-1 1 0,1 0 0,-1-1 0,1 1 0,-1 0 0,-1-1 0,1 1 0,-1 0 0,1 0 0,-1 0 0,0 0 0,-1 0 0,-3-4 0,6 7-2,0 1 0,0-1 0,0 1 0,-1-1 0,1 0 0,0 1 0,-1 0-1,1-1 1,0 1 0,-1-1 0,1 1 0,-1-1 0,1 1 0,-1 0 0,1-1 0,-1 1 0,1 0 0,-1-1 0,1 1 0,-1 0 0,1 0 0,-1 0 0,1 0-1,-1-1 1,1 1 0,-1 0 0,0 0 0,1 0 0,-1 0 0,1 0 0,-1 0 0,0 0 0,1 0 0,-1 1 0,1-1 0,-1 0 0,1 0 0,-1 0-1,1 1 1,-1-1 0,1 0 0,-1 0 0,1 1 0,-1-1 0,1 0 0,-1 1 0,1-1 0,0 1 0,-1-1 0,1 1 0,-1-1 0,1 1 0,0-1 0,0 1-1,-1-1 1,1 1 0,0-1 0,0 1 0,0-1 0,0 1 0,-1 0 0,1-1 0,0 2 0,0 0-31,0 0 1,0 0-1,0 0 0,0 0 1,0 1-1,0-1 0,1 0 1,-1 0-1,1 0 0,-1 0 1,1 0-1,0 0 0,0 0 1,0 0-1,0 0 0,0-1 1,0 1-1,3 2 0,2 1-548,1 0 0,0-1-1,1 0 1,-1 0 0,1-1-1,0 0 1,-1 0 0,1-1-1,0 0 1,1-1 0,8 1-1,-8-1-741,-1 0 0,1-1-1,-1-1 1,16-2 0,-20 3 329,0-1 1,0 0 0,0-1-1,0 1 1,0-1 0,0 0-1,-1 0 1,1 0 0,0 0-1,3-4 1,10-14-6470</inkml:trace>
  <inkml:trace contextRef="#ctx0" brushRef="#br0" timeOffset="1">531 244 3940,'0'-5'1353,"0"0"1,0 0-1,-1 1 1,0-1-1,1 0 1,-2 1-1,1-1 1,0 0-1,-1 1 1,0 0-1,0-1 1,-3-3-1,3 6-1162,1 1 0,0-1 0,-1 1 0,1 0 0,-1 0 0,1 0 0,-1 0 0,0 0 0,1 0 0,-1 0 0,0 1 0,0-1 0,0 0 0,1 1 0,-1 0 0,0-1-1,0 1 1,0 0 0,0 0 0,0 0 0,0 0 0,0 0 0,0 1 0,1-1 0,-1 0 0,0 1 0,0 0 0,0-1 0,1 1 0,-1 0 0,0 0 0,1 0 0,-1 0 0,-2 2 0,-4 3 66,0 0 1,1 0-1,0 0 1,1 1 0,-1 0-1,1 1 1,1-1-1,-1 1 1,1 0-1,0 1 1,1-1 0,0 1-1,1 0 1,0 0-1,-4 16 1,7-24-255,0 0 0,0-1 0,0 1 0,0 0 1,0-1-1,0 1 0,0-1 0,0 1 0,0 0 0,1-1 0,-1 1 1,0-1-1,0 1 0,1 0 0,-1-1 0,0 1 0,1-1 0,-1 1 0,1-1 1,-1 1-1,1-1 0,-1 0 0,1 1 0,-1-1 0,1 1 0,-1-1 1,1 0-1,-1 1 0,1-1 0,0 0 0,25 2 54,22-16-286,-5-16-581,-23 9-1911,-11 1-6565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18289,'0'0'7132,"-8"13"-6592,6-3 16,1 0 1,-1 0-1,2 0 1,0 17 0,-3 25 418,0-22-818,1 0 0,1 0-1,6 52 1,-2-50 147,-1 0-1,-5 60 0,1-84-181,1-1 1,-1 1-1,-1-1 0,1 0 0,-1 0 1,-6 10-1,8-15-102,0-1 1,1 1-1,-1 0 1,0-1-1,0 1 1,0-1-1,-1 1 1,1-1-1,0 1 0,-1-1 1,1 0-1,0 0 1,-1 0-1,1 0 1,-1 0-1,0 0 1,1 0-1,-1 0 1,0-1-1,0 1 1,1-1-1,-1 1 1,0-1-1,0 1 1,0-1-1,0 0 1,0 0-1,1 0 1,-1 0-1,0-1 1,-2 1-1,2-2-20,1 1 0,-1 0 0,1-1 0,-1 1 0,1-1 0,0 1 0,-1-1 0,1 1 0,0-1 0,0 0 0,0 0 0,1 0 0,-1 0 0,0 1 0,1-1 0,-1 0 0,1 0 0,0 0 0,-1 0 0,1-3 0,-2-48 0,2 46 0,0-10-666,1 0-1,1 0 1,7-33-1,-5 38-79,0-1-1,1 0 1,0 1-1,1 0 0,1 1 1,0-1-1,0 1 1,1 0-1,0 1 0,1 0 1,0 0-1,1 1 1,0 0-1,0 1 0,16-10 1,1 0-4395,-1 0-3166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6086,'0'0'8547,"1"-9"-3246,0-30-1671,-1 39-3573,1-1-1,-1 0 1,0 1 0,0-1 0,0 0 0,0 1 0,0-1 0,0 0 0,0 0 0,0 1-1,0-1 1,0 0 0,-1 1 0,1-1 0,0 0 0,0 1 0,-1-1 0,1 0 0,0 1 0,-1-1-1,1 1 1,0-1 0,-1 1 0,1-1 0,-1 1 0,1-1 0,-1 1 0,0-1 0,1 1 0,-1-1-1,1 1 1,-1 0 0,0-1 0,1 1 0,-1 0 0,0 0 0,1 0 0,-1-1 0,0 1-1,1 0 1,-1 0 0,0 0 0,1 0 0,-1 0 0,0 0 0,0 0 0,1 0 0,-1 1 0,0-1-1,1 0 1,-1 0 0,0 0 0,1 1 0,-2 0 0,-1 0-150,0 0 1,0 1-1,0 0 0,1-1 1,-1 1-1,0 0 0,1 1 1,-5 3-1,3 1 25,0-1 0,0 1 0,1 0 1,-1 0-1,1 0 0,1 1 0,0-1 0,0 1 0,0-1 0,1 1 0,0 0 0,0-1 0,1 1 1,0 0-1,1 0 0,1 11 0,4 4 102,0-1 1,2 0-1,0-1 1,13 24-1,-10-22-93,-7-13 114,0 0 0,0 1 0,-1 0 0,-1-1 0,0 1-1,0 0 1,-1 0 0,-1 0 0,0 0 0,0 0 0,-1 0 0,0 0 0,-1 0 0,0 0-1,-1-1 1,0 1 0,-5 10 0,4-12 283,0-1 0,-1 0 1,0 0-1,0-1 0,0 1 0,-1-1 0,0 0 1,-1-1-1,0 1 0,0-1 0,0-1 1,0 1-1,-11 4 0,16-8-308,1-1 0,-2 0 0,1 0 0,0 0 0,0 0 0,0 0 0,0-1 1,-1 1-1,1 0 0,0-1 0,0 0 0,-1 0 0,1 1 0,0-2 0,-1 1 0,1 0 0,0 0 0,-1-1 0,1 1 0,-3-2 0,3 1 14,0 0-1,0-1 0,1 1 0,-1-1 0,0 1 0,1-1 1,-1 0-1,1 0 0,-1 0 0,1 0 0,0 0 0,0 0 1,0 0-1,0 0 0,0 0 0,0-4 0,-2-9 129,1 1 1,0-1-1,1 0 0,2-30 0,0 29-186,0 1 0,2-1-1,0 1 1,0-1 0,2 1 0,-1 0-1,2 0 1,0 1 0,1 0 0,1 0-1,0 0 1,0 1 0,1 0 0,1 1-1,1 0 1,-1 0 0,2 1 0,-1 1 0,2 0-1,-1 0 1,1 1 0,1 1 0,-1 0-1,2 1 1,-1 1 0,21-7 0,-32 12-317,13-4-2256,-9-3-3288,-5-3-6568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48 11050,'10'-7'3940,"3"-3"-2790,-7 5-377,0 0-1,1 1 1,-1-1 0,1 1 0,10-4 0,-16 9-604,-1 1 0,1-1 0,-1 0-1,0 0 1,1 1 0,-1-1 0,0 0 0,0 0 0,0 1 0,0-1-1,0 0 1,0 1 0,0-1 0,-1 0 0,1 0 0,0 1 0,-1-1 0,0 2-1,-15 30 567,-2-2-1,-1 0 1,-1-1-1,-37 40 0,33-39-487,-325 360 2157,193-232-5740,110-113 1081,46-45 1748,-19 15-3340,13-16-3325,5-8-4097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17553,'1'-3'42,"11"-29"979,1 0 1,2 1-1,28-45 0,-38 68-875,0 1 1,1 0-1,0 0 0,0 0 1,1 1-1,0 0 0,0 0 1,0 0-1,1 1 0,0 0 1,0 1-1,0 0 0,0 0 1,1 1-1,0-1 0,-1 2 1,1 0-1,12-2 0,52-1 297,-49 4 28,0 0 0,-1-2-1,1-1 1,-1 0 0,34-12 0,23-21-42,-59 26-370,0 1 1,0 1-1,1 0 0,37-7 1,-57 15-65,0 1-1,0 0 1,0 0 0,1 0 0,-1 0 0,0 0 0,0 0 0,0 1 0,0-1 0,1 1 0,-1-1 0,0 1 0,0 0 0,0 0 0,0 0 0,0 0 0,-1 0 0,1 0 0,0 0 0,0 1 0,-1-1 0,1 1-1,-1 0 1,1-1 0,-1 1 0,0 0 0,1 0 0,-1-1 0,0 1 0,0 0 0,0 0 0,-1 0 0,2 4 0,1 7-7,0 0 0,0 0 0,-2 0 0,1 19 0,-1-28 25,-10 318 806,4-227-934,3-32-1472,3-24-3152,1-16-3685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12556,'4'-12'3448,"16"-38"-212,-19 48-2976,0 0 1,0-1 0,0 1-1,0 0 1,0 0 0,0 1 0,1-1-1,-1 0 1,1 0 0,-1 1-1,3-2 1,-4 2-170,1 1-1,-1 0 1,1 0-1,-1-1 1,1 1-1,-1 0 1,1 0-1,-1 0 1,1 0-1,-1 0 1,1 0-1,-1 0 1,1 0-1,-1 0 1,1 0-1,0 0 1,-1 0-1,1 0 1,-1 0-1,1 0 1,-1 0-1,1 1 1,-1-1-1,0 0 1,1 0-1,-1 1 1,1-1-1,0 1 1,1 1 49,0 1 0,0-1 1,-1 1-1,1 0 0,-1-1 0,1 1 1,-1 0-1,0 0 0,0 0 0,0 0 1,1 5-1,6 60 643,-2 0 1,-3 1-1,-9 102 1,-7-40 422,29-144-1153,-8-1-80,0 1 0,-1-1 0,0-1 0,-2 1 0,1-1 0,-2 0 0,0-1 0,-1 1 0,3-29-1,-3-7-42,-4-86 0,0 130 68,2 3 2,-1 0-1,0-1 0,-1 1 1,1 0-1,-1 0 0,1-1 1,-1 1-1,-1 0 0,1 0 1,-1 0-1,1 0 0,-5-7 1,5 35-321,1-15 305,0-1 0,1 1 0,0-1 0,1 1-1,-1-1 1,2 0 0,-1 0 0,1 0 0,1 0 0,-1 0-1,1-1 1,0 1 0,1-1 0,0 0 0,0-1-1,1 1 1,-1-1 0,12 9 0,-12-11 18,1 0 0,0 0 0,0-1 0,0 0-1,0 0 1,0-1 0,1 1 0,0-1 0,-1-1 0,1 1 0,0-1 0,-1 0 0,1-1 0,0 0 0,0 0-1,0 0 1,0-1 0,-1 0 0,1 0 0,0-1 0,-1 0 0,1 0 0,11-6 0,-5 2 49,-1-2-1,0 1 1,0-2 0,-1 1 0,0-2 0,0 1-1,-1-2 1,9-11 0,-14 17-13,-1 0 0,0 0 0,0-1 0,0 1 0,-1-1 0,0 0 0,0 0 0,-1 0 0,1-1 0,-1 1 0,0-1 0,-1 1 0,0-1 0,0 1 0,0-1 0,-1 0 0,0 0 0,0 1 0,-2-9 0,1 13-31,1 1 0,-1 0 1,1 0-1,-1 0 0,0 0 0,1 0 0,-1 0 1,0 0-1,0 0 0,0 0 0,0 0 0,0 0 1,0 0-1,0 0 0,0 1 0,0-1 0,0 1 1,0-1-1,-1 1 0,1-1 0,0 1 0,0-1 1,-1 1-1,1 0 0,0 0 0,0 0 1,-1 0-1,1 0 0,0 0 0,-1 0 0,1 0 1,0 0-1,-2 1 0,-1-1-12,1 1 0,-1 0 1,1 0-1,-1 0 0,1 0 0,-1 1 0,1 0 1,0-1-1,0 1 0,-6 4 0,1 4 10,0 0 0,0 0-1,1 1 1,0 0 0,0 0 0,2 1 0,-1 0-1,-6 23 1,4-8-1,1 2-1,-7 51 0,13-74-15,0-1 0,1 1 0,0 0 0,0-1 0,0 1 0,1-1 0,-1 1 0,1-1 0,2 6-1,-2-9-67,0 0 0,1 0 0,-1-1 0,0 1 0,1 0 0,-1-1-1,1 0 1,-1 1 0,1-1 0,0 0 0,-1 0 0,1 0 0,0 0-1,0 0 1,0 0 0,0 0 0,0-1 0,0 1 0,0-1 0,0 1-1,0-1 1,0 0 0,0 0 0,1 0 0,2 0 0,3 0-604,-1 0 0,1-1 0,0 1 0,0-2 1,-1 1-1,1-1 0,-1 0 0,1-1 0,12-5 0,27-20-5273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13901,'0'0'8616,"-26"67"-7206,17-14-546,3 11-287,-1 9 768,0 6 129,-2-1-321,4 1-96,1-10-513,4-9-448,0-13-96,14-14-896,4-11-1186,3-17-1442,2-5-1921,-2-4-5285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16720,'-9'3'3854,"3"-1"-3551,1 0 0,-1 1 0,1 0 0,0 0 0,-1 0 0,1 1 0,1-1 0,-1 1 0,0 0 0,1 1 0,0-1 0,0 1 0,0 0-1,1 0 1,-1 0 0,1 0 0,1 0 0,-1 1 0,-2 8 0,-2 4 109,2-1 1,0 1-1,1 1 0,1-1 1,-1 19-1,4-31-307,0 0-1,0 0 1,0-1 0,1 1 0,0 0 0,0-1-1,1 1 1,0-1 0,2 7 0,-3-10-90,1 0 0,-1 1 1,1-1-1,-1 0 0,1 0 1,0 0-1,0 0 0,0 0 0,0 0 1,0 0-1,0-1 0,1 1 1,-1-1-1,0 0 0,1 0 1,-1 1-1,1-2 0,0 1 1,4 1-1,2-1 12,0 0 0,0 0 1,0-1-1,0-1 0,1 0 0,-1 0 0,0 0 1,-1-1-1,1-1 0,0 1 0,0-1 1,-1-1-1,0 0 0,0 0 0,0 0 1,0-1-1,-1-1 0,1 1 0,-1-1 1,-1 0-1,11-12 0,-8 8 73,0 0 1,-1-1-1,-1 0 0,0 0 0,0-1 1,-1 1-1,-1-1 0,0-1 1,0 1-1,-1-1 0,-1 0 0,0 0 1,-1 0-1,1-19 0,-3 31-97,1 1-1,-1-1 1,0 1-1,0-1 1,0 1-1,0-1 0,1 1 1,-1-1-1,0 0 1,0 1-1,0-1 1,0 1-1,0-1 1,0 1-1,-1-1 1,1 1-1,0-1 1,0 0-1,0 1 1,0-1-1,-1 1 1,1-1-1,0 1 1,-1-1-1,1 1 1,0 0-1,-1-1 0,1 1 1,0-1-1,-1 1 1,1 0-1,-1-1 1,1 1-1,-1 0 1,1-1-1,-1 1 1,1 0-1,-1 0 1,1-1-1,-1 1 1,1 0-1,-1 0 1,1 0-1,-1 0 1,0 0-1,-1 0-13,1 1 0,0 0 0,0 0 0,-1 0 0,1 0-1,0 0 1,0 0 0,0 0 0,0 1 0,0-1 0,1 0 0,-1 0 0,0 1 0,0-1 0,1 0-1,-1 4 1,-7 23-141,2 1-1,1-1 1,1 2-1,2-1 1,1 0-1,3 33 1,-2-61 52,-1 1 0,1-1 0,0 1 0,0-1 0,1 0 0,-1 1 0,0-1 0,0 1 0,1-1 0,-1 0 0,1 1 0,-1-1 0,1 0 0,-1 0 0,1 1 0,0-1 0,0 0 0,-1 0 0,1 0 0,0 0 0,0 0 0,0 0 0,0 0 0,0 0 0,1 0 0,-1 0 0,0-1 0,0 1 0,1 0 0,-1-1 0,0 1 0,1-1 0,-1 0 0,0 1 0,1-1 0,-1 0 0,0 0 0,4 0 0,-2 0-594,0-1 1,1 1-1,-1-1 0,1 0 0,-1-1 0,0 1 1,0 0-1,1-1 0,-1 0 0,0 0 0,-1 0 0,1 0 1,0 0-1,4-5 0,17-23-11873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16335,'0'0'11761,"2"9"-11516,6 65 372,-3 0-1,-4 0 0,-2 0 0,-21 129 0,18-144-18,8-52-248,6-14-173,6-11-10,-5 0-164,0 0 1,-2 0-1,0-1 1,-1-1-1,-1 1 1,-1-1 0,0 0-1,-2 0 1,0-1-1,-2 1 1,0-1-1,-1 0 1,-1 0-1,-4-26 1,4 44-4,-1 0 0,1 0 0,-1 0 0,0 0 0,0 1 0,0-1 0,-1 0 0,1 1 0,0-1 0,-1 1 0,-2-3 0,-9 0 0,12 5 0,1 1 0,-1-1 0,0 1 0,0 0 0,0-1 0,1 1 0,-1 0 0,0 0 0,1-1 0,-1 1 0,1 0 0,-1 0 0,1 0 0,-1 0 0,1 0 0,-1 0 0,1 0 0,0 1 0,-4 14 0,0 0 0,2 0 0,0 0 0,0 1 0,2-1 0,0 1 0,1-1 0,1 1 0,5 20 0,-7-34 0,1 0 0,0 0 0,0 0 0,0-1 0,0 1 0,0-1 0,0 1 0,1-1 0,-1 1 0,1-1 0,0 0 0,0 1 0,0-1 0,0 0 0,0-1 0,0 1 0,1 0 0,-1 0 0,1-1 0,-1 0 0,1 1 0,-1-1 0,1 0 0,0 0 0,-1 0 0,1-1 0,0 1 0,0-1 0,0 1 0,0-1 0,-1 0 0,1 0 0,0 0 0,0-1 0,5 0 0,-2-1 0,0 0 0,0 0 0,0-1 0,0 1 0,0-1 0,0-1 0,-1 1 0,0-1 0,1 0 0,-1 0 0,-1 0 0,1-1 0,-1 0 0,7-9 0,1-5 0,-2 0 0,0-1 0,9-25 0,-16 135 0,-6-4 0,1-47 0,1 0 0,5 41 0,-4-80-11,0 0 1,1 0-1,-1-1 1,0 1-1,0 0 1,0 0-1,1-1 1,-1 1-1,0 0 1,0 0-1,1 0 1,-1 0-1,0-1 1,0 1-1,1 0 1,-1 0-1,0 0 1,0 0-1,1 0 1,-1 0-1,0 0 0,1 0 1,-1 0-1,0-1 1,1 1-1,-1 1 1,0-1-1,0 0 1,1 0-1,-1 0 1,0 0-1,1 0 1,-1 0-1,0 0 1,1 0-1,-1 0 1,0 0-1,0 1 1,1-1-1,-1 0 1,0 0-1,0 0 1,1 1-1,-1-1 0,0 0 1,0 0-1,0 1 1,0-1-1,1 0 1,-1 0-1,0 1 1,0-1-1,0 0 1,0 0-1,0 1 1,0-1-1,0 0 1,0 1-1,0-1 1,0 1-1,12-25-2385,-7-46-8670,-5 24 3133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14862,'0'0'17905,"50"58"-17905,-41-46 0,1-5-1505,1-2-2211,-3-3-2850,1-2-4485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4292,'0'0'7666,"8"0"-2194,-1 0-4387,-1 0 0,0 0 0,1 1 0,-1 0 0,0 0 0,11 4 0,-14-4-804,-1 0-1,0 0 0,1 1 0,-1-1 0,0 1 1,0-1-1,0 1 0,0 0 0,0 0 0,0 0 0,0 0 1,-1 0-1,1 0 0,-1 1 0,0-1 0,1 0 1,-1 1-1,0-1 0,0 1 0,-1 0 0,1-1 1,0 5-1,1 13-57,0-1 0,-2 1 0,0 0 0,-7 39 0,0 26-41,7-84-182,0 1 0,0-1 0,1 0 0,-1 0 0,0 0 0,0 0 0,1 0 0,-1 0 0,1 1 0,-1-1 0,1 0 0,-1 0 0,1 0 0,0 0 0,-1-1 0,1 1 0,0 0 0,0 0 0,0 0 0,0-1 0,0 1 0,0 0 0,0-1 0,0 1 0,0-1 0,0 1 0,0-1 0,0 1 0,0-1 0,0 0 0,0 1 0,1-1 0,-1 0 0,0 0 0,0 0 0,0 0 0,0 0 0,1 0 0,-1 0 0,0-1 0,0 1 0,0 0 0,0-1 0,2 0 0,4 0 0,-1-1 0,1 0 0,-1 0 0,0-1 0,0 0 0,11-7 0,-1-2 0,0 0 0,-1-2 0,0 1 0,21-29 0,-30 35 0,-1-1 0,0 1 0,-1-1 0,1 0 0,-1-1 0,-1 1 0,0-1 0,0 1 0,-1-1 0,0 0 0,0 0 0,1-17 0,-3 26 0,0 0 0,0-1 0,0 1 0,0 0 0,0-1 0,0 1 0,0 0 0,0-1 0,0 1 0,0 0 0,0-1 0,0 1 0,0 0 0,0-1 0,0 1 0,-1 0 0,1-1 0,0 1 0,0 0 0,0-1 0,0 1 0,-1 0 0,1-1 0,0 1 0,0 0 0,-1 0 0,1 0 0,0-1 0,0 1 0,-1 0 0,1 0 0,0 0 0,-1-1 0,1 1 0,0 0 0,-1 0 0,1 0 0,0 0 0,-1 0 0,1 0 0,0 0 0,-1 0 0,1 0 0,0 0 0,-1 0 0,1 0 0,0 0 0,-1 0 0,1 0 0,0 0 0,-1 0 0,1 0 0,-1 1 0,-14 13 0,13-11 0,1-1 0,0 1 0,-1 0 0,1 0 0,1 0 0,-1 0 0,0 0 0,1 0 0,-1 0 0,1 1 0,0-1 0,0 0 0,0 0 0,0 0 0,1 0 0,-1 0 0,1 0 0,0 0 0,1 4 0,0-5 0,-1 0 0,1 0 0,0 0 0,-1 0 0,1 0 0,0 0 0,0-1 0,0 1 0,1-1 0,-1 1 0,0-1 0,1 0 0,-1 0 0,0 0 0,1 0 0,-1 0 0,1 0 0,2 0 0,3 0 0,-1 0 0,0-1 0,1 0 0,-1 0 0,0 0 0,1-1 0,-1 0 0,0-1 0,0 1 0,0-1 0,0-1 0,0 0 0,0 1 0,-1-2 0,9-4 0,27-28 0,-39 34 0,-1-1 0,0 1 0,0 0 0,0-1 0,0 0 0,0 1 0,0-1 0,-1 0 0,0 0 0,1 0 0,-1 0 0,0 0 0,0 0 0,0-5 0,-1 7 0,0 1 0,0 0 0,-1-1 0,1 1 0,0 0 0,-1 0 0,1-1 0,0 1 0,-1 0 0,1-1 0,0 1 0,-1 0 0,1 0 0,0 0 0,-1 0 0,1-1 0,-1 1 0,1 0 0,-1 0 0,1 0 0,0 0 0,-1 0 0,1 0 0,-1 0 0,1 0 0,0 0 0,-1 0 0,1 0 0,-1 0 0,1 0 0,-1 0 0,1 1 0,0-1 0,-1 0 0,-17 5 0,11 0 0,0 0 0,0 1 0,1 0 0,-1 0 0,1 0 0,1 1 0,-1 0 0,1 0 0,0 0 0,1 1 0,-1 0 0,2-1 0,-1 2 0,1-1 0,0 0 0,1 1 0,0-1 0,0 1 0,1 0 0,0-1 0,0 1 0,1 0 0,0 0 0,2 10 0,-1-16-114,0-1 1,0 0-1,0 1 1,0-1-1,1 0 0,-1 1 1,0-1-1,1 0 1,0 0-1,-1 0 0,1 0 1,0-1-1,0 1 0,0 0 1,3 1-1,-1-1-773,0 0 0,0 0 0,0 0 0,0-1 0,0 1 0,1-1 0,-1 0 0,7 0 0,24 0-15096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83 18289,'5'-8'3305,"-2"3"-2487,0 1-185,0 0 0,-1 0 0,1 0 1,-1 0-1,0 0 0,0-1 0,0 1 0,-1-1 0,1 1 0,-1-1 0,0 0 0,0-8 0,-1 12-587,-1 1 0,1-1 0,-1 1 0,1 0 0,-1-1 0,0 1 0,1 0 0,-1-1 0,1 1 0,-1 0 0,0 0 0,1 0 0,-1-1 0,0 1 0,1 0 0,-1 0 0,0 0 0,1 0 0,-1 0 0,0 0-1,0 0 1,1 1 0,-1-1 0,0 0 0,1 0 0,-1 0 0,1 1 0,-1-1 0,0 0 0,1 1 0,-1 0 0,-22 9 608,12 0-654,1 0 0,-1 0 0,2 1 0,-1 1 0,2 0 0,0 0 0,-12 23 0,4-2 0,-23 66 0,36-89 8,0-1 1,1 1-1,0 0 1,1-1-1,-1 12 1,2-19-18,0 0 1,0 0-1,0 0 1,0 0-1,0 0 1,0 1 0,1-1-1,-1 0 1,1 0-1,0 0 1,0 0-1,-1-1 1,1 1-1,0 0 1,1 0-1,-1 0 1,0-1 0,0 1-1,1 0 1,-1-1-1,1 0 1,-1 1-1,1-1 1,0 0-1,-1 0 1,1 1-1,0-1 1,0-1 0,2 2-1,4 0-479,0 0 0,1-1 1,-1 0-1,1 0 0,-1-1 0,0 0 0,1 0 0,-1-1 1,1 0-1,11-3 0,-4-1-1808,-1 0-1,0-1 1,0 0 0,22-13-1,17-17-10504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19955,'0'0'3075,"-11"1"-75,3-1-2599,0 1 0,0 1-1,0-1 1,0 1 0,0 1 0,1 0-1,-1 0 1,1 0 0,0 1 0,0 0 0,0 0-1,-11 9 1,-35 42 745,50-51-1147,0 0 1,0 1-1,0-1 0,1 0 1,0 1-1,-1 0 0,2 0 1,-1-1-1,1 1 0,-1 0 1,1 0-1,0 10 0,1-14-2,1 0 0,-1 0 0,1 1 0,-1-1 0,1 0 0,0 0 0,-1 0 0,1 0 0,0 0 0,0 0 0,0-1 0,-1 1 0,1 0 0,0 0 0,0 0 0,0-1 0,0 1 0,1-1 0,-1 1 0,0-1 0,0 1-1,0-1 1,0 0 0,1 1 0,-1-1 0,0 0 0,0 0 0,0 0 0,1 0 0,-1 0 0,0 0 0,0 0 0,1 0 0,0-1 0,48-6 72,-19-2-80,0-1 1,34-17-1,-47 17-143,1 2 0,0 0 0,1 1 0,0 1-1,0 1 1,0 1 0,37-3 0,-55 7 164,-1 0 0,1 1 0,0-1 0,0 0 0,0 1 0,0-1 0,-1 1 1,1-1-1,0 1 0,0 0 0,-1 0 0,1 0 0,-1 0 0,1 0 0,-1 0 0,1 0 1,-1 1-1,1-1 0,-1 0 0,0 1 0,0-1 0,0 1 0,0-1 0,0 1 0,0 0 1,0-1-1,-1 1 0,1 0 0,0 0 0,-1 0 0,0-1 0,1 4 0,1 8 123,-1 1 0,0-1-1,-2 25 1,1 8-106,0-45-24,1 0 0,-1 0-1,1-1 1,-1 1 0,1 0 0,-1-1-1,1 1 1,0-1 0,-1 1 0,1 0-1,0-1 1,-1 1 0,1-1 0,0 0-1,0 1 1,-1-1 0,1 1 0,0-1-1,0 0 1,0 0 0,0 0-1,-1 1 1,1-1 0,0 0 0,0 0-1,0 0 1,0 0 0,0 0 0,-1-1-1,1 1 1,0 0 0,0 0 0,0-1-1,0 1 1,-1 0 0,1-1-1,0 1 1,0 0 0,0-1 0,35-16 90,23-19-2931,-31 17-666,1 1 0,0 2 1,34-14-1,-49 26-2432,-1 3-3028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41 138 5733,'0'0'6866,"9"-11"-4240,7-6-1748,-1 2 668,-1-1 0,-1 0 0,19-30 1,-31 46-1382,-1-1 1,0 1-1,1-1 1,-1 1 0,0-1-1,1 1 1,-1 0-1,0-1 1,0 1-1,0-1 1,1 1 0,-1-1-1,0 1 1,0-1-1,0 1 1,0-1 0,0 0-1,0 1 1,0-1-1,0 1 1,0-1-1,0 1 1,0-1 0,0 1-1,-1-1 1,1 1-1,0-1 1,0 1-1,0-1 1,-1 1 0,1-1-1,-1 0 1,-17 1 2100,-22 18-1369,30-10-845,0 0 1,1 0 0,0 1-1,-14 17 1,21-23-128,0 0 0,-1 0 0,1 0 0,0 0 0,1 0-1,-1 1 1,0-1 0,1 0 0,0 1 0,0 0 0,0-1 0,0 1 0,1 0 0,-1-1 0,1 1 0,0 0 0,0-1 0,0 1-1,1 0 1,0 4 0,1-6-67,-1 0 0,0-1 0,1 1 0,0-1 0,-1 1 0,1-1 0,0 1 0,0-1 0,-1 0 0,1 0 0,0 0 0,0 0 0,0 0 0,1 0 0,-1-1 0,0 1 0,0-1 0,0 1 0,0-1 0,4 0 0,53 3-5551,-52-4 3862,22 1-4740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92 11339,'0'0'17259,"8"1"-16902,0 0-222,12 1-108,0-1 0,0 0 0,35-5 0,-50 3 9,0 1-1,0-2 1,0 1-1,0-1 0,0 0 1,-1 0-1,1 0 0,0 0 1,4-5-1,-7 6 36,0-1 0,0 0 0,0 1 0,0-1 0,-1 0 0,1 0 1,-1 0-1,0-1 0,1 1 0,-1 0 0,0-1 0,0 1 0,-1 0 0,1-1 0,0 1 0,-1-1 0,1 1 0,-1-1 0,0-4 0,0 6-39,-1-1 0,1 1 0,-1 0-1,0-1 1,1 1 0,-1 0 0,0 0 0,0-1-1,0 1 1,0 0 0,0 0 0,0 0 0,0 0-1,0 0 1,0 0 0,-1 1 0,1-1 0,0 0-1,0 1 1,-1-1 0,1 0 0,-1 1 0,1 0-1,0-1 1,-1 1 0,1 0 0,-1 0 0,1 0-1,-1 0 1,1 0 0,-1 0 0,1 0 0,-2 0-1,-5 0 88,1 1 0,-1-1 0,0 1-1,0 0 1,-10 4 0,7 0-119,1 0 0,0 1 0,0 1 0,0 0 0,1 0 0,0 1 0,0 0 0,1 0 0,0 1 0,1 0 0,0 0 0,0 1 0,1 0 0,0 0 0,1 1 0,0-1 0,0 1 0,1 0 0,1 1 0,-4 20 0,7-30-26,0 0 0,0-1 0,0 1 0,0 0 0,0 0 0,1-1 0,-1 1 0,0 0 1,1 0-1,-1-1 0,1 1 0,0 0 0,0-1 0,0 1 0,0-1 0,0 1 0,0-1 0,0 0 0,0 1 0,0-1 0,0 0 0,3 2 0,0-1-113,-1 0-1,0 0 0,1-1 0,-1 0 1,1 0-1,0 0 0,-1 0 0,1 0 1,0-1-1,5 1 0,2-1-408,-1 0 0,1-1 0,-1-1 0,1 1 0,-1-2 0,1 1 0,11-6 0,-9 2-2046,-1 0 1,0-2 0,0 1-1,15-13 1,5-10-7358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7944,'0'0'20211,"-4"13"-19517,-24 66 241,12-39-579,2 0 0,2 1-1,1 1 1,3 0 0,-7 76-1,44-273-1852,-18 98 1398,-7 27 95,2 1 1,2 0-1,0 0 1,2 1-1,20-42 1,-29 68 5,0 0 1,0-1 0,0 1 0,1 0 0,-1 0-1,1 0 1,-1 0 0,1 0 0,0 0 0,0 0-1,-1 0 1,1 1 0,1-1 0,-1 1 0,0-1-1,0 1 1,0 0 0,1 0 0,-1 0-1,1 0 1,-1 0 0,1 1 0,-1-1 0,1 1-1,-1-1 1,1 1 0,-1 0 0,1 0 0,0 0-1,-1 1 1,1-1 0,-1 1 0,1-1-1,-1 1 1,1 0 0,-1 0 0,1 0 0,-1 0-1,0 0 1,0 0 0,3 3 0,1 0 22,-1 1 0,0-1 0,0 1 0,-1 0 0,1 0-1,-1 1 1,0-1 0,-1 1 0,1 0 0,-1 0 0,0 0 0,-1 0 0,1 1 0,2 11 0,-5-14 17,1 0 0,0 0 0,-1 0 0,0 0 1,0 0-1,0 0 0,-1 0 0,1 0 0,-1 0 0,0-1 0,0 1 1,0 0-1,0 0 0,-1-1 0,0 1 0,0 0 0,0-1 1,0 0-1,0 1 0,-1-1 0,1 0 0,-1 0 0,-3 3 0,0-2 33,0 0-1,0 0 0,0-1 0,-1 0 0,1 0 0,-1 0 0,0-1 0,1 0 1,-1-1-1,0 1 0,-1-1 0,-7 0 0,10 0-313,-1-1-1,1 0 1,-1 0-1,1 0 1,-1-1 0,1 0-1,0 0 1,0 0 0,-1-1-1,-6-2 1,11 3 97,0 1 0,0-1 0,0 0-1,0 0 1,0 0 0,0 0 0,0 0 0,0 0 0,0 0 0,0 0 0,0 0 0,1 0 0,-1 0-1,0-1 1,1 1 0,-1 0 0,1 0 0,-1-2 0,1 0-79,0 0 0,0 1-1,0-1 1,0 1 0,0-1 0,1 1 0,-1-1 0,1 1-1,0-1 1,0 1 0,0-1 0,0 1 0,1-3 0,16-19-8219,9 0-6401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1473,'0'0'29815,"-3"11"-29260,-14 54-324,3 1 0,2 0 0,-3 110 0,14-160-385,1-11-101,-1 0 0,1-1 0,1 1-1,-1 0 1,0 0 0,1 0 0,0 0 0,3 7 0,-2-10-1362,-2-15-10940</inkml:trace>
  <inkml:trace contextRef="#ctx0" brushRef="#br0" timeOffset="1">14 237 17200,'0'0'6887,"-13"-49"-3588,34 44-1762,12 4-544,11 0-224,10 1-385,10 0-255,7 0-514,-1 0-1889,4 0-5253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12204,'0'0'17520,"59"14"-16687,-25 2-449,12-1-224,13 1-63,11-2-33,4-3 0,3 1-353,-6-1-992,-11 1-993,-12 0-1185,-13-3-897,-14-2-1666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14638,'0'0'9214,"10"-3"-7260,-4 0-1757,1 1 0,-1 0 0,1 0 0,-1 1 1,1 0-1,0 0 0,0 0 0,0 1 0,-1 0 0,1 1 1,0-1-1,0 1 0,0 0 0,8 4 0,-4-2-178,-1 1-1,-1 1 1,1 0 0,-1 0-1,0 1 1,0 1-1,0-1 1,-1 1-1,0 0 1,0 1 0,-1 0-1,0 0 1,9 15-1,-13-17 5,0 0-1,-1 0 1,1 0-1,-1 0 1,0 1 0,0-1-1,-1 1 1,0-1-1,0 1 1,-1 0-1,0-1 1,0 1-1,0 0 1,-1-1-1,0 1 1,0 0-1,-1-1 1,0 1-1,0-1 1,0 0-1,-1 0 1,0 0-1,-3 6 1,-11 17-302,-1-2-1,-40 48 1,42-60-5641,3-13-6957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81 7143,'0'0'9625,"1"-10"-6540,3-31-437,-4 40-2534,0 0 0,0-1-1,0 1 1,-1 0 0,1 0 0,0 0-1,-1-1 1,1 1 0,-1 0 0,1 0-1,-1 0 1,0 0 0,1 0 0,-1 0-1,0 0 1,0 0 0,0 0-1,0 1 1,0-1 0,0 0 0,0 0-1,0 1 1,0-1 0,0 1 0,0-1-1,0 1 1,0-1 0,-2 1 0,-34-3 1225,31 3-1124,-4 1-92,1 0 0,0 0 0,0 1 0,0 1-1,0 0 1,0 0 0,0 0 0,1 1 0,0 0 0,0 1 0,0 0 0,0 0 0,1 1 0,0 0 0,0 0 0,0 1-1,-7 8 1,5-4-17,1 0 1,0 0-1,0 1 0,1 0 0,0 0 0,1 1 0,1 0 0,0 0 0,0 0 0,-4 27 0,8-37-102,1 0 0,-1 0 0,1 0 0,0 0 0,0-1 1,0 1-1,0 0 0,0 0 0,1 0 0,-1 0 0,1 0 0,0 0 0,0 0 0,0-1 0,0 1 0,1 0 0,-1-1 0,1 1 0,-1-1 0,1 1 1,0-1-1,0 0 0,3 4 0,-1-4 20,0 0 0,0-1 1,0 1-1,0 0 0,0-1 0,0 0 1,1 0-1,-1 0 0,0-1 0,1 1 1,-1-1-1,0 0 0,1-1 0,-1 1 1,9-2-1,5-3 73,1-1-1,-1 0 1,0-2 0,0 0 0,-1-1-1,0 0 1,0-2 0,-1 0 0,-1-1-1,0 0 1,0-1 0,-1-1 0,-1 0-1,0-1 1,12-19 0,-23 31-95,0-1 0,0 0 0,0 0 1,0 0-1,0 0 0,-1 0 0,0 0 0,1 0 0,-2 0 0,1 0 0,0-1 1,-1 1-1,0 0 0,0-1 0,0 1 0,-1 0 0,1-1 0,-1 1 0,0 0 1,0 0-1,-2-4 0,1 5-9,1 1 0,-1-1-1,0 1 1,1 0 0,-1 0 0,-1 0 0,1 0 0,0 1 0,0-1 0,-1 0 0,1 1 0,0 0 0,-1-1 0,0 1 0,1 0-1,-1 0 1,0 0 0,1 1 0,-1-1 0,0 1 0,0 0 0,0-1 0,1 1 0,-1 0 0,0 1 0,0-1 0,0 0 0,0 1-1,1 0 1,-1-1 0,0 1 0,-3 2 0,3-2-247,0 0-1,1 1 0,-1 0 1,0-1-1,1 1 1,-1 0-1,1 0 0,-1 0 1,1 0-1,0 1 0,0-1 1,0 1-1,0-1 1,0 1-1,1 0 0,-1-1 1,1 1-1,0 0 1,0 0-1,-2 6 0,2-4-974,0-1-1,0 1 0,1 0 0,-1-1 0,1 1 0,0 0 0,0 0 0,2 5 1,5 13-11413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 21140,'0'0'7789,"-4"10"-7357,-5 19-358,2 1 0,0 0 0,3 1 1,-3 39-1,2 114 871,5-146 974,2-103-1885,4 0 0,2 0 1,4 1-1,24-80 0,-36 140-51,1 1 0,0 0 0,1 0 0,-1 0 0,0 0 0,1 0-1,0 0 1,0 0 0,0 1 0,0-1 0,0 1 0,0-1 0,1 1 0,-1 0 0,1 0 0,0 0 0,-1 0-1,1 0 1,5-1 0,-6 2-2,1 1 0,-1-1-1,1 1 1,-1 0 0,1 0 0,0 0-1,-1 1 1,1-1 0,-1 1-1,1-1 1,-1 1 0,1 0-1,-1 0 1,0 0 0,1 0 0,-1 0-1,0 1 1,0-1 0,0 1-1,0-1 1,0 1 0,0 0-1,0 0 1,0 0 0,1 2 0,0 0 28,0-1 1,-1 0-1,1 1 0,-1-1 1,0 1-1,0 0 1,0 0-1,-1 0 1,1 0-1,-1 0 1,0 0-1,0 0 1,-1 1-1,1-1 1,-1 0-1,0 0 1,0 1-1,0-1 1,0 0-1,-1 0 1,0 1-1,0-1 1,0 0-1,0 0 1,-1 0-1,0 0 1,0 0-1,0 0 1,0-1-1,0 1 1,-1-1-1,1 1 1,-1-1-1,0 0 1,-4 3-1,1 0 21,0 0-1,-1 0 1,0 0-1,0-1 1,0 0-1,-1-1 1,0 1-1,0-1 1,0-1-1,0 0 1,-1 0-1,1-1 1,-1 1-1,0-2 1,1 1-1,-13-1 1,21-1-49,-1 0 0,0 0-1,1 0 1,-1 0 0,1 0 0,-1 0-1,0 0 1,1 0 0,-1-1 0,1 1-1,-1 0 1,0 0 0,1-1 0,-1 1-1,1 0 1,-1-1 0,1 1 0,-1 0-1,1-1 1,-1 1 0,1-1 0,0 1-1,-1-1 1,1 1 0,-1-1 0,1 1 0,0-1-1,0 1 1,-1-1 0,1 1 0,0-1-1,0 0 1,4-24-1595,24-21-2805,39-24-8270,-29 35 1233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11211,'-3'12'4575,"-42"124"4551,-4 12-4011,42-123-4904,2 1-1,0 0 1,2-1 0,0 28-1,3-47-220,0 0 0,1 0 1,0 0-1,0 0 0,0 0 0,4 9 0,-4-13 18,-1-1 0,1 1-1,0 0 1,0-1 0,0 1 0,-1-1-1,1 1 1,1-1 0,-1 1-1,0-1 1,0 0 0,1 1-1,-1-1 1,0 0 0,1 0-1,-1 0 1,1 0 0,-1 0-1,1-1 1,0 1 0,-1 0-1,1-1 1,0 1 0,0-1-1,-1 0 1,3 1 0,-3-1 15,0-1 0,-1 1 0,1 0 0,-1-1 0,1 1 0,-1 0 0,1-1 0,-1 1 0,1-1 1,-1 1-1,1-1 0,-1 1 0,0-1 0,1 1 0,-1-1 0,1 1 0,-1-1 0,0 1 0,0-1 0,0 1 0,1-1 0,-1 0 0,0 1 1,0-1-1,0 0 0,0 1 0,0-1 0,0 1 0,0-2 0,1-25 383,-1 21-330,0-58-77,4 1 0,1-1 0,4 1 0,25-94 0,-33 152-27,1 1 1,0-1-1,0 1 0,0-1 0,0 1 1,1 0-1,0-1 0,4-3 0,-7 8 19,0-1-1,1 1 0,-1-1 1,0 1-1,1 0 0,-1-1 0,1 1 1,-1 0-1,1 0 0,-1-1 1,1 1-1,-1 0 0,1 0 0,-1 0 1,1-1-1,-1 1 0,1 0 1,-1 0-1,1 0 0,-1 0 0,1 0 1,-1 0-1,1 0 0,-1 0 0,1 0 1,-1 1-1,1-1 0,0 0 1,0 1-4,0 0 1,0 0-1,0 1 1,0-1-1,0 0 1,0 0-1,0 1 1,0-1-1,-1 1 1,1-1-1,-1 0 1,1 1-1,-1-1 1,1 1-1,-1 1 1,2 3 18,-1-1 1,0 1-1,0 0 1,0-1-1,-1 1 1,0 0-1,0 0 1,0-1-1,-1 1 1,0 0-1,0-1 1,0 1-1,-1 0 1,1-1-1,-1 0 1,-1 1-1,1-1 1,-1 0-1,0 0 1,0 0-1,-1-1 1,1 1-1,-1-1 1,0 0-1,0 0 1,0 0-1,-1 0 1,0-1-1,1 0 1,-1 0-1,0 0 1,0 0-1,-1-1 1,1 0-1,0 0 1,-1-1-1,0 1 1,1-1 0,-1 0-1,-7 0 1,12-1-24,0 1 0,0-1 0,1 0 0,-1 1 0,0-1 1,0 0-1,0 0 0,0 0 0,0 0 0,0 0 0,0 0 1,0 0-1,0 0 0,0 0 0,0 0 0,0 0 1,0-1-1,0 1 0,0 0 0,0-1 0,1 1 0,-1-1 1,0 1-1,0-1 0,0 1 0,0-1 0,1 0 1,-1 1-1,0-1 0,1 0 0,-1 1 0,1-1 0,-1 0 1,1 0-1,-1 0 0,1 0 0,-1 1 0,1-1 0,0 0 1,-1 0-1,1 0 0,0 0 0,0 0 0,0 0 1,0 0-1,0-2 0,0 0-223,1 0 0,0 0-1,0 0 1,0 0 0,0 1 0,0-1 0,0 0-1,1 0 1,0 1 0,-1-1 0,1 1 0,0-1-1,0 1 1,3-2 0,8-6-1467,-1 2 1,1 0-1,1 0 0,0 1 0,0 1 0,27-8 1,11-2-5037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181 153 18481,'0'0'4319,"-12"0"-609,-1 1-3013,0 0-1,1 0 0,-1 2 0,-22 6 0,30-7-515,-1 0-1,0 0 0,1 1 1,0-1-1,-1 1 1,1 1-1,0-1 1,0 1-1,1 0 0,-1 0 1,1 0-1,0 0 1,0 1-1,-6 10 1,9-15-181,1 0 1,0 1 0,-1-1-1,1 1 1,0-1 0,0 0-1,0 1 1,-1-1 0,1 1-1,0-1 1,0 1 0,0-1-1,0 1 1,0-1 0,0 1-1,0-1 1,0 1 0,0-1-1,0 1 1,0-1 0,0 0-1,0 1 1,0-1 0,0 1-1,0-1 1,0 1 0,1-1 0,-1 1-1,0-1 1,0 0 0,1 1-1,-1-1 1,0 1 0,1-1-1,-1 1 1,21 2 21,25-11 1,-9-4-79,-24 7 4,0 0 1,0 1 0,1 0 0,-1 1-1,1 1 1,0 0 0,0 1-1,25 1 1,-38 0 48,-1 1 0,1-1 0,-1 1 0,1-1 0,-1 1 0,1 0 0,-1-1 0,0 1-1,1 0 1,-1-1 0,0 1 0,1 0 0,-1 0 0,0-1 0,0 1 0,0 0 0,0 0 0,0-1 0,1 1-1,-1 0 1,-1 0 0,1 1 0,2 5 290,4-15-28,0-8-245,0-1 0,0 1 0,-2-1 0,4-22 0,3-11-772,-10 46 34,0 1-1,1-1 1,0 1 0,0-1 0,0 1 0,0 0 0,0 0 0,1 0 0,-1 0 0,1 0-1,0 0 1,0 1 0,5-4 0,11-9-5575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16752,'0'0'6748,"-8"12"-5990,0-1-581,1-1 45,0-1 1,1 2-1,0-1 1,0 1-1,1 0 1,-6 22 0,-6 26 678,7-27-693,1 0-1,2 1 0,1 0 0,-2 45 0,8-78-193,0 0 0,-1 1-1,1-1 1,0 1-1,0-1 1,0 0-1,0 1 1,0-1-1,0 0 1,1 1-1,-1-1 1,0 1-1,0-1 1,0 0 0,0 1-1,0-1 1,0 0-1,1 1 1,-1-1-1,0 0 1,0 0-1,0 1 1,1-1-1,-1 0 1,0 1-1,0-1 1,1 0 0,-1 0-1,0 0 1,1 1-1,-1-1 1,0 0-1,1 0 1,-1 0-1,0 0 1,1 0-1,-1 1 1,0-1-1,1 0 1,-1 0 0,1 0-1,-1 0 1,0 0-1,1 0 1,-1 0-1,0 0 1,1-1-1,-1 1 1,1 0-1,-1 0 1,0 0-1,1 0 1,-1 0 0,0 0-1,1-1 1,-1 1-1,0 0 1,0 0-1,1-1 1,-1 1-1,0 0 1,0 0-1,1-1 1,-1 1-1,0 0 1,0-1 0,0 1-1,1 0 1,-1-1-1,20-21 513,-14 11-321,-1 0 0,0 0 0,0 0-1,-1-1 1,0 1 0,-1-1 0,-1 0 0,0 0 0,0 0 0,-1 0 0,-1-1 0,-2-21 0,2 34-204,0 0 1,0 0-1,0 1 1,0-1-1,-1 0 1,1 0-1,0 1 1,0-1 0,-1 0-1,1 0 1,0 1-1,0-1 1,-1 0-1,1 0 1,0 0-1,0 0 1,-1 0-1,1 0 1,0 1 0,-1-1-1,1 0 1,0 0-1,-1 0 1,1 0-1,0 0 1,-1 0-1,1 0 1,0 0-1,0 0 1,-1 0 0,1 0-1,0-1 1,-1 1-1,1 0 1,0 0-1,-1 0 1,1 0-1,0 0 1,0-1-1,-1 1 1,1 0 0,0 0-1,0 0 1,-1-1-1,1 1 1,0 0-1,0 0 1,0-1-1,-1 1 1,1 0-1,0 0 1,0-1 0,0 1-1,0 0 1,0-1-1,0 1 1,0 0-1,0-1 1,0 1-1,0 0 1,-1 0-1,2-1 1,-1 1 0,0 0-1,0-1 1,0 0-1,-11 24-24,10-19 20,1 0 0,-1 0 0,1-1 1,0 1-1,0 0 0,0 0 0,1 0 0,-1 0 1,1 0-1,0-1 0,0 1 0,0 0 0,0-1 1,1 1-1,0 0 0,0-1 0,0 0 0,0 1 1,0-1-1,4 4 0,-2-4-1,0 0 1,0 0-1,1-1 0,-1 1 1,1-1-1,-1 0 0,1 0 1,0-1-1,0 1 0,0-1 1,0 0-1,0 0 0,0-1 1,0 0-1,7 0 0,-5 0 18,-1 0 0,0-1-1,1 1 1,-1-2 0,0 1-1,1-1 1,-1 0-1,0 0 1,0 0 0,0-1-1,-1 0 1,1 0 0,-1 0-1,1-1 1,-1 0 0,0 0-1,0-1 1,-1 1 0,1-1-1,-1 0 1,0 0-1,-1 0 1,1 0 0,-1-1-1,0 0 1,4-11 0,-32 46-404,22-24 407,1 1-1,-1-1 1,1 1-1,0 0 1,1 0 0,0 0-1,0 0 1,0 7-1,0-12-4,1 1 0,1-1-1,-1 1 1,0-1-1,0 1 1,1-1-1,-1 1 1,0-1-1,1 1 1,0-1-1,-1 0 1,1 1 0,0-1-1,-1 0 1,1 1-1,0-1 1,0 0-1,0 0 1,0 0-1,1 0 1,-1 0-1,0 0 1,0 0-1,0 0 1,1-1 0,-1 1-1,1 0 1,-1-1-1,0 1 1,1-1-1,-1 1 1,1-1-1,-1 0 1,1 0-1,-1 1 1,3-1 0,8 0 3,0 1 1,1-2-1,-1 0 1,1 0-1,-1-1 1,0-1 0,23-7-1,-3-3 10,45-25 1,-10 4-20,-77 69-6,8-30-33,0 0-1,0 0 1,1 0-1,0 0 1,0 0-1,0 0 1,1 0-1,0 1 1,0-1-1,0 0 1,2 10-1,-2-14 8,0 0 0,1 0 0,-1 0 0,0 0 0,1 0 0,-1 0 0,1 0 0,-1 0 0,1 0 0,0 0 0,-1 0 0,1-1 0,0 1 0,-1 0 0,1 0-1,0-1 1,0 1 0,0 0 0,0-1 0,0 1 0,0-1 0,0 1 0,1-1 0,0 1-31,0-1 1,0-1-1,0 1 1,0 0-1,0 0 1,0-1-1,0 1 1,0-1-1,0 0 1,0 1-1,0-1 1,0 0-1,0 0 1,0 0-1,-1-1 0,1 1 1,1-2-1,4-2-1515,-1-1 0,0 1 0,0-1 0,-1-1 0,5-6-1,9-15-6455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16656,'0'0'13228,"-33"53"-12107,33-46-352,8-1-545,5 1-224,4-5-1409,2-2-1986,-4 0-2339,1 0-5028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16720,'0'0'5867,"9"-8"-2947,30-20-1084,-39 27-1804,1 1 0,-1 0 0,0 0 0,1-1 0,-1 1 0,1 0 0,-1 0 0,1 0 0,-1 0 0,1 0 0,-1 0 0,1 0 0,0 0 0,-1 0 0,1 0 0,-1 0 0,1 0 0,-1 0 0,1 0 0,-1 0 1,1 0-1,-1 1 0,1-1 0,-1 0 0,0 0 0,1 1 0,-1-1 0,1 0 0,-1 1 0,0-1 0,1 0 0,-1 1 0,0-1 0,1 0 0,-1 1 0,0-1 0,1 1 0,-1-1 0,0 1 0,0-1 0,0 1 0,1 0 0,3 24 659,-3-21-522,4 79 1020,-10 156 0,-2-54-380,26-297-1620,-10-27 533,-9 144 284,1-1 0,0 0 1,0-1-1,0 1 0,0 0 0,0 0 0,1 0 0,0-1 1,0 1-1,0-1 0,0 1 0,0-1 0,1 0 0,-1 0 1,1 0-1,0 0 0,0 0 0,0-1 0,0 1 1,1-1-1,-1 0 0,1 0 0,4 2 0,-3-1 1,-1-1 0,0-1 0,1 1 0,0 0 0,-1-1 0,1 0 0,0 0 0,0-1 0,0 1 0,0-1 0,-1 0 0,1 0 0,0-1 0,0 1 0,0-1 0,0 0 0,-1-1 0,1 1 0,6-4 0,-3 0 66,0-1 0,-1-1 0,1 1-1,-2-1 1,1 0 0,-1-1 0,0 0 0,0 0-1,-1 0 1,6-14 0,-9 112-383,0-68 271,1 0 0,0 0 1,2 0-1,0 0 0,2-1 0,14 35 0,-10-30-45,-1 0 0,-2 1 0,6 36 0,-13-59 65,0 0 0,-1 1-1,0-1 1,0 0 0,0 1 0,0-1 0,-1 0 0,0 1 0,0-1 0,-1 5-1,1-9 43,1 1-1,0 0 1,-1 0-1,1-1 0,-1 1 1,1 0-1,-1-1 1,1 1-1,-1-1 1,1 1-1,-1-1 0,0 1 1,1-1-1,-1 1 1,0-1-1,0 0 0,1 1 1,-1-1-1,0 0 1,0 1-1,1-1 0,-2 0 1,0 0 19,-1 0 0,1 0 0,0-1-1,0 1 1,0-1 0,0 1 0,0-1 0,0 0 0,1 1 0,-1-1 0,0 0 0,0-1-1,-1 0 1,-4-3-39,0-1 0,1 0 0,0 0 0,1-1 0,-1 1 0,1-1 1,0 0-1,1-1 0,0 1 0,-5-12 0,1 0-5,1-1 0,0 0 1,-4-24-1,9 34-15,0 0 0,1-1-1,0 1 1,0-1 0,1 1 0,0-1 0,4-18 0,-3 24-68,1 1 1,-1 0 0,1-1 0,0 1 0,0 0 0,0 0 0,1 0-1,0 0 1,-1 0 0,1 1 0,1 0 0,-1-1 0,0 1-1,1 0 1,0 0 0,-1 1 0,1-1 0,0 1 0,8-4 0,29-10-5394,2 1-5097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 16784,'0'0'12102,"-11"-1"-10890,5 1-1129,0 0 0,0 0-1,0 1 1,0 0 0,0 0 0,0 0 0,1 1 0,-1 0 0,0 0 0,1 0-1,-1 1 1,1 0 0,0 0 0,0 0 0,0 1 0,0 0 0,1-1 0,-1 2-1,1-1 1,-7 10 0,4-5-68,0 0-1,0 0 0,1 1 1,1 0-1,0 0 0,0 0 1,1 0-1,-5 19 1,8-26-19,0 0 0,1-1 1,-1 1-1,1 0 0,0 0 1,0 0-1,0-1 1,0 1-1,1 0 0,-1 0 1,1-1-1,0 1 0,-1 0 1,1-1-1,0 1 0,1-1 1,-1 1-1,0-1 1,1 1-1,-1-1 0,1 0 1,0 0-1,0 0 0,0 0 1,0 0-1,0 0 0,0 0 1,1-1-1,-1 1 1,0-1-1,1 1 0,-1-1 1,1 0-1,-1 0 0,1 0 1,0-1-1,0 1 0,-1-1 1,5 1-1,13 2-253,-1 0-1,1-2 1,-1 0-1,1-1 1,0-1-1,-1-1 1,32-7-1,9-10-3973,-6-10-4303,-25 6-2185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37 18930,'0'0'13127,"-5"0"-12956,3 0-177,1 0 0,0 0 0,-1 0 0,1 1 0,-1-1 0,1 0 0,-1 1 0,1-1 0,-1 1 0,1-1 0,0 1 0,-1 0 0,1-1 0,0 1 0,0 0 0,0 0 0,-1 0 0,1 0 0,-1 2 0,-16 31-175,14-24 220,-15 35-1,21-45-22,-1 0 1,0 0 0,1 0 0,-1 0-1,0-1 1,1 1 0,-1 0-1,0-1 1,0 1 0,0-1 0,1 0-1,-1 1 1,0-1 0,1-1 0,9-8 39,-1 0 1,0 0 0,0-1 0,-1-1 0,-1 0 0,0 0 0,-1 0 0,10-24 0,-17 36-57,0-1 0,-1 1 0,1-1 0,0 1 0,-1 0 0,1-1 0,-1 1 0,1-1 0,-1 1 0,1 0 0,0-1 0,-1 1 0,0 0 0,1-1 0,-1 1 0,1 0 0,-1 0 0,1 0 0,-1-1 0,1 1 0,-1 0 0,0 0 0,1 0 0,-1 0 0,1 0 0,-1 0 0,0 0 0,1 0 0,-1 0 0,0 1 0,-29-2 0,25 2 0,2-2 0,0 1 0,0 0 0,0 0 0,0 0 0,0 1 0,0-1 0,0 1 0,0 0 0,0 0 0,0 0 0,0 0 0,0 0 0,1 0 0,-1 1 0,1-1 0,-1 1 0,1 0 0,-1 0 0,-2 3 0,3-2 0,0 1 0,0 0 0,0 0 0,1 0 0,-1 0 0,1 0 0,0 0 0,0 1 0,1-1 0,-1 0 0,1 1 0,0-1 0,0 5 0,1-8-22,-1 0 0,1-1 0,-1 1 0,1 0 0,-1 0 0,1 0 0,0 0 1,0-1-1,-1 1 0,1 0 0,0 0 0,0-1 0,0 1 0,-1-1 0,1 1 0,0-1 0,0 1 0,0-1 0,0 1 0,0-1 0,0 0 1,0 0-1,1 1 0,31 6-1134,-27-6 788,73 8-6885,-28-14-1354,-28-4 2110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9129,'0'0'5984,"-3"-9"-4457,-9-28-956,12 36-563,0 1-1,0 0 1,0-1-1,0 1 1,0 0-1,0-1 1,0 1 0,0-1-1,0 1 1,0 0-1,0-1 1,0 1 0,0 0-1,0-1 1,0 1-1,0 0 1,0-1-1,1 1 1,-1-1 0,0 1-1,0 0 1,0 0-1,1-1 1,-1 1 0,0 0-1,0-1 1,1 1-1,-1 0 1,0 0 0,0-1-1,1 1 1,-1 0-1,0 0 1,1 0-1,-1 0 1,0-1 0,1 1-1,-1 0 1,1 0-1,20-3-949,-5 2 2521,-16 1-1451,0 0-1,0 0 1,0 0-1,0-1 0,1 1 1,-1 0-1,0 0 1,0 0-1,0 0 0,0 0 1,1 0-1,-1 0 0,0 0 1,0 0-1,0 0 1,0-1-1,0 1 0,1 0 1,-1 0-1,0 0 1,0 0-1,0 0 0,0-1 1,0 1-1,0 0 0,0 0 1,0 0-1,0 0 1,0 0-1,0-1 0,0 1 1,1 0-1,-1 0 1,0 0-1,0-1 0,0 1 1,0 0-1,-1 0 0,1 0 1,0 0-1,0-1 1,0 1-1,0 0 0,0 0 1,0 0-1,0 0 1,0-1-1,0 1 0,0 0 1,0 0-1,-1 0 0,-1-1 243,0 0-1,-1 0 0,1 0 1,-1 1-1,1-1 0,-1 1 1,1 0-1,-1 0 0,1 0 1,-1 0-1,1 0 0,-4 1 1,-1 0 87,-1-1-258,0 1-1,0 0 1,0 0 0,0 1 0,0 0 0,1 1 0,-10 3 0,14-5-145,0 1 0,0-1 1,0 0-1,0 1 1,1 0-1,-1 0 0,1-1 1,-1 2-1,1-1 1,0 0-1,-1 0 0,1 1 1,1-1-1,-1 1 1,0 0-1,0-1 0,1 1 1,0 0-1,-1 0 1,0 5-1,2-7-54,0 1 0,1-1 0,-1 0 0,1 0 0,-1 0 0,1 0 0,0 0 0,-1 0 0,1 0 0,0 0 0,0 0 0,0 0 0,0 0 0,0 0 0,0-1 0,0 1 0,0 0 0,0 0 0,0-1 0,0 1 0,0-1 0,0 1 0,0-1 0,1 0 0,-1 0 0,0 1 0,0-1 0,0 0 0,1 0 0,-1 0 0,0 0 0,2 0 0,55 2 0,-49-3 0,116-9-296,-93 6 89,0 1-1,0 1 0,47 3 1,-79-1 195,1 1 1,0-1-1,0 0 0,-1 0 1,1 0-1,0 0 1,-1 0-1,1 1 1,0-1-1,0 0 1,-1 1-1,1-1 1,-1 0-1,1 1 0,0-1 1,-1 1-1,1-1 1,-1 1-1,1 0 1,-1-1-1,1 1 1,-1-1-1,1 1 1,-1 0-1,0-1 0,1 1 1,-1 0-1,0-1 1,0 1-1,0 0 1,1 0-1,-1-1 1,0 1-1,0 0 1,0 0-1,0-1 0,0 1 1,0 0-1,0 0 1,0-1-1,-1 1 1,1 0-1,0-1 1,0 1-1,-1 0 1,1 0-1,0-1 0,-1 1 1,1 0-1,-1-1 1,0 1-1,-24 34 468,3-16-265,-1-1 0,0-1 0,-50 27 0,58-36-135,0-1 1,0-1-1,0 0 0,-1-1 1,1-1-1,-1 0 0,0-1 1,-24 1-1,40-4-55,-1 0 0,0 0 1,1 0-1,-1 0 0,0 0 0,1-1 0,-1 1 1,0 0-1,1 0 0,-1-1 0,1 1 0,-1-1 0,0 1 1,1 0-1,-1-1 0,1 1 0,-1-1 0,1 1 1,0-1-1,-1 1 0,1-1 0,-1 0 0,1 1 1,0-1-1,0 0 0,-1 1 0,1-1 0,0 1 0,0-1 1,0 0-1,0 0 0,-1 1 0,1-1 0,0 0 1,0 1-1,1-1 0,-1 0 0,0 1 0,0-1 1,0 0-1,0 1 0,0-1 0,1 0 0,-1 1 0,1-2 1,14-33-276,8 5-2969,31-31 0,4-3-5048,-19 14-992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13293,'0'0'18326,"-6"11"-17653,0 2-637,1 0 1,1 1 0,0-1-1,1 1 1,0 0-1,1 0 1,1 0-1,0 0 1,1 1-1,0-1 1,1 0-1,4 18 1,19 72-115,-15-72-6,-2 0 1,0 1 0,2 53 0,-13-85-80,-5-9-17,-5-12-27,-65-136 688,72 140-421,1 0 0,1-1 0,0 1 0,1-1 0,1-1 0,0 1 0,0-34 0,3 49-60,1 1 1,-1-1-1,0 1 1,1-1-1,-1 1 1,1-1-1,-1 1 0,1-1 1,0 1-1,0-1 1,0 1-1,0 0 0,0 0 1,0-1-1,0 1 1,0 0-1,0 0 1,0 0-1,1 0 0,-1 0 1,0 0-1,1 1 1,-1-1-1,1 0 1,-1 1-1,1-1 0,-1 1 1,1-1-1,-1 1 1,4-1-1,55 0-41,-50 2 16,22 2-1822,51 11 1,-28-3-4204,5-2-5774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8296,'0'0'17035,"4"8"-15194,-3-5-1699,1 0-1,0 0 0,0 0 1,0 0-1,0 0 0,0-1 1,0 1-1,1-1 0,0 1 1,-1-1-1,1 0 0,0 0 1,0 0-1,4 2 0,1-1 70,0-1-1,0 0 1,0 0-1,0-1 0,0 1 1,15-1-1,184-11 944,-141 3-1963,94 5 0,-155 2 475,0 0 0,0 1 0,0 0 0,0 0 1,0 1-1,0-1 0,0 1 0,7 4 0,-9-5-536,-1 1 0,0 0 0,1-1-1,-1 1 1,0 0 0,0 0-1,0 1 1,0-1 0,2 4 0,-2-2-5520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10570,'0'0'6705,"2"-8"-3086,-1 4-3430,0 1-1,1-1 0,-1 0 0,0 1 0,1-1 1,0 1-1,0 0 0,0 0 0,0 0 0,1 0 0,-1 0 1,1 0-1,0 0 0,0 1 0,0-1 0,0 1 0,0 0 1,0 0-1,1 0 0,-1 0 0,0 1 0,1-1 1,6 0-1,7-2 70,1 1-1,-1 0 1,1 2 0,0 0 0,-1 1 0,1 1 0,0 0 0,-1 1 0,24 7 0,-34-7-229,-1 0 1,1 0 0,-1 1 0,0 0-1,0 0 1,0 0 0,-1 1 0,1 0-1,-1 0 1,0 0 0,9 11 0,-11-11 15,0 0 0,-1 1 0,1 0 0,-1-1 0,0 1 0,0 0 0,0 0 0,-1 0 0,0 0 0,0 0 1,0 0-1,-1 1 0,1-1 0,-1 0 0,0 0 0,-1 1 0,-1 5 0,0 0 158,-1 0 1,0-1-1,-1 1 0,0-1 0,-1 0 0,0 0 0,0 0 0,-10 12 0,-62 71 1215,54-66-1140,-74 83-572,80-95-1955,7-15-6761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11050,'0'0'20035,"9"8"-19736,-3-4-269,-1 0 1,0 1-1,0 0 0,0 0 0,-1 1 0,0-1 0,0 1 0,0 0 0,0 0 1,-1 0-1,0 1 0,-1-1 0,4 13 0,7 69-954,-13-59-2824,-2-1-4541,0-23 1680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15567,'0'0'11915,"87"-12"-10698,-36-5-448,5-2-577,-2 0-128,-5 3-32,-9 5-320,-13 6-705,-6 3-1185,-12 2-801,-6 0-1697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5317,'0'0'13362,"10"-8"-11723,1 0-1274,1 1-1,0 0 1,0 1 0,1 0-1,0 1 1,0 1-1,0 0 1,0 0 0,1 2-1,-1-1 1,1 2 0,15-1-1,-29 2-314,1 0 0,0 0 0,0 0 0,-1 0-1,1 0 1,0 0 0,0 0 0,-1 0 0,1 1 0,0-1-1,-1 0 1,1 0 0,0 0 0,0 1 0,-1-1-1,1 1 1,-1-1 0,1 0 0,0 1 0,-1-1 0,1 1-1,-1-1 1,1 1 0,-1-1 0,1 1 0,-1 0-1,1-1 1,-1 1 0,0 0 0,1-1 0,-1 1 0,0 0-1,1 0 1,-1 2 62,0-1 0,0 0 0,0 1 0,-1-1-1,1 0 1,-1 1 0,1-1 0,-1 0 0,0 0-1,-1 5 1,-32 47 1166,-17 0-456,38-42-589,0 0 1,1 1-1,1 0 1,0 1 0,1 0-1,0 1 1,-12 25-1,21-39-220,0 1-1,1 0 1,-1 0 0,0-1-1,1 1 1,-1 0 0,1 0-1,0 0 1,-1 0 0,1 0-1,0 0 1,0 0 0,0 0-1,0 0 1,1 0-1,-1-1 1,0 1 0,1 0-1,0 0 1,-1 0 0,1 0-1,0-1 1,0 1 0,0 0-1,0-1 1,0 1 0,0-1-1,0 1 1,1-1-1,-1 1 1,0-1 0,1 0-1,0 0 1,-1 0 0,1 0-1,-1 0 1,1 0 0,0 0-1,0 0 1,0-1-1,-1 1 1,1-1 0,0 1-1,0-1 1,0 0 0,2 1-1,9 0 6,-1 0-1,1-1 1,-1 0-1,1-1 1,23-5 0,-22 3-7,1 0 1,-1-1 0,0 0 0,0-2-1,-1 1 1,0-2 0,0 0 0,0 0-1,16-13 1,-28 19-12,-1 1 0,1 0 0,-1-1 0,1 1 0,0-1 0,-1 0 0,1 1 0,-1-1 0,1 1 0,-1-1 0,0 0 0,1 1 0,-1-1 0,0 0 0,1 0 0,-1 1 0,0-1 0,0 0 0,0 0 0,1 1 0,-1-1 0,0 0 0,0 0 0,0 1 0,0-1 0,-1 0 0,1 0 0,0 1 0,0-1 0,0 0 0,0 0 0,-1 0 0,0-1 0,-1 1 0,1-1 0,-1 1 0,1 0 0,-1 0 0,0-1 0,0 1 0,1 0 0,-1 0 0,0 1 0,0-1 0,-2-1 0,-66-12 0,62 13 0,-11 0-1086,1 0-2850,18 0 3810,0 1 1,0 0-1,0 0 1,0-1 0,-1 1-1,1 0 1,0 0-1,0-1 1,0 1-1,0 0 1,0 0 0,0-1-1,0 1 1,0 0-1,0 0 1,0-1 0,0 1-1,0 0 1,0 0-1,1-1 1,-1 1-1,0 0 1,0 0 0,0-1-1,0 1 1,0 0-1,0 0 1,1 0-1,-1-1 1,0 1 0,0 0-1,0 0 1,1 0-1,-1-1 1,0 1 0,0 0-1,0 0 1,1 0-1,-1 0 1,0 0-1,0 0 1,1 0 0,-1 0-1,0-1 1,0 1-1,1 0 1,-1 0-1,0 0 1,0 0 0,1 0-1,-1 0 1,1 1-1,14-12-13988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81 14350,'1'-9'4713,"2"-24"-2630,-3 30-1629,0 1 0,0-1 0,1 1 0,-1-1 0,1 1 0,-1-1 1,1 1-1,0 0 0,0-1 0,0 1 0,0 0 0,0 0 0,1 0 0,2-4 0,-4 6-396,1 0 0,-1 0-1,1 1 1,0-1 0,-1 0 0,1 0-1,-1 0 1,1 1 0,-1-1 0,1 0 0,-1 0-1,1 1 1,-1-1 0,1 1 0,-1-1-1,0 0 1,1 1 0,-1-1 0,1 1-1,-1-1 1,0 1 0,0-1 0,1 1 0,-1-1-1,0 1 1,0-1 0,1 1 0,-1-1-1,0 1 1,0-1 0,0 2 0,5 20 245,-5-21-261,4 52 298,-3 1 0,-2-1 0,-2 1 0,-20 102 0,11-83 118,-4 120 0,16-193-458,-1 1 0,1 0 0,0-1 0,0 1 0,0-1 0,0 1 0,0-1 0,0 1 0,0 0 0,0-1 0,0 1 0,0-1 0,0 1 0,0-1 0,1 1 0,-1 0 0,0-1 0,0 1 0,0-1 0,1 1 0,-1-1 0,0 1 0,1-1 0,-1 1 0,0-1 0,1 0 0,-1 1 0,1-1 0,-1 0 0,1 1 0,-1-1 0,1 0 0,-1 1 0,1-1 0,-1 0 0,1 0 0,-1 1 0,1-1 0,-1 0 0,1 0 0,0 0 0,-1 0 0,1 0 0,-1 0 0,1 0 0,-1 0 0,1 0 0,0 0 0,-1 0 0,1 0 0,-1-1 0,1 1 0,-1 0 0,1 0 0,-1-1 0,1 1 0,-1 0 0,1 0 0,-1-1 0,1 1 0,-1-1 0,1 1 0,-1 0 0,0-1 0,1 1 0,-1-1 0,1 0 0,31-32 0,62-96 0,95-120 0,-162 214-230,-39 35-7153,-7 1-731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14414,'0'0'14189,"59"52"-12075,-34-31-352,4 3-1474,-1 5-288,-2 4 0,-2 3 0,-3-3 0,0-2 0,2-4 0,-2-10-1345,-4-11-3011,-3-6-4357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 12844,'0'0'3358,"9"-4"-1148,-3 0-1692,-2 1-215,-1 1 1,1-1-1,0 1 1,0 0-1,1 0 1,-1 0-1,0 1 1,0-1 0,1 1-1,-1 0 1,1 0-1,-1 1 1,7-1-1,-10 2-232,-1-1 1,1 1-1,0 0 0,0-1 0,0 1 0,-1 0 0,1 0 0,0-1 1,-1 1-1,1 0 0,-1 0 0,1 0 0,-1 0 0,1 0 0,-1 0 1,0 0-1,1 0 0,-1 0 0,0 0 0,0 0 0,0 0 0,1 0 1,-1 0-1,0 0 0,-1 0 0,1 0 0,0 0 0,0 0 1,0 0-1,-1 0 0,1 0 0,-1 2 0,-12 36 1025,-34 39 591,38-67-1485,1 0-1,0 1 1,1 0 0,0 0 0,1 1 0,0-1 0,1 1 0,0 1 0,2-1 0,-1 1 0,-2 24 0,6-36-200,0-1 0,0 1 0,0 0 0,0-1 0,0 1 0,1-1 0,-1 1 0,0 0 0,1-1 0,0 1 0,-1-1 1,1 1-1,0-1 0,-1 1 0,1-1 0,0 0 0,0 1 0,0-1 0,1 0 0,-1 0 0,0 0 0,0 0 0,1 0 0,-1 0 0,3 2 0,-1-2 5,0 0-1,1 0 1,-1-1-1,1 1 1,-1 0-1,1-1 0,-1 0 1,1 0-1,0 0 1,-1-1-1,6 0 1,0-1 18,0 0 0,0-1-1,0 0 1,0 0 0,-1-1 0,0 0 0,1 0-1,-2-1 1,9-6 0,-14 9 15,1 0 0,-1-1 1,1 1-1,-1-1 0,0 0 0,0 1 0,0-1 0,0 0 1,-1 0-1,1 0 0,-1-1 0,0 1 0,0 0 0,0 0 1,0-1-1,0 1 0,-1-1 0,1 1 0,-1 0 0,-1-6 1,1 7-16,-1 0 0,0 0 1,0 0-1,0 0 0,0 0 1,0 0-1,0 0 0,0 0 1,-1 0-1,1 1 0,-1-1 1,0 1-1,1-1 1,-1 1-1,0-1 0,0 1 1,0 0-1,0 0 0,0 0 1,0 0-1,0 0 0,0 0 1,0 0-1,0 1 0,-1-1 1,1 1-1,0 0 1,0 0-1,-1 0 0,1 0 1,-2 0-1,-2 0-19,0 0 1,0 0-1,0 0 0,0 1 1,0 0-1,0 0 0,-7 3 1,11-4-16,1 1 0,-1 0 0,0 0-1,1 0 1,-1 0 0,1 0 0,-1 0 0,1 0 0,-1 0 0,1 1 0,0-1 0,0 0 0,0 1 0,0-1 0,0 1 0,0 0 0,0-1 0,0 1 0,1 0 0,-1-1 0,0 1-1,1 0 1,0 0 0,-1-1 0,1 1 0,0 0 0,0 3 0,0-4-152,1 0-1,0 0 0,-1 0 1,1 0-1,0 0 1,-1 0-1,1 0 0,0 0 1,0 0-1,0-1 1,0 1-1,0 0 1,0-1-1,0 1 0,0 0 1,0-1-1,0 1 1,0-1-1,0 0 0,0 1 1,1-1-1,-1 0 1,0 0-1,0 0 0,0 1 1,0-1-1,1 0 1,-1-1-1,0 1 1,2 0-1,43-4-7064,-8-9-2309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13901,'0'0'14798,"21"51"-13613,1-50-736,7-1-385,-1 0-385,-3-5-2049,-1-9-2338,-9-4-4325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19538,'0'0'8521,"7"-10"-7208,22-33-912,34-69 0,-55 94-366,0 1-1,-1-1 0,-1 0 0,-1-1 0,0 1 1,-1-1-1,-1 0 0,0-20 0,-3 39-19,0 0-1,-1 0 1,1 0-1,0 0 1,0 0-1,0 0 1,0-1-1,-1 1 1,1 0-1,0 0 1,0 0-1,0 0 1,0 0-1,-1 0 1,1 0 0,0 0-1,0 0 1,0 0-1,-1 0 1,1 0-1,0 0 1,0 0-1,0 0 1,-1 0-1,1 0 1,0 0-1,0 0 1,0 0-1,-1 0 1,1 0-1,0 1 1,0-1-1,0 0 1,0 0-1,0 0 1,-1 0-1,1 0 1,0 0-1,0 1 1,0-1 0,0 0-1,0 0 1,0 0-1,-1 0 1,1 1-1,0-1 1,0 0-1,0 0 1,0 1-1,-4 6 10,1 0 0,0 0 0,0 1-1,0 0 1,1-1 0,0 1 0,1 0 0,-2 11-1,-1 69 87,4-85-103,0 4-837,0 8 1406,0 1 0,1-1 0,5 29 0,-5-41-788,-1-1 0,1 1-1,0 0 1,0 0 0,1-1-1,-1 1 1,0-1 0,1 1 0,0-1-1,-1 1 1,1-1 0,2 2-1,13 3-4940,5-10-3579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11339,'0'0'14670,"15"7"-13293,-10-5-1237,3 2 11,-1 0 0,1-1 0,0 0 0,0-1 0,0 0 0,0 0-1,1 0 1,-1-1 0,0 0 0,1-1 0,-1 0 0,0-1 0,10-1 0,40-11 462,104-40 0,-16-6-3532,-41 16-4399,-37 15-3450,-46 17 3951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8040,'0'0'15556,"9"-5"-13763,-6 3-1668,41-19 1547,-41 19-1510,1 1 0,-1 0-1,1 0 1,-1 0 0,1 1 0,0-1-1,-1 1 1,1 0 0,0 0-1,-1 0 1,1 0 0,0 1 0,-1-1-1,6 3 1,-8-3-146,0 1 0,0 0 0,0-1 1,-1 1-1,1 0 0,0 0 0,0 0 0,-1 0 0,1 0 0,0 0 1,-1 0-1,1 0 0,-1 0 0,0 0 0,1 0 0,-1 0 0,0 0 0,1 0 1,-1 0-1,0 0 0,0 0 0,0 0 0,0 1 0,0-1 0,0 0 1,0 0-1,-1 0 0,1 0 0,0 0 0,-1 0 0,1 0 0,0 0 1,-1 0-1,1 0 0,-1 0 0,-1 2 0,-23 37 332,-28 15 29,35-38-289,1 1 1,0 1 0,-19 30-1,35-49-71,1 1-1,-1-1 0,1 1 0,-1 0 1,1-1-1,-1 1 0,1 0 0,0 0 1,-1 0-1,1-1 0,0 1 0,0 0 1,-1 0-1,1 0 0,0-1 0,0 1 1,0 0-1,0 0 0,0 0 0,0 0 1,0-1-1,0 1 0,1 0 0,-1 0 1,0 0-1,0-1 0,1 1 0,-1 0 1,0 0-1,1-1 0,-1 1 0,1 0 0,-1 0 1,1-1-1,-1 1 0,1-1 0,0 1 1,-1-1-1,1 1 0,0-1 0,-1 1 1,1-1-1,0 1 0,0-1 0,-1 0 1,1 1-1,0-1 0,0 0 0,0 0 1,0 0-1,-1 1 0,1-1 0,0 0 1,1 0-1,61 0 283,-44-1-275,-11 1-11,82-5 55,-84 4-55,0 0-1,0 0 0,0-1 0,0 1 1,0-1-1,0-1 0,-1 1 0,1-1 1,-1 0-1,1-1 0,-1 1 0,5-5 1,-8 7-12,-1 0 0,0 0-1,0-1 1,0 1 0,1 0 0,-1 0 0,0-1 0,-1 1 0,1 0 0,0-1 0,0 1 0,0-1 0,-1 1 0,1-1 0,-1 1-1,1-1 1,-1 0 0,0 1 0,0-1 0,0 0 0,1 1 0,-2-4 0,1 4-1,-1 0 1,0-1-1,0 1 0,0 0 0,0-1 1,0 1-1,0 0 0,0 0 1,0 0-1,0 0 0,-1 0 0,1 0 1,0 0-1,-1 0 0,1 0 1,-1 1-1,1-1 0,-3 0 0,-6-2-1,0 0 1,0 1-1,0 1 0,0-1 0,-15 1 0,14 1 3,-40 3 9,50-2-13,-1-1-1,1 0 1,-1 1 0,1-1-1,-1 1 1,1-1 0,-1 1 0,1 0-1,0-1 1,0 1 0,-1 0-1,1 0 1,0 0 0,0 0 0,0 0-1,0 0 1,0 1 0,0-1-1,0 0 1,0 0 0,1 1 0,-1-1-1,0 0 1,1 1 0,-1-1-1,1 1 1,-1-1 0,1 3 0,0-3-110,0-1 0,0 0 0,0 1 1,0-1-1,0 1 0,0-1 0,0 0 0,0 1 1,0-1-1,0 1 0,0-1 0,0 0 0,0 1 1,0-1-1,1 1 0,-1-1 0,0 0 1,0 1-1,1-1 0,-1 0 0,0 1 0,0-1 1,1 0-1,-1 0 0,0 1 0,1-1 1,-1 0-1,0 0 0,1 1 0,-1-1 0,0 0 1,1 0-1,-1 0 0,1 0 0,-1 0 1,0 0-1,1 0 0,-1 1 0,1-1 0,-1 0 1,1 0-1,-1 0 0,0-1 0,1 1 1,-1 0-1,1 0 0,-1 0 0,1 0 0,21 0-7874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3075,'0'0'3416,"3"-9"-2049,3-7-1206,14-37 2151,-13 18 5951,-6 72 1142,9 36-7711,-3-18-1038,17 100-77,-20-133-631,2-1 0,0-1 0,2 1 0,0-1 0,14 23 0,-21-40-130,1-1 1,0 1-1,-1-1 0,2 1 1,-1-1-1,0 1 1,0-1-1,1 0 1,-1 0-1,6 3 1,-8-5 76,1 0-1,-1 0 1,1 0 0,-1 1 0,0-1 0,1 0 0,-1 0 0,1 0 0,-1 0-1,0 0 1,1 0 0,-1 0 0,1 0 0,-1 0 0,0 0 0,1 0 0,-1 0-1,0 0 1,1-1 0,-1 1 0,1 0 0,-1 0 0,0 0 0,1 0 0,-1-1 0,0 1-1,1 0 1,-1 0 0,1-1 0,2-20-3900,-8-5-1637,-13-2-2329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14990,'0'0'13869,"70"-18"-12235,-26 10-545,6-2-481,4-3-415,3-5-129,-4-1-961,-7-2-2594,-10-7-5958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3 559 7527,'0'0'7661,"0"9"-4720,-2 31-1174,2-38-1616,0 0 0,0-1 1,0 1-1,0 0 0,0 0 0,0-1 0,0 1 0,1 0 0,-1-1 0,1 1 0,-1 0 1,1-1-1,0 1 0,0-1 0,1 2 0,-2-2-74,1 0 0,-1-1 0,1 1-1,0-1 1,-1 0 0,1 1 0,0-1 0,-1 1 0,1-1 0,0 0 0,0 0-1,-1 1 1,1-1 0,0 0 0,0 0 0,-1 0 0,1 0 0,0 0 0,0 0-1,0 0 1,-1 0 0,2 0 0,1-1 85,-1 0 0,1 0 0,-1 0 0,0 0 0,0 0 0,0 0 0,1-1 0,-1 1 0,0-1 0,-1 1 0,1-1 0,0 0 0,0 0 0,-1 0 0,1 0 0,1-3 0,14-31 1100,-2 0 0,12-42 0,28-161-460,-48 208-708,23-162 98,-19 219-64,1 26-128,-6 16 50,-6 121-1,-2-80-281,5-85-2208,-2-23 2244,-1-1-1,0 1 1,0-1 0,1 1 0,-1-1-1,0 0 1,1 1 0,-1-1 0,0 0-1,1 1 1,-1-1 0,1 0 0,-1 1-1,0-1 1,1 0 0,-1 0 0,1 0-1,-1 1 1,1-1 0,-1 0 0,1 0-1,-1 0 1,1 0 0,-1 0 0,1 0-1,-1 0 1,1 0 0,-1 0 0,1 0-1,-1 0 1,1 0 0,-1 0 0,1-1-1,-1 1 1,1 0 0,-1 0 0,1 0 0,-1-1-1,0 1 1,1 0 0,0-1 0,16-14-8623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22229,'0'0'9961,"50"16"-9640,-11-29-225,3-3-513,1-3-1376,-2 1-1955,-8 2-2306,-7 2-2914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13357,'0'0'9918,"3"10"-8209,2 4-1470,-1 1 0,-1 0 1,-1 0-1,0 0 1,0 1-1,-2-1 0,0 0 1,-1 0-1,0 1 1,-1-1-1,-1 0 0,-6 20 1,1-18 858,1-1 1,-21 31-1,26-43-1030,-1 0-1,0 0 0,0-1 0,0 1 0,-1 0 0,1-1 0,-1 0 0,0 0 0,0 0 0,0 0 1,0-1-1,0 0 0,-1 1 0,1-2 0,-1 1 0,-5 1 0,7-3-319,0 0-1,1-1 0,-1 1 1,0-1-1,0 0 0,1 0 1,-1 0-1,0 0 1,1-1-1,-1 1 0,1-1 1,0 1-1,-1-1 1,1 0-1,0 0 0,0 0 1,0 0-1,0 0 1,1 0-1,-1-1 0,0 1 1,1 0-1,0-1 0,0 0 1,-1 1-1,1-1 1,0-3-1,-4-6-1154,0 0 0,2-1-1,-1 1 1,-2-23 0,6 33 1388,0 0 0,-1 0 1,1 0-1,0 0 0,0 0 0,1 0 1,-1 0-1,0 0 0,1 0 0,-1 0 1,1 0-1,-1 0 0,2-1 0,-1 2 115,-1 1-1,0-1 1,1 1-1,-1-1 0,1 1 1,-1 0-1,1-1 0,-1 1 1,1 0-1,-1-1 1,1 1-1,-1 0 0,1 0 1,0 0-1,-1-1 1,1 1-1,-1 0 0,1 0 1,-1 0-1,1 0 1,0 0-1,-1 0 0,1 0 1,-1 0-1,1 0 0,0 1 1,0-1-1,4 2 484,0 0 0,-1 1 0,1-1 0,-1 1-1,1 0 1,-1 1 0,0-1 0,4 5 0,-1-1-53,1-1 1,0 1-1,0-1 1,1-1-1,0 1 1,0-1-1,0-1 1,0 0-1,1 0 1,16 3-1,36 2-827,4-7-3636,-50-5-1109,-8-4-1070,-2-7-6248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11851,'0'0'12796,"10"9"-10201,18 20-1492,0 2 1,33 46 0,-52-63-963,-1-1 1,0 1 0,-1 1-1,0-1 1,-2 1-1,1 0 1,-2 0 0,0 1-1,-1 0 1,2 20-1,-4-16-103,-1 0 0,-1 0 0,-1 0 0,-1 0 0,0 0 0,-2 0 0,0-1-1,-1 0 1,-16 33 0,15-38-701,-1 0-1,-1-1 0,0-1 0,0 1 1,-1-1-1,-1-1 0,0 0 0,-15 12 1,-9-1-6341,1-10-5942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17713,'0'0'7105,"-9"4"-5573,3 0-1456,0-1 0,0 1 0,0 0 0,0 1 0,1-1 0,0 1 0,0 0 0,0 1 0,1-1-1,0 1 1,0 0 0,0 0 0,1 0 0,-1 0 0,2 1 0,-1-1 0,-2 10 0,-13 40 289,3 0 0,2 1 0,2 0 0,3 0 0,3 1 0,2 0 0,5 69 0,-1-111-325,1 0-1,1 0 1,0 0-1,1-1 1,0 1 0,1-1-1,1 0 1,14 25-1,-15-33-53,0 1-1,0-1 0,0 0 0,1 0 1,1-1-1,-1 0 0,1 0 0,0 0 1,0-1-1,1 0 0,-1 0 0,1-1 1,0 0-1,1 0 0,-1-1 0,0 0 0,11 2 1,-3-2-509,0-1 1,1 0-1,-1-1 1,1-1 0,31-3-1,-34 1-1200,0-1 0,0 0 0,-1-1 0,16-6 0,38-23-15333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16560,'0'0'12652,"17"75"-12524,-6-33-96,2 1 0,3-3-128,0-6-1153,0-5-1666,-2-6-993,-7-3-1473,-2-4-2530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15919,'0'0'11819,"84"-76"-11018,-42 49-609,6 2-224,-3 1-1537,-7 8-1859,-7 3-2209,-9 8-4901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18578,'0'0'2231,"10"-6"529,-4 2-2344,49-23 2622,-50 25-2897,0 0 0,0 0 0,0 1 0,0 0 0,1 0 0,-1 0 0,1 1 0,-1 0 0,0 0 0,1 0 0,7 1 0,-11 0-131,0 0-1,-1 0 1,1 0 0,0 0-1,-1 0 1,1 1 0,-1-1-1,1 0 1,-1 1 0,0-1-1,1 1 1,-1-1-1,0 1 1,0 0 0,0-1-1,0 1 1,-1 0 0,1 0-1,0 0 1,-1-1-1,1 1 1,-1 0 0,0 0-1,1 0 1,-1 0 0,0 0-1,0 0 1,0 0 0,-1 0-1,1 0 1,0 0-1,-1 2 1,0 4 43,-1 1 0,0-1 0,0 0 0,0 0 0,-1 0 0,-5 9 0,-23 27 635,26-38-529,-1 0-1,1 1 1,0 0 0,1 0 0,0 0 0,0 0 0,0 1 0,1 0 0,0-1 0,0 1-1,-1 10 1,5-17-158,0 0 0,0 0 0,0 0 0,0 0 0,0 0 0,0 0 0,0 0 0,0-1 0,1 1 0,-1 0 0,0-1 0,1 1 0,-1-1-1,0 1 1,1-1 0,-1 0 0,0 0 0,1 0 0,-1 1 0,1-1 0,-1 0 0,1-1 0,-1 1 0,3-1 0,43-1 13,-36 0 2,0 0 1,0-1-1,0 0 0,-1-1 1,1 0-1,-1 0 1,0-2-1,0 1 1,0-1-1,-1 0 1,15-13-1,-24 18-13,1 1-1,-1 0 1,1-1-1,-1 1 1,0 0-1,1-1 1,-1 1-1,0-1 1,1 1 0,-1-1-1,0 1 1,0-1-1,1 1 1,-1-1-1,0 1 1,0-1-1,0 1 1,0-1-1,0 1 1,0-1-1,0 1 1,0-1 0,0 1-1,0-1 1,0 1-1,0-1 1,0 1-1,0-1 1,0 1-1,0-1 1,-1 1-1,1-2 1,-18-5 151,-35 5 124,45 2-260,7 0-18,-48 4 19,47-4-23,0 1 1,1-1-1,-1 0 1,1 1-1,-1-1 1,0 1-1,1-1 1,-1 1 0,1 0-1,0-1 1,-1 1-1,1 0 1,-1 0-1,1 0 1,0 0-1,0 1 1,0-1-1,0 0 1,0 0-1,0 1 1,0-1 0,0 0-1,0 1 1,0-1-1,1 1 1,-2 1-1,3-2-138,-1-1 0,0 1 0,0-1-1,1 0 1,-1 1 0,0-1 0,0 0-1,1 1 1,-1-1 0,0 0 0,1 0 0,-1 1-1,0-1 1,1 0 0,-1 0 0,1 0-1,-1 1 1,0-1 0,1 0 0,-1 0 0,1 0-1,-1 0 1,1 0 0,-1 0 0,0 0 0,1 0-1,-1 0 1,1 0 0,-1 0 0,1 0-1,-1 0 1,0 0 0,2-1 0,16-1-5721,4-11-4280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11851,'0'0'16448,"0"14"-14948,12 530 1468,-12-543-2968,0-1 0,0 0 0,0 0 0,0 1 0,0-1 0,0 0 0,0 0 0,0 1 0,0-1 0,0 0 0,1 1 0,-1-1 0,0 0 0,0 0 0,0 1 0,0-1 0,0 0 0,0 0 0,1 1 0,-1-1 0,0 0 0,0 0 0,0 0 0,1 1 0,-1-1 0,0 0 0,0 0 0,1 0 0,-1 0 0,0 0 0,0 1 0,1-1 0,-1 0 0,0 0 0,0 0 0,1 0 0,-1 0 0,0 0 0,1 0 0,-1 0 0,1 0 0,15-6 0,17-16 0,-32 21 0,37-25-475,2 2 0,0 1 0,1 3 0,72-26-1,-94 36-8631,-11-5-10511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7687,'4'-12'-58,"7"-23"382,13-40 2098,-6 27 4030,-18 47-6320,0 0 0,1 1 1,-1-1-1,0 0 0,0 1 1,0-1-1,1 0 0,-1 1 1,0-1-1,1 1 0,-1-1 1,1 0-1,-1 1 1,0-1-1,1 1 0,-1-1 1,1 1-1,-1 0 0,1-1 1,0 1-1,-1-1 0,1 1 1,-1 0-1,1 0 0,0-1 1,-1 1-1,1 0 0,0 0 1,-1 0-1,1 0 1,0-1-1,0 1 0,-1 0 1,1 0-1,0 1 0,-1-1 1,1 0-1,0 0 0,-1 0 1,1 0-1,0 0 0,-1 1 1,1-1-1,0 0 0,0 1 1,0 1 10,1-1 0,-1 0 0,0 1 0,1-1 0,-1 0 0,0 1 0,0 0 0,0-1 0,0 1 0,-1 0 0,1-1 0,0 1 0,-1 0 0,1 0 0,0 3 0,-1 13 316,-1 0 0,-1 0 1,0 0-1,-1 0 0,-1 0 1,0-1-1,-2 0 0,-9 21 1,8-19-274,0 1 1,1-1-1,1 1 1,0 1-1,2-1 1,-1 22-1,4-40-182,0 0-1,0 0 1,0 0 0,1 0-1,-1-1 1,0 1-1,1 0 1,0 0 0,-1-1-1,1 1 1,0 0-1,0-1 1,0 1 0,0-1-1,0 1 1,0-1-1,1 1 1,-1-1-1,0 0 1,1 0 0,-1 1-1,1-1 1,-1 0-1,1 0 1,-1-1 0,1 1-1,0 0 1,0 0-1,-1-1 1,1 1-1,0-1 1,0 0 0,0 1-1,-1-1 1,1 0-1,0 0 1,0 0 0,0 0-1,0-1 1,3 0-1,2 1 14,1-2 0,-1 1 0,0-1 0,1 0-1,-1 0 1,0-1 0,0 0 0,0 0-1,7-5 1,1-3 17,0 0 0,25-26 0,-37 34 47,0 0 0,0 0 0,-1 0-1,1 0 1,-1-1 0,0 1 0,0-1 0,0 0 0,0 1 0,0-1-1,-1 0 1,0 0 0,0 0 0,0 0 0,0 0 0,-1-1 0,1 1 0,-1 0-1,0-6 1,-1 9-76,0 0 0,0 0-1,0 0 1,0 0 0,0 0 0,-1 1-1,1-1 1,0 0 0,0 0 0,-1 1-1,1-1 1,0 1 0,0-1-1,-1 1 1,1 0 0,-1-1 0,1 1-1,0 0 1,-1 0 0,1 0-1,-1 0 1,1 0 0,-2 1 0,-37 2-28,35-2-55,0 1-1,0 0 1,0 1 0,0-1-1,0 1 1,0 0 0,1 0-1,-1 1 1,-4 4 0,7-7-50,0 1 0,0 0 1,0 0-1,1 0 0,-1 0 1,0 0-1,1 1 0,-1-1 1,1 0-1,0 1 0,0-1 0,0 1 1,0-1-1,0 1 0,0 0 1,1-1-1,-1 1 0,1 0 1,0-1-1,0 4 0,9-10-12486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21813,'0'0'9577,"71"-53"-9609,-41 29-865,0-2-1281,-4 0-2178,-7 4-2499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20371,'0'0'6988,"4"-10"-6054,14-27-658,-2 0 0,-2-2-1,-1 0 1,-3-1-1,0 0 1,-3 0 0,4-63-1,-15 194-693,1 77 611,9-114-3784,6-2-3488,-7-41-1281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8264,'0'0'15022,"51"-40"-12876,-9 18-160,12-6-577,17-6-736,7-2-385,4-1-224,2 0-128,-6 2-1633,-12 0-2147,-10 2-1505,-12 0-3780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16496,'0'0'2973,"6"-11"-389,-1 2-2056,0 0 0,0 0-1,1 1 1,1 0 0,-1 0 0,9-7 0,-11 11-387,0 1 1,0-1 0,0 1-1,1 0 1,0 0-1,0 1 1,-1-1-1,1 1 1,1 0 0,-1 0-1,0 1 1,0 0-1,1 0 1,-1 0 0,1 0-1,5 1 1,-11 0-136,1 0 0,0 0-1,0 0 1,-1 0 0,1 1 0,0-1 0,0 0 0,-1 0 0,1 1 0,0-1 0,-1 0 0,1 1 0,0-1 0,-1 1 0,1-1 0,-1 1 0,1-1-1,-1 1 1,1-1 0,-1 1 0,1 0 0,-1-1 0,1 1 0,-1 0 0,0-1 0,1 1 0,-1 0 0,3 28 278,-14 28 264,-33 50 95,34-87-436,0 1 0,1 0 0,2 0 1,0 1-1,1 0 0,1 0 0,-3 37 1,8-58-196,0 0 0,0-1 0,0 1 0,1 0 0,-1-1 0,0 1 1,1 0-1,-1-1 0,0 1 0,1 0 0,-1-1 0,1 1 0,-1-1 0,1 1 0,-1-1 1,1 1-1,0-1 0,-1 1 0,1-1 0,-1 0 0,1 1 0,0-1 0,-1 0 1,1 0-1,0 1 0,-1-1 0,1 0 0,0 0 0,0 0 0,-1 0 0,1 0 0,0 0 1,0 0-1,-1 0 0,1 0 0,0 0 0,-1 0 0,1-1 0,0 1 0,1-1 0,32-10 196,-18 1-119,0-1-1,-1 0 0,23-23 0,-32 29-65,-1-1 0,1 0 1,-1 0-1,0-1 0,0 1 1,-1-1-1,0 0 0,0-1 0,-1 1 1,5-16-1,-7 22-23,-1 0 0,0 1 0,0-1 0,0 0 0,0 0 0,0 0 0,0 0 0,0 0 0,0 1 0,0-1 0,0 0 0,0 0 0,-1 0 0,1 0 0,0 1 0,-1-1 0,1 0 0,0 0 0,-1 1 0,1-1 0,-1 0 0,1 1 0,-1-1 0,1 0 0,-1 1 0,0-1 0,1 1 0,-3-2 0,1 1 0,0 0 0,0 1 0,-1-1 0,1 1 0,0-1 0,-1 1 0,1-1 0,-1 1 0,1 0 0,-4 1 0,-3 0 0,-1 0 0,1 1 0,0 0 0,0 1 0,-9 3 0,6 0 15,5-4-48,-1 1 0,0 1 0,1-1 0,0 1 0,0 1 0,0-1 0,0 1 0,1 0 0,-8 9 0,12-9-1110,18-7-16745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502 462 5830,'47'-184'1322,"-40"142"2019,-2-1-1,-1-60 1,-3 99-3076,-1 0 1,0 1 0,-1-1 0,1 1-1,-1-1 1,1 0 0,-1 1 0,0-1-1,0 1 1,-1-1 0,1 1 0,-1 0-1,1 0 1,-1-1 0,0 1 0,0 0-1,-1 0 1,1 1 0,-1-1 0,1 1-1,-1-1 1,0 1 0,-3-3 0,1 3-143,0 0-1,0 1 1,-1-1 0,1 1 0,0 0 0,0 0 0,-1 1 0,1 0-1,0 0 1,-1 0 0,1 0 0,0 1 0,-1 0 0,1 0 0,-10 4-1,-30 12-36,0 3 0,2 1 0,-64 43 0,41-25 243,55-33-152,1 1 0,-1 0 0,1 1 0,0 0 0,1 0-1,-1 1 1,2 0 0,-1 1 0,-12 20 0,18-25-176,0 0-1,1 0 1,0 0-1,0 1 1,1-1-1,-1 1 1,1 0 0,0-1-1,1 1 1,0 0-1,-1-1 1,2 1-1,-1 0 1,1 0-1,0-1 1,0 1 0,0-1-1,1 1 1,0-1-1,0 1 1,0-1-1,1 0 1,0 0 0,3 5-1,25 38-166,-1 1-1,-3 2 0,-3 0 1,27 77-1,-37-71-349,-2 0-1,8 100 0,-11 117 392,-6-94 386,-2-153-178,1-1-1,1 1 1,1 0 0,12 41 0,-14-61-81,0-1 0,1 1 1,0-1-1,0 0 0,0 0 1,1 0-1,-1 0 0,1 0 1,1-1-1,-1 0 0,1 0 1,0 0-1,0 0 0,1-1 1,-1 0-1,1 0 0,0 0 1,0-1-1,0 0 0,1 0 0,-1 0 1,1-1-1,8 2 0,-1-2-72,0-1 0,0 0 0,0-1-1,0-1 1,0 0 0,0-1 0,0 0-1,-1-2 1,1 1 0,-1-1-1,26-12 1,6-7-1419,82-55 0,-98 59 645,54-37-4943,-4 1-8258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18353,'0'0'5995,"10"-8"-5626,-5 4-326,3-2-10,0 0-1,0 1 1,1 0 0,0 0 0,0 1-1,17-6 1,-15 6 81,0-1-1,0 0 1,0 0 0,-1-1-1,1-1 1,-2 0 0,15-12-1,14-10 147,-37 28-262,-1 1 0,1-1 0,-1 1 0,1 0 0,-1-1-1,1 1 1,0 0 0,-1 0 0,1-1 0,0 1 0,-1 0 0,1 0 0,0 0 0,-1 0 0,1 0-1,0 0 1,-1 0 0,1 0 0,-1 0 0,1 0 0,0 0 0,-1 0 0,1 1 0,0-1-1,-1 0 1,1 0 0,0 1 0,-1-1 0,1 0 0,-1 1 0,1-1 0,-1 0 0,1 1 0,-1-1-1,1 1 1,-1-1 0,1 1 0,-1-1 0,0 1 0,1 0 0,-1-1 0,0 1 0,0-1 0,1 1-1,-1 0 1,0-1 0,0 1 0,0 0 0,0-1 0,1 1 0,-1 0 0,0-1 0,0 1-1,-1 0 1,6 49-30,-5-38 89,15 147 520,59 259 1,81 146-1012,-133-477 667,19 158 0,-22-109 481,3-42 491,-13-60-802,-1 0 1,3 37-1,-10-61-291,-1 0-1,0-1 1,0 1-1,-1 0 1,0 0-1,-1 0 0,0-1 1,-1 1-1,0-1 1,0 1-1,-8 15 1,0-8-51,-1-1 0,0 0 1,-1-1-1,0 0 1,-2 0-1,1-2 0,-2 0 1,0-1-1,0 0 1,-20 10-1,14-10-15,-1-1 1,0-1-1,-1-1 1,1 0-1,-2-2 0,1-1 1,-41 5-1,14-12-2741,48 0 2304,1 1 0,0-1 0,0 1 0,0-1 0,0 0 0,0 0 0,0 0 0,1 0 0,-1 0 0,0 0 0,0-1 0,1 1 0,-1 0 0,1-1 0,-1 1 0,1-1 0,0 0 0,-1 0 0,1 1 0,-1-4 0,-6-24-13430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958 125 1505,'0'0'3075,"-8"-10"-1260,-1 1-1089,0 0-1,0 1 1,0 0 0,-1 0-1,0 1 1,0 0-1,-1 1 1,0 0-1,0 1 1,-20-7-1,2 4 317,0 1 1,0 2-1,0 0 0,-45 0 0,60 5-907,0 1 1,1 0-1,-1 0 1,1 1-1,-1 1 1,1 1-1,0 0 1,0 0-1,1 1 1,-1 1-1,1 0 1,-12 9-1,-8 9-125,1 2 0,1 1 0,2 1 0,1 2 0,-37 51 0,31-31-12,1 1 1,3 1-1,-24 61 1,34-62 0,2 0-1,3 1 1,2 1 0,2 0 0,2 0 0,3 1 0,2 0 0,3 0 0,6 56 0,-3-88-16,1 0 0,1 0 1,2 0-1,0-1 0,1 0 0,1-1 1,0 1-1,2-2 0,0 1 0,2-2 1,0 0-1,1 0 0,0-1 0,25 21 1,-21-21-33,1-2 0,1 0 0,0-1 0,1-1 0,0-1 1,1-1-1,0 0 0,1-2 0,0-1 0,1-1 0,0-1 1,46 6-1,-46-9 50,-1-2 1,1-1 0,-1-1-1,0-1 1,1-1 0,-1-1-1,0-1 1,0-1 0,-1-1-1,0 0 1,0-2 0,-1-1-1,0-1 1,0 0 0,27-22-1,-8 1 227,0-2 0,-2-1 0,-2-2 0,-1-2 0,-2-1 0,-2-2-1,-2-1 1,-2-1 0,-1-1 0,-3-2 0,-1 0 0,-3-2 0,-2 0-1,-2 0 1,-2-2 0,-2 0 0,-3 0 0,-2-1 0,-2 1-1,-2-1 1,-6-59 0,2 91-191,-1 1 0,-1-1 0,-1 1 0,0 0-1,-1 1 1,-1-1 0,-1 1 0,-1 0 0,0 1 0,-2 0 0,-17-22-1,19 28-174,-1 1-1,0 0 0,0 0 0,-1 1 1,0 1-1,-1 0 0,0 0 0,-1 1 1,1 1-1,-1 0 0,0 1 0,0 0 1,-1 1-1,0 1 0,0 0 0,-23-2 1,-28 2-2782,9 3-1453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56 2402,'-9'-4'7629,"-11"-5"-6511,0 0 1,-1 2-1,0 0 1,-40-7-1,51 12-970,0 1 0,-1 0 0,1 0-1,0 1 1,0 0 0,-1 1-1,1 0 1,0 1 0,0 0 0,0 1-1,1 0 1,-1 0 0,-17 9-1,3 5-69,1 0 0,1 1 0,0 2 0,2 0 0,0 1 0,1 1 0,2 1 0,-22 35-1,11-11-56,2 1 0,2 2 0,-26 80 0,30-58-32,2 1 1,4 1-1,3 0 0,3 1 1,4-1-1,9 134 0,-2-169-349,2 0 0,2 0-1,1-1 1,2 0-1,30 71 1,-34-94 302,0-1 0,2 0-1,0 0 1,0-1 0,1 0 0,1 0 0,0-1 0,1 0 0,0-1 0,1 0 0,0-1 0,0 0 0,1-1-1,1-1 1,0 0 0,0 0 0,20 7 0,-22-12 302,1 0 0,-1 0 0,1-1 0,-1-1 0,1 0 0,-1-1 0,1 0 0,0-1 0,-1-1 0,15-3-1,-8 0 27,0-1 0,-1 0 0,0-2 0,0 0 0,31-20 0,0-7 51,-2-3 0,-2-2 1,49-53-1,-94 93-320,67-69 444,-4-3-1,-3-3 1,61-98-1,-98 135-301,-2 0-1,-1-2 1,-2-1-1,-2 0 1,-1-1-1,-3 0 1,-1-1-1,-2-1 1,4-53-1,-12 75-111,-1 1-1,-1-1 1,0 1 0,-2-1-1,0 1 1,-2-1-1,0 1 1,-2 1-1,0-1 1,-12-23 0,11 30-130,0 0 0,-1 1 0,-1 0 0,0 0 0,0 1 0,-2 0 0,1 1 0,-1 0 0,-1 1 0,0 0 0,-1 1 0,1 1 0,-2 0 1,-18-7-1,9 6-585,0 0 1,-1 2 0,0 1 0,-27-2 0,-102-2-7277,59 10 1783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1558 10762,'0'0'10010,"11"-4"-9407,50-18 115,0-3-1,101-60 1,-63 32-202,217-110 411,640-324 1003,17 43-804,-329 225-4201,-633 216 2249,34-10-643,-28 2-1568,-10-3-3611,-10 0-3665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19346,'9'1'1842,"94"0"879,-61-2-2010,-1 1 0,1 3 0,0 1 1,-1 2-1,53 14 0,-89-19-705,0 1 1,-1 0-1,1 0 1,0 0-1,0 0 1,-1 1-1,1 0 1,-1 0-1,0 0 1,0 0-1,0 1 1,0-1-1,-1 1 1,0 0-1,1 0 1,-1 1-1,-1-1 1,1 1-1,-1-1 1,1 1-1,-1 0 1,-1 0-1,1 0 1,-1 0-1,1 0 1,-2 0-1,1 0 1,0 0-1,-1 0 1,0 1-1,0-1 1,-1 0-1,0 0 1,1 0-1,-2 0 1,-1 6-1,-2 6 37,-1 0-1,-1 0 1,-1-1 0,0 0 0,-1-1-1,0 0 1,-1 0 0,-1-1 0,-19 19-1,-175 142 175,142-125-375,12-13-1849,13-13-4100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202 363 18866,'0'0'2151,"-6"-9"-96,2 4-1652,-1 0-1,1 0 0,0 1 0,-1-1 1,0 1-1,0 0 0,-1 0 0,1 1 0,-8-4 1,10 6-289,0 0 0,0 0 0,0 0 0,0 0 0,0 0 0,0 1 0,0 0 0,0-1 0,0 1 0,-1 1 0,1-1 0,0 0 0,0 1 0,0-1 0,0 1 0,0 0 0,0 0 0,0 0 0,1 0 0,-1 1 0,0-1 0,0 1 0,1 0 0,-1-1 0,1 1 0,-3 3 0,-1 0-50,1 1 1,0 0 0,0 0 0,0 1 0,1-1 0,0 1 0,0 0-1,0 0 1,1 0 0,0 1 0,1-1 0,-1 1 0,2 0 0,-1 0-1,1-1 1,0 1 0,0 0 0,1 0 0,1 8 0,0-14-55,-1-1 0,0 0 0,1 1 0,0-1 0,-1 0 0,1 0 0,0 0 0,0 0 0,0 0 1,0 0-1,-1 0 0,1 0 0,1 0 0,-1 0 0,0 0 0,0-1 0,0 1 0,0 0 0,0-1 0,1 1 0,-1-1 0,0 1 1,1-1-1,-1 0 0,0 1 0,1-1 0,-1 0 0,0 0 0,1 0 0,-1 0 0,0 0 0,1 0 0,-1-1 0,0 1 0,1 0 1,-1-1-1,0 1 0,1-1 0,0 0 0,5-1 82,-1 0 0,1-1 0,-1 0-1,0 0 1,0-1 0,8-6 0,2-4-68,0-2 0,-2 0 1,0-1-1,0 0 0,-2-1 0,0 0 0,-1-1 0,14-36 1,-18 40-23,-2-1 1,1 1-1,-2-1 1,0 0-1,-1-1 1,-1 1 0,-1 0-1,0-1 1,-1 1-1,0-1 1,-2 1-1,-3-20 1,5 34-3,-1 0 0,1 0 0,0 0 0,-1 0 0,1 0 0,-1 0 0,1 0 0,-1 0 0,0 1 0,0-1 0,0 0 0,0 0 0,0 1 0,0-1 0,-1 1 0,1-1 0,0 1 0,-1-1 0,1 1 0,-1 0 0,1 0 0,-1 0 0,0-1 0,0 2 0,1-1 0,-1 0 0,0 0 0,0 1 0,0-1 0,0 1 0,0-1 0,0 1 0,0 0 0,0 0 0,0 0 0,0 0 0,0 0 0,0 0 0,0 1 0,0-1 0,-2 1 0,-2 2 0,0-1 0,1 1 0,-1 0 0,1 1 0,0-1 0,0 1 0,0 0 0,0 0 0,1 0 0,-1 1 0,-6 10 0,8-12-96,-13 23-2509,16-25 2276,-1 0 0,0 0-1,1 1 1,-1-1 0,1 0 0,-1 1-1,1-1 1,0 0 0,-1 1 0,1-1 0,0 0-1,0 1 1,0-1 0,0 1 0,0-1 0,0 0-1,1 3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22 195 10634,'-2'-10'245,"-6"-33"3255,-3-77-1,11 119-3386,-1 0-1,1 0 1,0 0-1,0 0 1,0 0-1,1 0 1,-1 0-1,0 1 1,0-1-1,0 0 1,1 0-1,-1 0 1,0 0-1,1 0 1,-1 0-1,1 0 1,-1 1-1,1-1 1,-1 0-1,1 0 1,1-1-1,-1 2-55,-1 0 1,1 0-1,0 0 0,0 0 1,-1-1-1,1 1 0,0 0 0,0 0 1,-1 1-1,1-1 0,0 0 1,0 0-1,-1 0 0,1 0 1,0 1-1,0-1 0,-1 0 0,1 1 1,0-1-1,0 1 0,4 2 46,0 1 0,-1-1 0,0 1 0,0 0 0,0 0 0,5 7 0,15 26 534,-2 1 0,-1 0 0,31 82 0,28 134 446,-43-128-865,22 56-65,40 139-1539,-79-215-2950,-18-35-2202,-3-36 655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15983,'0'0'4324,"57"55"-2882,-1-7-161,14 10-705,12 2-223,5-1-1,5-9 64,-7-10 225,-5-13-225,-12-10-287,-11-16-33,-10-1-32,-8-26 64,-6-16-1025,-11-20-3171,-4-20-6374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10218,'0'0'11392,"10"-7"-9481,-5 5-1726,-3 0-107,-1 0 1,1 1-1,0 0 0,0-1 1,0 1-1,0 0 0,0 0 1,1 0-1,-1 0 0,0 0 1,0 1-1,1-1 0,-1 1 1,0-1-1,1 1 1,-1 0-1,1 0 0,-1 0 1,0 0-1,1 1 0,-1-1 1,0 1-1,1-1 0,-1 1 1,0 0-1,0 0 0,1 0 1,-1 0-1,0 0 0,0 0 1,0 0-1,0 1 0,-1-1 1,1 1-1,3 3 0,8 11 200,-1 0 0,-1 0 0,-1 1 0,0 1 0,-1 0 0,-1 0-1,12 38 1,-4 8-248,10 71 0,-7-29-353,-19-104-219,3 15 343,-4-9-2099,-3-7-4646,-14-9-252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18289,'0'0'7079,"50"-59"-6342,11 38 736,19-4-608,14-5-641,9-5-128,2-1-64,-7 4-544,-15 5-1762,-23 4-1730,-21 10-1954,-28 11-8680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1 694 19635,'0'0'2306,"49"-8"-1217,3-16 1377,20-7-1121,14-5-384,8-2-224,1 3-577,-5 4-192,-14 8-2498,-19 5-2467,-16 4-2178</inkml:trace>
  <inkml:trace contextRef="#ctx0" brushRef="#br0" timeOffset="1">954 0 19603,'0'0'2781,"-5"9"-1030,-25 40-144,2 2-1,-36 92 1,54-116-1374,1 0 0,1 1 0,2 0 0,1 0 0,1 0 0,1 1 0,3 52-1,0-74-220,0-1 0,1 0 0,0 1 0,1-1 0,-1 0 0,1 0 0,0 0 0,1 0 0,-1 0 0,1 0 0,0 0 0,1-1 0,-1 0 0,1 0 0,0 0 0,1 0 0,-1 0 0,1-1 0,0 0 0,0 0 0,0 0 0,0-1 0,1 1 0,0-1 0,-1-1 0,1 1 0,0-1 0,0 0 0,1 0 0,-1-1 0,0 0 0,1 0 0,6 0 0,3 0-377,0-1 0,0-1-1,0 0 1,-1-1 0,1-1 0,0-1 0,-1 0-1,0-1 1,0 0 0,0-1 0,-1-1 0,21-13-1,-23 12-978,0-1-1,-1 0 1,12-12-1,9-18-5331,0-13-7011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 16848,'0'0'6918,"-4"12"-4755,1 2-1748,-1-1 0,2 1 0,0 0 1,0 0-1,1 0 0,1 1 0,1-1 1,0 0-1,0 0 0,2 0 0,-1 0 1,2-1-1,7 19 0,-9-26-404,1 0 0,0 0 0,1-1 0,0 0 0,-1 1 0,2-2 0,-1 1 0,0 0-1,1-1 1,0 1 0,0-2 0,6 5 0,-8-6 0,0-1 0,0 0 0,0 0 0,0 0 0,0 0 0,0 0 0,0-1 0,0 1 0,1-1 0,-1 0 0,0 0 0,0 0-1,0 0 1,0-1 0,0 1 0,1-1 0,-1 0 0,0 0 0,0 0 0,0 0 0,-1 0 0,1-1 0,0 1 0,0-1 0,-1 0 0,5-3 0,4-5 32,0-1 1,0-1 0,-1 1 0,-1-2-1,0 1 1,-1-1 0,14-27-1,35-103 195,-49 98-3420,-20 44-8434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18033,'0'0'4933,"1"50"-2371,20-31-160,10-6-1281,7-4-544,9-8-257,4-1-192,2 0-672,-1-10-1922,-5-7-2403,-7-6-2946</inkml:trace>
  <inkml:trace contextRef="#ctx0" brushRef="#br0" timeOffset="1">430 0 19410,'0'0'5478,"-32"71"-3909,29-46-992,3-3 31,0 0-352,14-7-352,4-8-2434,3-6-2531,-2-1-3523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15086,'0'0'10095,"0"9"-8872,0 18-298,0 7 172,1-1 0,6 42 0,-5-64-1038,0-1 1,0 0 0,1 0-1,0 0 1,1-1 0,1 1-1,-1-1 1,1 0-1,1 0 1,-1-1 0,2 1-1,8 8 1,-13-15-36,0 0 1,0-1-1,0 1 0,1-1 0,-1 1 0,1-1 1,-1 0-1,1 0 0,-1 0 0,1 0 1,0 0-1,-1-1 0,1 1 0,0-1 1,0 0-1,-1 0 0,1 0 0,0 0 1,0 0-1,-1 0 0,1-1 0,0 0 1,0 1-1,-1-1 0,1 0 0,4-2 1,7-4 19,-1-1 1,1 0 0,20-17-1,-10 7-66,57-28-613,-2 2-3987,-33 8-6563,-32 21-351</inkml:trace>
  <inkml:trace contextRef="#ctx0" brushRef="#br0" timeOffset="1">414 21 17072,'0'0'8782,"11"-5"-7629,-7 4-1057,0-2-1,1 1 0,-1 1 0,0-1-1,1 0 1,-1 1 0,1 0 0,0 0-1,-1 0 1,1 1 0,0 0-1,-1 0 1,1 0 0,0 0 0,0 1-1,-1-1 1,1 1 0,0 0 0,-1 1-1,6 2 1,14 6 82,-1 1 1,-1 1-1,0 1 0,0 1 1,36 33-1,-50-40-167,-2 0 0,1 0 0,-1 1 0,0-1 0,0 2 0,-1-1 0,0 0 0,-1 1 0,1 0 0,-2 0 0,1 1 0,-2-1 0,1 1 0,-1-1 0,0 1 1,-1 0-1,0 0 0,-1 15 0,-3-7 110,0-1 1,-1 1 0,0-1-1,-2 0 1,0 0 0,0-1 0,-2 1-1,0-2 1,-1 1 0,-20 26 0,11-19-385,-1-1 1,-24 23 0,23-27-1361,0-1-1,-27 16 1,-5-3-7959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6694,'0'0'23382,"81"-30"-22741,-23 24-513,13 1-96,3 0-32,-5 0-672,-4 2-1122,-16 3-1569,-17 0-1057,-20 0-1410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9833,'0'0'15279,"98"18"-13325,-42-18-1026,9 0-767,-2 0-289,-4 0-2531,-10 0-2882,-8-5-9129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16015,'0'0'10245,"-13"11"-9850,-344 333 528,341-324-787,10-11-366,9-9-1149,20-16-1546,-1-2 0,38-39 1,-46 43 1539,43-43-4792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16528,'0'0'3630,"-11"11"-2178,-9 10-244,1 1-1,-28 42 1,40-54-999,1 0-1,0 1 0,1 0 1,0 1-1,0-1 0,2 1 0,-1 0 1,1 0-1,1 0 0,-2 21 1,5-27-229,-1-1 1,1 0 0,0 1 0,1-1-1,-1 0 1,1 0 0,0 0-1,1 0 1,-1 0 0,1 0-1,3 5 1,-3-7-402,0 1 0,-1 0-1,0-1 1,0 1 0,0 0-1,0 0 1,-1 0 0,0 1-1,1-1 1,-2 0 0,1 1 0,0-1-1,-1 0 1,0 1 0,0-1-1,-1 8 1,1-11 2,0 0 0,-1 1 0,1-1 0,-1 0 0,1 0 0,-1 0 0,0 1 0,1-1-1,-1 0 1,0 0 0,0 0 0,0 0 0,0 0 0,0 0 0,0-1 0,0 1 0,0 0 0,0 0 0,0-1 0,-1 1 0,1-1 0,0 1 0,-2 0 0,-13 3-9014</inkml:trace>
  <inkml:trace contextRef="#ctx0" brushRef="#br0" timeOffset="1">1 315 16528,'0'0'11915,"25"-56"-10858,11 49-256,6 2-353,8 1-320,2 4-96,-1 0-993,-2 0-2338,-11 0-2626,-6 0-3364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17424,'0'0'3812,"4"52"-1698,-4-24-608,0 5-674,0 3-575,0-2-225,4-3-1570,0-5-2081,2-11-4069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18674,'0'0'8648,"-15"82"-7591,10-39-641,-1 5-320,3 1-64,1 0-672,-3-3-1666,0-7-609,1-9-1249,-2-10-2146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18097,'0'0'4655,"3"-10"-2028,-2 6-2517,0 1 0,0-1 0,0 1 0,0 0 0,1 0 0,0 0 1,-1 0-1,1 0 0,0 0 0,0 0 0,1 0 0,-1 1 0,1-1 0,-1 1 1,1 0-1,0 0 0,0 0 0,0 0 0,0 0 0,0 0 0,0 1 1,0 0-1,1-1 0,-1 1 0,0 1 0,5-2 0,63-10 349,1 3 0,136 2 0,-199 7-473,0 0-1,0 1 0,0 0 0,-1 1 1,1 0-1,0 0 0,-1 1 0,0 0 1,1 0-1,12 9 0,-18-11 27,-1 1-1,0 0 0,1 0 0,-1 0 1,0 0-1,0 0 0,-1 0 1,1 1-1,0-1 0,-1 1 1,0-1-1,1 1 0,-1-1 1,0 1-1,0 0 0,0 0 1,-1-1-1,1 1 0,-1 0 0,1 0 1,-1 0-1,0 0 0,0 0 1,0-1-1,-1 1 0,1 0 1,-1 0-1,1 0 0,-1 0 1,0-1-1,0 1 0,0 0 0,-1-1 1,1 1-1,-1-1 0,-2 4 1,-4 7 290,-2 0 0,0-1 0,-16 17 0,18-22-127,0 1-1,1 0 1,0 1 0,0 0 0,1 0 0,0 0-1,0 1 1,-7 20 0,13-30-192,0 1 1,0-1-1,0 1 1,0 0-1,0-1 1,0 1-1,0-1 1,1 1-1,-1-1 1,0 1-1,0-1 1,1 1-1,-1-1 1,0 1-1,1-1 1,-1 1-1,0-1 1,1 0-1,-1 1 1,1-1-1,-1 1 1,1-1-1,-1 0 1,1 0-1,-1 1 1,1-1-1,-1 0 1,1 0-1,-1 1 1,1-1-1,-1 0 1,1 0-1,-1 0 1,1 0-1,0 0 1,0 0-1,33 4-1164,-14-2 501,-16-1 549,1 1-1,-1-1 1,1 1-1,-1 0 0,0 0 1,0 0-1,0 1 1,0-1-1,0 1 0,-1 0 1,1 0-1,-1 1 1,0-1-1,0 1 1,0-1-1,0 1 0,0 0 1,2 6-1,-4-7 170,0-1 0,0 1-1,-1 0 1,1 0 0,-1 0 0,1-1 0,-1 1-1,0 0 1,0 0 0,-1 0 0,1 0-1,0-1 1,-1 1 0,0 0 0,0 0-1,0-1 1,0 1 0,0 0 0,0-1-1,0 1 1,-1-1 0,0 0 0,1 1-1,-1-1 1,0 0 0,0 0 0,0 0-1,0 0 1,0 0 0,-1-1 0,-3 3-1,-14 9 275,-1-2 0,0 0 0,0-1-1,-1-2 1,0 0 0,-33 7-1,15-6 217,0-3-1,-76 4 0,110-10-511,0 0 0,0 0 0,0-1 0,0 1 0,0-1 0,0-1 0,0 1 0,0-1 0,0 0 0,1 0 0,-8-4 0,11 4-50,0 0 0,0 1-1,0-1 1,0 0 0,0 0-1,1 0 1,-1 0 0,0-1-1,1 1 1,0 0 0,0-1-1,0 1 1,0-1 0,0 1-1,0-1 1,0 1 0,1-1-1,0 0 1,-1 1 0,1-1 0,0 0-1,0 1 1,0-1 0,1 0-1,-1 1 1,1-1 0,1-5-1,13-26-4839,13 1-4890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328 256 14798,'-1'-8'3038,"0"5"-2857,1 0 1,0 1 0,-1-1-1,0 0 1,1 1 0,-1-1-1,0 1 1,0-1 0,0 1-1,-1-1 1,1 1-1,-1 0 1,1-1 0,-1 1-1,0 0 1,0 0 0,0 0-1,0 0 1,0 1 0,0-1-1,-1 1 1,1-1 0,0 1-1,-1 0 1,1-1 0,-1 1-1,1 1 1,-1-1 0,0 0-1,1 1 1,-1-1 0,0 1-1,-4 0 1,-4-1-17,1 2 0,0-1 0,-1 1 0,1 1 0,0 0 0,0 0 0,0 1 0,1 0 0,-1 1 0,0 0 0,1 1 0,0-1 0,0 2 1,1-1-1,-1 1 0,-11 12 0,12-11-164,0 1 0,0 1 0,1-1 1,0 1-1,1 1 0,0-1 0,0 1 0,1 0 1,0 1-1,1-1 0,0 1 0,1 0 1,0-1-1,-3 23 0,6-31-1,-1 0 0,1 0 0,0 1-1,0-1 1,0 0 0,1 0 0,-1 0 0,0 0 0,1 0-1,-1 0 1,1 0 0,0-1 0,-1 1 0,1 0 0,0 0 0,0 0-1,1-1 1,-1 1 0,0 0 0,0-1 0,1 1 0,1 1-1,0-2 13,0 1-1,-1-1 0,1 1 1,0-1-1,0 0 0,0 0 1,0 0-1,0-1 0,1 1 0,-1-1 1,0 0-1,6 0 0,2 0 33,-1-2 0,0 1 0,0-1 0,0-1 0,0 0 0,-1 0 0,1-1 0,10-5 0,-5-1 76,1-1 0,-2 0 0,1-1-1,-2-1 1,0 0 0,0 0 0,-1-1-1,-1-1 1,15-24 0,-22 31 32,1 1 0,-1-1-1,0-1 1,0 1 0,-1 0 0,-1-1 0,1 0 0,-1 0-1,-1 1 1,1-1 0,-2 0 0,1 0 0,-1 0-1,-1 0 1,1-1 0,-1 2 0,-1-1 0,0 0-1,0 0 1,-1 0 0,-6-13 0,3 15-119,0-1-1,-1 1 1,0 0 0,0 1-1,0-1 1,-1 1 0,0 1 0,-1-1-1,1 2 1,-1-1 0,0 1-1,0 0 1,0 1 0,0 0 0,-1 1-1,1-1 1,-15 0 0,16 2-75,0 0 0,1 1 0,-1 0 0,0 0 0,0 1 0,1 0 0,-1 0 0,0 1 1,1-1-1,-10 5 0,13-4-35,0 0 1,1 0 0,-1 0 0,1 0-1,0 1 1,0-1 0,0 1 0,0 0-1,0 0 1,0 0 0,1 0 0,-1 0-1,1 1 1,0-1 0,0 1 0,0-1-1,1 1 1,-1 0 0,1 0 0,-1 4-1,1-6-121,0 0-1,1 1 0,-1-1 0,1 0 0,0 1 0,-1-1 0,1 0 1,0 1-1,0-1 0,1 0 0,-1 1 0,0-1 0,1 0 1,0 1-1,-1-1 0,1 0 0,0 0 0,0 0 0,0 0 0,0 0 1,1 0-1,-1 0 0,1 0 0,-1 0 0,1 0 0,-1-1 0,3 3 1,1-1-484,0-1 0,0 1 0,1-1 0,-1 0 0,0-1 0,1 1 1,0-1-1,-1 0 0,1 0 0,8-1 0,42 1-6664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7175,'0'0'18289,"-30"52"-17008,16-12 161,-4 9-193,9 1-705,5-1-448,4-8 33,5-5-450,9-5-704,4-9-128,-4-8-512,-4-9-738,-7-5-1600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18802,'0'0'8168,"48"-24"-7208,-1 15 97,11 0-320,3 0-513,-1 2-192,-10 2-320,-10 5-993,-14 0-1538,-11 0-1153,-9 0-1857,-6 9-2979</inkml:trace>
  <inkml:trace contextRef="#ctx0" brushRef="#br0" timeOffset="1">13 194 12043,'0'0'8649,"62"-14"-6920,-15 1-704,6-1-737,1 1-223,-5 4-2820,-6 4-4003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13869,'0'0'865,"97"-8"1729,-20-9-480,11-1-864,5 0-193,0 2-769,-10 0-1569,-16 2-4261,-14 1-4067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290 120 16207,'0'0'6289,"-5"8"-5152,-12 26-285,8-16 48,0 0-1,0-1 0,-2-1 1,-15 20-1,37-79 889,6 8-1732,-10 20-37,1-1 0,-2 1 1,0-1-1,0 0 0,-2 0 1,0-1-1,-1 1 1,2-23-1,-6 38-18,1 0-1,0 0 1,-1-1-1,1 1 1,-1 0 0,0 0-1,1 0 1,-1 0-1,0 0 1,0 0 0,1 0-1,-1 0 1,0 0-1,0 0 1,0 0 0,0 1-1,0-1 1,0 0-1,0 1 1,-1-1 0,1 1-1,0-1 1,0 1-1,0-1 1,-1 1 0,1 0-1,0 0 1,0 0-1,-1-1 1,1 1 0,0 1-1,-1-1 1,1 0-1,0 0 1,0 0 0,-2 1-1,-50 9-102,36-4 104,0 1 0,1 0 0,0 1 0,1 1 0,0 0 0,0 1 0,1 1-1,0 0 1,1 1 0,-19 22 0,32-34-3,0 0 0,-1 0 0,1 1 0,-1-1 0,1 0 0,0 1 0,-1-1 0,1 0 0,0 1 0,0-1 0,-1 0 0,1 1 0,0-1 0,0 0 0,-1 1 0,1-1 0,0 1 0,0-1 0,0 1 0,0-1 0,0 0 0,0 1 0,0-1 0,0 1 0,0-1 0,0 1 0,0-1 0,0 1 0,0-1 0,0 0 0,0 1 0,0-1 0,0 1 0,0-1 0,1 1 0,-1-1 0,0 0 0,0 1 0,1-1 0,-1 0 0,0 1 0,0-1 0,1 0 0,-1 1 0,0-1 0,1 1 0,27-2 30,32-18-112,-55 16-44,11-4-769,0-1 0,23-16 0,-35 21-69,0 0-1,-1 0 1,1 0-1,-1-1 1,1 0-1,-1 1 1,0-1-1,3-7 1,1-11-7481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15246,'0'0'3807,"0"-8"-1763,5-29-149,-6 37-1830,1-1-1,0 1 0,0-1 0,0 1 0,0 0 0,0-1 0,0 1 1,0-1-1,0 1 0,0-1 0,1 1 0,-1-1 0,0 1 0,0 0 1,0-1-1,0 1 0,1-1 0,-1 1 0,0 0 0,0-1 0,1 1 1,-1-1-1,0 1 0,1 0 0,-1 0 0,0-1 0,1 1 1,-1 0-1,0-1 0,1 1 0,-1 0 0,1 0 0,-1 0 0,0 0 1,1-1-1,-1 1 0,1 0 0,0 0 0,5 13 990,-6 23-394,-2 0 1,-8 45 0,4-39-555,0 49 0,6-90-95,0 0 0,0 0-1,-1-1 1,1 1 0,0 0 0,1-1 0,-1 1 0,0 0-1,0 0 1,0-1 0,0 1 0,1 0 0,-1-1 0,0 1-1,0 0 1,1-1 0,-1 1 0,1 0 0,-1-1 0,1 1-1,-1-1 1,1 1 0,-1-1 0,1 1 0,-1-1 0,1 1-1,-1-1 1,1 0 0,0 1 0,-1-1 0,1 0 0,0 1-1,-1-1 1,1 0 0,0 0 0,0 0 0,-1 1 0,1-1-1,0 0 1,0 0 0,-1 0 0,1 0 0,0-1 0,-1 1-1,1 0 1,0 0 0,0 0 0,-1 0 0,1-1 0,0 1-1,-1 0 1,1-1 0,0 1 0,-1-1 0,1 1 0,-1 0-1,1-1 1,-1 1 0,1-2 0,40-28 1373,-3-13-703,-2-1-1,47-76 1,-8 10-1373,-84 124-9493,-10 5 2818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18161,'0'0'6150,"77"-5"-4548,-41 5-353,0 0-897,-3 4-352,-9 10-2338,-13 4-2691,-10 3-4003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51 7207,'0'0'17809,"-9"4"-17382,-14 9 457,1 2 1,-27 24-1,-20 13 1155,69-52-2047,0 0 0,0 1-1,0-1 1,0 0 0,0 0 0,0 1 0,-1-1-1,1 0 1,0 0 0,0 0 0,0 0-1,0 1 1,-1-1 0,1 0 0,0 0-1,0 0 1,0 0 0,-1 1 0,1-1-1,0 0 1,0 0 0,-1 0 0,1 0 0,0 0-1,0 0 1,0 0 0,-1 0 0,1 0-1,0 0 1,0 0 0,-1 0 0,1 0-1,0 0 1,0 0 0,-1 0 0,1 0-1,0 0 1,0 0 0,-1 0 0,1 0-1,0-1 1,0 1 0,0 0 0,-1 0 0,1 0-1,0 0 1,0 0 0,0-1 0,-1 1-1,1 0 1,0-1 0,6-15-1085,17-22-1576,38-38-6049,-24 32-1110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17200,'0'0'2600,"13"1"-780,207 5 1654,15-19-3814,-250 15 280,0 1 0,0 1 1,1 1-1,-1 0 0,1 0 0,0 2 1,1 0-1,-18 11 0,-99 77 1879,110-80-1206,10-8-313,1 0 1,0 0-1,0 1 1,0 0-1,1 1 1,1 0-1,-10 13 0,17-22-339,0 0 0,0 0 0,0 0 0,-1 1 0,1-1 0,0 0 0,0 0-1,0 0 1,0 1 0,0-1 0,0 0 0,0 0 0,0 1 0,0-1-1,0 0 1,0 0 0,0 0 0,0 1 0,0-1 0,0 0 0,0 0-1,0 1 1,0-1 0,0 0 0,0 0 0,0 0 0,0 1 0,0-1 0,1 0-1,-1 0 1,0 0 0,0 1 0,0-1 0,0 0 0,0 0 0,1 0-1,-1 0 1,0 1 0,0-1 0,0 0 0,1 0 0,-1 0 0,0 0-1,0 0 1,0 0 0,1 0 0,-1 0 0,0 1 0,1-1 0,17-2-1919,18-10-3091,2-10-3316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 10410,'0'0'5135,"-12"-4"-2380,6 1-2526,0 0 0,-1 1-1,1 0 1,-1 0 0,0 1 0,1 0 0,-1 0 0,0 0-1,0 1 1,0 0 0,0 0 0,1 1 0,-1 0 0,0 0-1,0 1 1,1 0 0,-1 0 0,1 0 0,0 1-1,-1 0 1,-8 6 0,5-1-83,1 0 0,-1 1 0,2 1 0,0 0 0,0 0 0,-10 17 0,14-20 30,0 0 1,1 0-1,0 0 1,0 1-1,0-1 0,1 1 1,1-1-1,-1 1 1,1 0-1,1 0 0,-1-1 1,1 9-1,1-13-123,0-1 0,-1 1 0,1-1 0,0 1-1,0-1 1,0 1 0,0-1 0,1 0 0,-1 0 0,1 1 0,-1-1-1,1 0 1,0 0 0,0-1 0,0 1 0,0 0 0,0-1 0,0 1-1,0-1 1,1 1 0,-1-1 0,0 0 0,1 0 0,-1 0 0,1 0-1,-1-1 1,1 1 0,0-1 0,4 1 0,8 1 214,1-1 0,0-1 0,26-2-1,-27 0-154,1 0 0,0-1 0,-1-1-1,1-1 1,-1 0 0,-1-1 0,28-15 0,-35 18-90,-1-1 0,1 1 0,-1-2 1,-1 1-1,1-1 0,-1 1 1,1-2-1,-1 1 0,-1 0 0,1-1 1,-1 0-1,0 0 0,0-1 1,-1 1-1,0-1 0,0 1 0,0-1 1,-1 0-1,2-10 0,-3 15-17,-1 1 0,0-1 0,0 0 0,0 0 0,0 0 0,-1 0 0,1 1-1,0-1 1,-1 0 0,1 0 0,-1 1 0,0-1 0,1 0 0,-1 1 0,0-1-1,0 0 1,0 1 0,0-1 0,0 1 0,-1 0 0,1-1 0,-3-1 0,1 1-30,-1-1 1,0 1 0,0 1 0,1-1 0,-1 1 0,0-1 0,0 1-1,0 0 1,-8 0 0,-4 0-490,1 0-1,0 2 1,-1 0 0,-25 5-1,-36 20-4761,59-19 2683,-19 6-7101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311 389 10218,'0'0'6048,"8"-10"-2946,24-31-129,-32 41-2885,1 0 0,-1-1 0,1 0 0,-1 1 0,1-1 0,-1 1 0,0-1 0,1 1 0,-1-1 0,0 0 0,0 1 0,1-1 0,-1 0 0,0 1 0,0-1 0,0 0 0,0 1 0,0-1 0,0 0 0,0 0 0,0 1 0,0-1 0,0 0 0,0 1 0,0-1 0,-1 0 0,1 1 0,0-1 0,0 0 0,-1 1 0,1-1 0,0 1 0,-1-1 0,1 0 0,-1 1 0,1-1 0,-1 1 0,1-1-1,-1 1 1,1-1 0,-1 1 0,1 0 0,-2-1 0,-27-7 1144,26 7-991,-10 0-184,-1-1 1,1 2-1,-1 0 1,1 0-1,0 2 1,-1-1-1,1 2 1,0 0-1,0 0 1,1 1-1,-1 1 1,-22 11-1,27-12-56,0 1 0,0 0 0,0 0 0,1 1 0,0 0 0,0 0 1,1 0-1,0 1 0,0 0 0,0 1 0,1-1 0,0 1 0,0 0 0,1 0 0,0 0 0,1 1 0,0-1 0,0 1 1,-2 15-1,4-22 5,1-1 0,0 0 0,0 0 0,0 1 0,0-1 0,0 0 0,1 1 0,-1-1 0,0 0 1,1 1-1,-1-1 0,0 0 0,1 0 0,0 0 0,-1 1 0,1-1 0,0 0 0,-1 0 0,1 0 0,0 0 1,0 0-1,0 0 0,0 0 0,0-1 0,0 1 0,0 0 0,0 0 0,0-1 0,0 1 0,1-1 1,-1 1-1,0-1 0,0 1 0,1-1 0,-1 0 0,0 0 0,1 1 0,-1-1 0,0 0 0,1 0 0,-1 0 1,0-1-1,0 1 0,1 0 0,1-1 0,8 0 52,-1-1 0,0 0 0,0 0 1,18-8-1,-7 0-34,0 0 1,0-2-1,-1 0 1,0-1-1,-2-1 1,1-1-1,-2-1 1,24-26-1,-32 32 110,1-2 0,-2 1-1,1-1 1,-1-1 0,-1 1-1,-1-1 1,0-1 0,0 1 0,-1-1-1,-1 0 1,0 0 0,-1 0-1,-1-1 1,2-25 0,-4 34-99,-1 0 1,0 0-1,1 0 1,-2 0-1,1 0 0,-1 0 1,0 1-1,0-1 1,0 0-1,-1 1 1,0 0-1,0 0 1,-1 0-1,1 0 0,-1 0 1,0 1-1,0-1 1,-1 1-1,1 0 1,-1 1-1,0-1 0,0 1 1,0 0-1,0 0 1,-1 0-1,1 1 1,-1 0-1,-9-3 0,6 3-65,-1 0-1,0 0 0,0 1 0,0 0 0,-1 1 0,1 0 0,0 0 0,0 1 0,0 1 0,0 0 0,0 0 0,0 1 0,1 0 0,-1 0 1,1 1-1,-14 8 0,10-4-169,0 2 0,1-1 1,0 1-1,-11 13 1,18-19-159,0 2 0,1-1 1,0 1-1,0-1 0,0 1 1,1 0-1,0 0 0,0 1 0,1-1 1,-1 1-1,-1 9 0,6 5-3867,11-15-2226,14-5-6484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6182,'0'0'8467,"14"-8"-5302,4-3-2509,1 2 0,0 0 0,1 1 0,0 1 0,0 1 0,0 1 0,23-3 0,116 1 1447,-156 7-2080,-1 0-1,1 0 1,-1 0 0,1 1-1,-1-1 1,1 1 0,-1-1-1,1 1 1,-1 0 0,1 0-1,-1 0 1,0 0 0,0 0-1,1 1 1,-1-1 0,3 3-1,-5-3 27,1 0 0,0 0-1,-1 1 1,0-1 0,1 0-1,-1 0 1,0 1 0,1-1-1,-1 0 1,0 1-1,0-1 1,0 0 0,0 1-1,0-1 1,0 0 0,-1 0-1,1 1 1,0-1 0,-1 0-1,1 1 1,-1-1 0,1 0-1,-1 0 1,1 0 0,-1 0-1,0 0 1,0 0 0,0 0-1,0 0 1,1 0-1,-1 0 1,0 0 0,-2 1-1,-13 13 522,0-1 0,-1 0-1,-27 16 1,22-15-1,-38 32 0,58-46-547,0 1-1,1-1 1,-1 1 0,0 0 0,1-1-1,0 1 1,-1 0 0,1 0 0,0 0 0,0 0-1,0 0 1,-1 4 0,2-5-18,0 0-1,0-1 1,0 1 0,0-1 0,0 1 0,0 0-1,1-1 1,-1 1 0,0-1 0,0 1-1,0-1 1,1 1 0,-1-1 0,0 1 0,1-1-1,-1 1 1,1-1 0,-1 1 0,0-1 0,1 1-1,-1-1 1,1 0 0,-1 1 0,1-1 0,-1 0-1,1 1 1,0-1 0,-1 0 0,2 0 0,6 2 10,-1 0 0,1-1 1,0 0-1,1-1 0,11 0 1,-12 0 14,28-1-1013,60-10 0,-8-6-9027,-46 8-5235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18962,'0'-3'3812,"0"11"-2275,0 16-832,-2 5-353,-1 9-224,0 6-32,1-2-96,0-2 64,0-4-32,2-9 32,0-4-96,0-3 0,0-8-288,0-3-1185,-6-5-1314,-2-4-801,-5 0-2401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7825-2266-5239-B1C2-1D6DEA6C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284C75-9888-B295-EC0E-E13EF0C1BD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7B44B4-E844-1926-DABE-77E7F492C8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35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6848-3718-0D1E-6C3A-0FDA45B7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3606CB-61A4-C6D0-0638-B4943FBE3B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16F98E-07D2-AB2E-34B5-B9F2C9444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74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8641-1081-D79F-2CB9-3EBAB72C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16EA78-61FE-657C-4A36-9C5A436EE7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539219-3235-D0AB-2E63-344FF12903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92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A1D9-AAC1-B917-6EE4-E1118561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912F6F-DE22-C543-4CD2-4C37B8A945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0966D9-78C7-625D-8F34-A21441F2E8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0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744D-B7CC-2B77-B5E9-B3352AA0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77EFC9-58B4-67BD-2D2D-7FA656D937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F1E6E4-DB7B-AA02-5C25-39178381CB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43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5BB3-17A5-2C5D-2D6C-B44CA3C5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2331ED-7B83-F17C-6DB3-0756954E50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5B444D0-30D9-52CF-CF7F-6D4741477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1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D27C-25E5-1BFE-DFB2-0CC41817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75E935-2F8F-1790-FEFC-E2F0E99025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84C35-33D4-B434-3F62-ED6472C100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96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FD446-3799-49B3-04FD-BCAD8F79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488BF0-FD05-5C0F-9230-C2E52AA4A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11049A-C7D2-3B13-52FD-7C3B65D9F9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80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1A38-91A0-EF0B-5360-EE6C997B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208740-2C74-9D32-0662-F02A2D6CF8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6FF0EF-945D-8477-6455-774C7C274F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94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25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75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526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1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EC693-66F5-3E62-189E-1777C7C9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AE6CE4-33FB-4C99-35F1-4DA6A84D1A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77EF151-D20B-A4A6-B9B6-33EA365F0E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9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6FC3-1C5E-33B6-6780-782D20F3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83B904-1E0C-F61C-055C-5B69B15F5C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24C810-05B0-88A1-302B-3CAE8C88EA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917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51BF-FD96-D619-B855-EEE35211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F864ED-C099-013D-7625-D0C9053E5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CD0CD8-2DB3-9B44-B0AC-B63706467D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323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6C91-B7EC-0A88-4413-7F7415D4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403CF0-7CE0-C789-6479-6B55F41FED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F617D2-75CB-5E2F-65C0-D35540E02E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348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B32B-0031-B4A9-FF6C-381425F2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CE8307-D2D2-FE3F-0CAC-DEC7120FFB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67A6AB-8083-0DA1-C9EB-0AFDA7B02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071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DEF6-68B8-C19B-F015-28113E45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06DC40-2246-E270-9A07-556BFD6249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BA5825-33EF-7D54-BEFB-70E8A7547C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383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46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7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3491-3613-E15A-8395-866023DFE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DA4A0C-D2EA-03F1-7522-BF9CD44CAC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9CB1D9-CDBC-487C-7EA6-AC493783D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79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59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35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8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22.04.2025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22.04.2025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22.04.2025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1337" Type="http://schemas.openxmlformats.org/officeDocument/2006/relationships/image" Target="../media/image662.png"/><Relationship Id="rId43" Type="http://schemas.openxmlformats.org/officeDocument/2006/relationships/customXml" Target="../ink/ink20.xml"/><Relationship Id="rId1404" Type="http://schemas.openxmlformats.org/officeDocument/2006/relationships/customXml" Target="../ink/ink706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1261" Type="http://schemas.openxmlformats.org/officeDocument/2006/relationships/image" Target="../media/image624.png"/><Relationship Id="rId1359" Type="http://schemas.openxmlformats.org/officeDocument/2006/relationships/image" Target="../media/image673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1426" Type="http://schemas.openxmlformats.org/officeDocument/2006/relationships/customXml" Target="../ink/ink717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1283" Type="http://schemas.openxmlformats.org/officeDocument/2006/relationships/image" Target="../media/image635.png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350" Type="http://schemas.openxmlformats.org/officeDocument/2006/relationships/customXml" Target="../ink/ink679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308" Type="http://schemas.openxmlformats.org/officeDocument/2006/relationships/customXml" Target="../ink/ink658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1372" Type="http://schemas.openxmlformats.org/officeDocument/2006/relationships/customXml" Target="../ink/ink690.xml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1394" Type="http://schemas.openxmlformats.org/officeDocument/2006/relationships/customXml" Target="../ink/ink701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1254" Type="http://schemas.openxmlformats.org/officeDocument/2006/relationships/customXml" Target="../ink/ink631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1321" Type="http://schemas.openxmlformats.org/officeDocument/2006/relationships/image" Target="../media/image654.png"/><Relationship Id="rId58" Type="http://schemas.openxmlformats.org/officeDocument/2006/relationships/image" Target="../media/image28.png"/><Relationship Id="rId1419" Type="http://schemas.openxmlformats.org/officeDocument/2006/relationships/image" Target="../media/image703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1276" Type="http://schemas.openxmlformats.org/officeDocument/2006/relationships/customXml" Target="../ink/ink642.xml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343" Type="http://schemas.openxmlformats.org/officeDocument/2006/relationships/image" Target="../media/image665.png"/><Relationship Id="rId1203" Type="http://schemas.openxmlformats.org/officeDocument/2006/relationships/image" Target="../media/image595.png"/><Relationship Id="rId1410" Type="http://schemas.openxmlformats.org/officeDocument/2006/relationships/customXml" Target="../ink/ink709.xml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1298" Type="http://schemas.openxmlformats.org/officeDocument/2006/relationships/customXml" Target="../ink/ink653.xml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365" Type="http://schemas.openxmlformats.org/officeDocument/2006/relationships/image" Target="../media/image676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1432" Type="http://schemas.openxmlformats.org/officeDocument/2006/relationships/customXml" Target="../ink/ink720.xml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1387" Type="http://schemas.openxmlformats.org/officeDocument/2006/relationships/image" Target="../media/image687.png"/><Relationship Id="rId93" Type="http://schemas.openxmlformats.org/officeDocument/2006/relationships/customXml" Target="../ink/ink45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1247" Type="http://schemas.openxmlformats.org/officeDocument/2006/relationships/image" Target="../media/image617.png"/><Relationship Id="rId1107" Type="http://schemas.openxmlformats.org/officeDocument/2006/relationships/customXml" Target="../ink/ink557.xml"/><Relationship Id="rId1314" Type="http://schemas.openxmlformats.org/officeDocument/2006/relationships/customXml" Target="../ink/ink661.xml"/><Relationship Id="rId20" Type="http://schemas.openxmlformats.org/officeDocument/2006/relationships/image" Target="../media/image9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86" Type="http://schemas.openxmlformats.org/officeDocument/2006/relationships/image" Target="../media/image488.png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269" Type="http://schemas.openxmlformats.org/officeDocument/2006/relationships/image" Target="../media/image628.png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1336" Type="http://schemas.openxmlformats.org/officeDocument/2006/relationships/customXml" Target="../ink/ink672.xml"/><Relationship Id="rId42" Type="http://schemas.openxmlformats.org/officeDocument/2006/relationships/image" Target="../media/image20.png"/><Relationship Id="rId1403" Type="http://schemas.openxmlformats.org/officeDocument/2006/relationships/image" Target="../media/image695.png"/><Relationship Id="rId191" Type="http://schemas.openxmlformats.org/officeDocument/2006/relationships/image" Target="../media/image94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1358" Type="http://schemas.openxmlformats.org/officeDocument/2006/relationships/customXml" Target="../ink/ink683.xml"/><Relationship Id="rId64" Type="http://schemas.openxmlformats.org/officeDocument/2006/relationships/image" Target="../media/image31.png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1425" Type="http://schemas.openxmlformats.org/officeDocument/2006/relationships/image" Target="../media/image706.png"/><Relationship Id="rId280" Type="http://schemas.openxmlformats.org/officeDocument/2006/relationships/customXml" Target="../ink/ink140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1282" Type="http://schemas.openxmlformats.org/officeDocument/2006/relationships/customXml" Target="../ink/ink645.xml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1307" Type="http://schemas.openxmlformats.org/officeDocument/2006/relationships/image" Target="../media/image647.png"/><Relationship Id="rId13" Type="http://schemas.openxmlformats.org/officeDocument/2006/relationships/customXml" Target="../ink/ink5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371" Type="http://schemas.openxmlformats.org/officeDocument/2006/relationships/image" Target="../media/image679.png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906" Type="http://schemas.openxmlformats.org/officeDocument/2006/relationships/image" Target="../media/image448.png"/><Relationship Id="rId1329" Type="http://schemas.openxmlformats.org/officeDocument/2006/relationships/image" Target="../media/image658.png"/><Relationship Id="rId35" Type="http://schemas.openxmlformats.org/officeDocument/2006/relationships/customXml" Target="../ink/ink16.xml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393" Type="http://schemas.openxmlformats.org/officeDocument/2006/relationships/image" Target="../media/image690.png"/><Relationship Id="rId111" Type="http://schemas.openxmlformats.org/officeDocument/2006/relationships/customXml" Target="../ink/ink54.xml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1253" Type="http://schemas.openxmlformats.org/officeDocument/2006/relationships/image" Target="../media/image620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1113" Type="http://schemas.openxmlformats.org/officeDocument/2006/relationships/customXml" Target="../ink/ink560.xml"/><Relationship Id="rId1320" Type="http://schemas.openxmlformats.org/officeDocument/2006/relationships/customXml" Target="../ink/ink664.xml"/><Relationship Id="rId1418" Type="http://schemas.openxmlformats.org/officeDocument/2006/relationships/customXml" Target="../ink/ink713.xml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1275" Type="http://schemas.openxmlformats.org/officeDocument/2006/relationships/image" Target="../media/image631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1342" Type="http://schemas.openxmlformats.org/officeDocument/2006/relationships/customXml" Target="../ink/ink675.xml"/><Relationship Id="rId79" Type="http://schemas.openxmlformats.org/officeDocument/2006/relationships/customXml" Target="../ink/ink38.xml"/><Relationship Id="rId1202" Type="http://schemas.openxmlformats.org/officeDocument/2006/relationships/customXml" Target="../ink/ink605.xml"/><Relationship Id="rId295" Type="http://schemas.openxmlformats.org/officeDocument/2006/relationships/image" Target="../media/image145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353" Type="http://schemas.openxmlformats.org/officeDocument/2006/relationships/image" Target="../media/image670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1297" Type="http://schemas.openxmlformats.org/officeDocument/2006/relationships/image" Target="../media/image642.png"/><Relationship Id="rId1420" Type="http://schemas.openxmlformats.org/officeDocument/2006/relationships/customXml" Target="../ink/ink714.xml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1364" Type="http://schemas.openxmlformats.org/officeDocument/2006/relationships/customXml" Target="../ink/ink686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431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1375" Type="http://schemas.openxmlformats.org/officeDocument/2006/relationships/image" Target="../media/image681.png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1302" Type="http://schemas.openxmlformats.org/officeDocument/2006/relationships/customXml" Target="../ink/ink655.xml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386" Type="http://schemas.openxmlformats.org/officeDocument/2006/relationships/customXml" Target="../ink/ink697.xml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1246" Type="http://schemas.openxmlformats.org/officeDocument/2006/relationships/customXml" Target="../ink/ink627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313" Type="http://schemas.openxmlformats.org/officeDocument/2006/relationships/image" Target="../media/image650.png"/><Relationship Id="rId1397" Type="http://schemas.openxmlformats.org/officeDocument/2006/relationships/image" Target="../media/image692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1257" Type="http://schemas.openxmlformats.org/officeDocument/2006/relationships/image" Target="../media/image622.png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1324" Type="http://schemas.openxmlformats.org/officeDocument/2006/relationships/customXml" Target="../ink/ink66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1268" Type="http://schemas.openxmlformats.org/officeDocument/2006/relationships/customXml" Target="../ink/ink638.xml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35" Type="http://schemas.openxmlformats.org/officeDocument/2006/relationships/image" Target="../media/image661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279" Type="http://schemas.openxmlformats.org/officeDocument/2006/relationships/image" Target="../media/image633.png"/><Relationship Id="rId1402" Type="http://schemas.openxmlformats.org/officeDocument/2006/relationships/customXml" Target="../ink/ink705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1346" Type="http://schemas.openxmlformats.org/officeDocument/2006/relationships/customXml" Target="../ink/ink677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1413" Type="http://schemas.openxmlformats.org/officeDocument/2006/relationships/image" Target="../media/image700.png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1357" Type="http://schemas.openxmlformats.org/officeDocument/2006/relationships/image" Target="../media/image67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1424" Type="http://schemas.openxmlformats.org/officeDocument/2006/relationships/customXml" Target="../ink/ink716.xml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1270" Type="http://schemas.openxmlformats.org/officeDocument/2006/relationships/customXml" Target="../ink/ink639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1368" Type="http://schemas.openxmlformats.org/officeDocument/2006/relationships/customXml" Target="../ink/ink688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1281" Type="http://schemas.openxmlformats.org/officeDocument/2006/relationships/image" Target="../media/image634.png"/><Relationship Id="rId1379" Type="http://schemas.openxmlformats.org/officeDocument/2006/relationships/image" Target="../media/image68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1239" Type="http://schemas.openxmlformats.org/officeDocument/2006/relationships/image" Target="../media/image613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92" Type="http://schemas.openxmlformats.org/officeDocument/2006/relationships/customXml" Target="../ink/ink650.xml"/><Relationship Id="rId1306" Type="http://schemas.openxmlformats.org/officeDocument/2006/relationships/customXml" Target="../ink/ink657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1317" Type="http://schemas.openxmlformats.org/officeDocument/2006/relationships/image" Target="../media/image65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1370" Type="http://schemas.openxmlformats.org/officeDocument/2006/relationships/customXml" Target="../ink/ink689.xml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1328" Type="http://schemas.openxmlformats.org/officeDocument/2006/relationships/customXml" Target="../ink/ink668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381" Type="http://schemas.openxmlformats.org/officeDocument/2006/relationships/image" Target="../media/image684.png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1241" Type="http://schemas.openxmlformats.org/officeDocument/2006/relationships/image" Target="../media/image614.png"/><Relationship Id="rId1339" Type="http://schemas.openxmlformats.org/officeDocument/2006/relationships/image" Target="../media/image663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392" Type="http://schemas.openxmlformats.org/officeDocument/2006/relationships/customXml" Target="../ink/ink700.xml"/><Relationship Id="rId1406" Type="http://schemas.openxmlformats.org/officeDocument/2006/relationships/customXml" Target="../ink/ink707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1252" Type="http://schemas.openxmlformats.org/officeDocument/2006/relationships/customXml" Target="../ink/ink630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417" Type="http://schemas.openxmlformats.org/officeDocument/2006/relationships/image" Target="../media/image702.png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1263" Type="http://schemas.openxmlformats.org/officeDocument/2006/relationships/image" Target="../media/image625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30" Type="http://schemas.openxmlformats.org/officeDocument/2006/relationships/customXml" Target="../ink/ink669.xml"/><Relationship Id="rId1428" Type="http://schemas.openxmlformats.org/officeDocument/2006/relationships/customXml" Target="../ink/ink718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1274" Type="http://schemas.openxmlformats.org/officeDocument/2006/relationships/customXml" Target="../ink/ink641.xml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1341" Type="http://schemas.openxmlformats.org/officeDocument/2006/relationships/image" Target="../media/image664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1285" Type="http://schemas.openxmlformats.org/officeDocument/2006/relationships/image" Target="../media/image6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1352" Type="http://schemas.openxmlformats.org/officeDocument/2006/relationships/customXml" Target="../ink/ink680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296" Type="http://schemas.openxmlformats.org/officeDocument/2006/relationships/customXml" Target="../ink/ink652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1363" Type="http://schemas.openxmlformats.org/officeDocument/2006/relationships/image" Target="../media/image675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1430" Type="http://schemas.openxmlformats.org/officeDocument/2006/relationships/customXml" Target="../ink/ink719.xml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1374" Type="http://schemas.openxmlformats.org/officeDocument/2006/relationships/customXml" Target="../ink/ink691.xml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1301" Type="http://schemas.openxmlformats.org/officeDocument/2006/relationships/image" Target="../media/image644.png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1385" Type="http://schemas.openxmlformats.org/officeDocument/2006/relationships/image" Target="../media/image686.png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1245" Type="http://schemas.openxmlformats.org/officeDocument/2006/relationships/image" Target="../media/image616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1312" Type="http://schemas.openxmlformats.org/officeDocument/2006/relationships/customXml" Target="../ink/ink660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396" Type="http://schemas.openxmlformats.org/officeDocument/2006/relationships/customXml" Target="../ink/ink702.xml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1256" Type="http://schemas.openxmlformats.org/officeDocument/2006/relationships/customXml" Target="../ink/ink632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323" Type="http://schemas.openxmlformats.org/officeDocument/2006/relationships/image" Target="../media/image65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1267" Type="http://schemas.openxmlformats.org/officeDocument/2006/relationships/image" Target="../media/image627.png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1334" Type="http://schemas.openxmlformats.org/officeDocument/2006/relationships/customXml" Target="../ink/ink67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1401" Type="http://schemas.openxmlformats.org/officeDocument/2006/relationships/image" Target="../media/image694.png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1278" Type="http://schemas.openxmlformats.org/officeDocument/2006/relationships/customXml" Target="../ink/ink643.xml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345" Type="http://schemas.openxmlformats.org/officeDocument/2006/relationships/image" Target="../media/image666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38.png"/><Relationship Id="rId1412" Type="http://schemas.openxmlformats.org/officeDocument/2006/relationships/customXml" Target="../ink/ink710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356" Type="http://schemas.openxmlformats.org/officeDocument/2006/relationships/customXml" Target="../ink/ink682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1423" Type="http://schemas.openxmlformats.org/officeDocument/2006/relationships/image" Target="../media/image705.png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1367" Type="http://schemas.openxmlformats.org/officeDocument/2006/relationships/image" Target="../media/image67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1280" Type="http://schemas.openxmlformats.org/officeDocument/2006/relationships/customXml" Target="../ink/ink644.xml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1378" Type="http://schemas.openxmlformats.org/officeDocument/2006/relationships/customXml" Target="../ink/ink69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1238" Type="http://schemas.openxmlformats.org/officeDocument/2006/relationships/customXml" Target="../ink/ink623.xml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305" Type="http://schemas.openxmlformats.org/officeDocument/2006/relationships/image" Target="../media/image646.png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291" Type="http://schemas.openxmlformats.org/officeDocument/2006/relationships/image" Target="../media/image639.png"/><Relationship Id="rId1389" Type="http://schemas.openxmlformats.org/officeDocument/2006/relationships/image" Target="../media/image68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1249" Type="http://schemas.openxmlformats.org/officeDocument/2006/relationships/image" Target="../media/image618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1316" Type="http://schemas.openxmlformats.org/officeDocument/2006/relationships/customXml" Target="../ink/ink662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1327" Type="http://schemas.openxmlformats.org/officeDocument/2006/relationships/image" Target="../media/image65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380" Type="http://schemas.openxmlformats.org/officeDocument/2006/relationships/customXml" Target="../ink/ink694.xml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1240" Type="http://schemas.openxmlformats.org/officeDocument/2006/relationships/customXml" Target="../ink/ink624.xml"/><Relationship Id="rId1338" Type="http://schemas.openxmlformats.org/officeDocument/2006/relationships/customXml" Target="../ink/ink673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1405" Type="http://schemas.openxmlformats.org/officeDocument/2006/relationships/image" Target="../media/image696.png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391" Type="http://schemas.openxmlformats.org/officeDocument/2006/relationships/image" Target="../media/image689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1251" Type="http://schemas.openxmlformats.org/officeDocument/2006/relationships/image" Target="../media/image619.png"/><Relationship Id="rId1349" Type="http://schemas.openxmlformats.org/officeDocument/2006/relationships/image" Target="../media/image668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1416" Type="http://schemas.openxmlformats.org/officeDocument/2006/relationships/customXml" Target="../ink/ink712.xml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1262" Type="http://schemas.openxmlformats.org/officeDocument/2006/relationships/customXml" Target="../ink/ink635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1427" Type="http://schemas.openxmlformats.org/officeDocument/2006/relationships/image" Target="../media/image707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1273" Type="http://schemas.openxmlformats.org/officeDocument/2006/relationships/image" Target="../media/image630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1340" Type="http://schemas.openxmlformats.org/officeDocument/2006/relationships/customXml" Target="../ink/ink674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1284" Type="http://schemas.openxmlformats.org/officeDocument/2006/relationships/customXml" Target="../ink/ink646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1351" Type="http://schemas.openxmlformats.org/officeDocument/2006/relationships/image" Target="../media/image669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295" Type="http://schemas.openxmlformats.org/officeDocument/2006/relationships/image" Target="../media/image641.png"/><Relationship Id="rId1309" Type="http://schemas.openxmlformats.org/officeDocument/2006/relationships/image" Target="../media/image64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1362" Type="http://schemas.openxmlformats.org/officeDocument/2006/relationships/customXml" Target="../ink/ink685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373" Type="http://schemas.openxmlformats.org/officeDocument/2006/relationships/image" Target="../media/image680.png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1300" Type="http://schemas.openxmlformats.org/officeDocument/2006/relationships/customXml" Target="../ink/ink654.xml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1384" Type="http://schemas.openxmlformats.org/officeDocument/2006/relationships/customXml" Target="../ink/ink696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1244" Type="http://schemas.openxmlformats.org/officeDocument/2006/relationships/customXml" Target="../ink/ink626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1311" Type="http://schemas.openxmlformats.org/officeDocument/2006/relationships/image" Target="../media/image649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395" Type="http://schemas.openxmlformats.org/officeDocument/2006/relationships/image" Target="../media/image691.png"/><Relationship Id="rId1409" Type="http://schemas.openxmlformats.org/officeDocument/2006/relationships/image" Target="../media/image698.png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1255" Type="http://schemas.openxmlformats.org/officeDocument/2006/relationships/image" Target="../media/image621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1322" Type="http://schemas.openxmlformats.org/officeDocument/2006/relationships/customXml" Target="../ink/ink665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customXml" Target="../ink/ink637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33" Type="http://schemas.openxmlformats.org/officeDocument/2006/relationships/image" Target="../media/image66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1400" Type="http://schemas.openxmlformats.org/officeDocument/2006/relationships/customXml" Target="../ink/ink704.xml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2.png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1344" Type="http://schemas.openxmlformats.org/officeDocument/2006/relationships/customXml" Target="../ink/ink676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1411" Type="http://schemas.openxmlformats.org/officeDocument/2006/relationships/image" Target="../media/image699.png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1288" Type="http://schemas.openxmlformats.org/officeDocument/2006/relationships/customXml" Target="../ink/ink648.xml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355" Type="http://schemas.openxmlformats.org/officeDocument/2006/relationships/image" Target="../media/image671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1422" Type="http://schemas.openxmlformats.org/officeDocument/2006/relationships/customXml" Target="../ink/ink715.xml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3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366" Type="http://schemas.openxmlformats.org/officeDocument/2006/relationships/customXml" Target="../ink/ink687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1433" Type="http://schemas.openxmlformats.org/officeDocument/2006/relationships/image" Target="../media/image710.png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1377" Type="http://schemas.openxmlformats.org/officeDocument/2006/relationships/image" Target="../media/image68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1237" Type="http://schemas.openxmlformats.org/officeDocument/2006/relationships/image" Target="../media/image612.png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290" Type="http://schemas.openxmlformats.org/officeDocument/2006/relationships/customXml" Target="../ink/ink649.xml"/><Relationship Id="rId1304" Type="http://schemas.openxmlformats.org/officeDocument/2006/relationships/customXml" Target="../ink/ink656.xml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388" Type="http://schemas.openxmlformats.org/officeDocument/2006/relationships/customXml" Target="../ink/ink69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1248" Type="http://schemas.openxmlformats.org/officeDocument/2006/relationships/customXml" Target="../ink/ink628.xml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315" Type="http://schemas.openxmlformats.org/officeDocument/2006/relationships/image" Target="../media/image651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1399" Type="http://schemas.openxmlformats.org/officeDocument/2006/relationships/image" Target="../media/image69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1259" Type="http://schemas.openxmlformats.org/officeDocument/2006/relationships/image" Target="../media/image623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1326" Type="http://schemas.openxmlformats.org/officeDocument/2006/relationships/customXml" Target="../ink/ink667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1390" Type="http://schemas.openxmlformats.org/officeDocument/2006/relationships/customXml" Target="../ink/ink699.xml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250" Type="http://schemas.openxmlformats.org/officeDocument/2006/relationships/customXml" Target="../ink/ink629.xml"/><Relationship Id="rId1348" Type="http://schemas.openxmlformats.org/officeDocument/2006/relationships/customXml" Target="../ink/ink678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1415" Type="http://schemas.openxmlformats.org/officeDocument/2006/relationships/image" Target="../media/image701.png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0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1294" Type="http://schemas.openxmlformats.org/officeDocument/2006/relationships/customXml" Target="../ink/ink651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1361" Type="http://schemas.openxmlformats.org/officeDocument/2006/relationships/image" Target="../media/image674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1319" Type="http://schemas.openxmlformats.org/officeDocument/2006/relationships/image" Target="../media/image653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383" Type="http://schemas.openxmlformats.org/officeDocument/2006/relationships/image" Target="../media/image685.png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1243" Type="http://schemas.openxmlformats.org/officeDocument/2006/relationships/image" Target="../media/image615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1310" Type="http://schemas.openxmlformats.org/officeDocument/2006/relationships/customXml" Target="../ink/ink659.xml"/><Relationship Id="rId1408" Type="http://schemas.openxmlformats.org/officeDocument/2006/relationships/customXml" Target="../ink/ink708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1265" Type="http://schemas.openxmlformats.org/officeDocument/2006/relationships/image" Target="../media/image626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1332" Type="http://schemas.openxmlformats.org/officeDocument/2006/relationships/customXml" Target="../ink/ink670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1287" Type="http://schemas.openxmlformats.org/officeDocument/2006/relationships/image" Target="../media/image637.png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1354" Type="http://schemas.openxmlformats.org/officeDocument/2006/relationships/customXml" Target="../ink/ink681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421" Type="http://schemas.openxmlformats.org/officeDocument/2006/relationships/image" Target="../media/image704.png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1376" Type="http://schemas.openxmlformats.org/officeDocument/2006/relationships/customXml" Target="../ink/ink692.xml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1236" Type="http://schemas.openxmlformats.org/officeDocument/2006/relationships/customXml" Target="../ink/ink622.xml"/><Relationship Id="rId82" Type="http://schemas.openxmlformats.org/officeDocument/2006/relationships/image" Target="../media/image40.png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1303" Type="http://schemas.openxmlformats.org/officeDocument/2006/relationships/image" Target="../media/image645.png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1398" Type="http://schemas.openxmlformats.org/officeDocument/2006/relationships/customXml" Target="../ink/ink703.xml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1258" Type="http://schemas.openxmlformats.org/officeDocument/2006/relationships/customXml" Target="../ink/ink633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325" Type="http://schemas.openxmlformats.org/officeDocument/2006/relationships/image" Target="../media/image656.png"/><Relationship Id="rId902" Type="http://schemas.openxmlformats.org/officeDocument/2006/relationships/image" Target="../media/image446.png"/><Relationship Id="rId31" Type="http://schemas.openxmlformats.org/officeDocument/2006/relationships/customXml" Target="../ink/ink14.xml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1347" Type="http://schemas.openxmlformats.org/officeDocument/2006/relationships/image" Target="../media/image667.png"/><Relationship Id="rId53" Type="http://schemas.openxmlformats.org/officeDocument/2006/relationships/customXml" Target="../ink/ink25.xml"/><Relationship Id="rId1207" Type="http://schemas.openxmlformats.org/officeDocument/2006/relationships/image" Target="../media/image597.png"/><Relationship Id="rId1414" Type="http://schemas.openxmlformats.org/officeDocument/2006/relationships/customXml" Target="../ink/ink711.xml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1271" Type="http://schemas.openxmlformats.org/officeDocument/2006/relationships/image" Target="../media/image629.png"/><Relationship Id="rId1369" Type="http://schemas.openxmlformats.org/officeDocument/2006/relationships/image" Target="../media/image678.png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806" Type="http://schemas.openxmlformats.org/officeDocument/2006/relationships/customXml" Target="../ink/ink405.xml"/><Relationship Id="rId291" Type="http://schemas.openxmlformats.org/officeDocument/2006/relationships/image" Target="../media/image143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293" Type="http://schemas.openxmlformats.org/officeDocument/2006/relationships/image" Target="../media/image640.png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360" Type="http://schemas.openxmlformats.org/officeDocument/2006/relationships/customXml" Target="../ink/ink684.xml"/><Relationship Id="rId1220" Type="http://schemas.openxmlformats.org/officeDocument/2006/relationships/customXml" Target="../ink/ink614.xml"/><Relationship Id="rId1318" Type="http://schemas.openxmlformats.org/officeDocument/2006/relationships/customXml" Target="../ink/ink663.xml"/><Relationship Id="rId24" Type="http://schemas.openxmlformats.org/officeDocument/2006/relationships/image" Target="../media/image11.png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382" Type="http://schemas.openxmlformats.org/officeDocument/2006/relationships/customXml" Target="../ink/ink695.xml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1242" Type="http://schemas.openxmlformats.org/officeDocument/2006/relationships/customXml" Target="../ink/ink625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1407" Type="http://schemas.openxmlformats.org/officeDocument/2006/relationships/image" Target="../media/image697.png"/><Relationship Id="rId195" Type="http://schemas.openxmlformats.org/officeDocument/2006/relationships/image" Target="../media/image96.png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1264" Type="http://schemas.openxmlformats.org/officeDocument/2006/relationships/customXml" Target="../ink/ink636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1331" Type="http://schemas.openxmlformats.org/officeDocument/2006/relationships/image" Target="../media/image659.png"/><Relationship Id="rId68" Type="http://schemas.openxmlformats.org/officeDocument/2006/relationships/image" Target="../media/image33.png"/><Relationship Id="rId1429" Type="http://schemas.openxmlformats.org/officeDocument/2006/relationships/image" Target="../media/image708.png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1286" Type="http://schemas.openxmlformats.org/officeDocument/2006/relationships/customXml" Target="../ink/ink647.xml"/><Relationship Id="rId211" Type="http://schemas.openxmlformats.org/officeDocument/2006/relationships/image" Target="../media/image104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7.xml"/><Relationship Id="rId299" Type="http://schemas.openxmlformats.org/officeDocument/2006/relationships/image" Target="../media/image1652.png"/><Relationship Id="rId21" Type="http://schemas.openxmlformats.org/officeDocument/2006/relationships/customXml" Target="../ink/ink2059.xml"/><Relationship Id="rId63" Type="http://schemas.openxmlformats.org/officeDocument/2006/relationships/customXml" Target="../ink/ink2080.xml"/><Relationship Id="rId159" Type="http://schemas.openxmlformats.org/officeDocument/2006/relationships/customXml" Target="../ink/ink2128.xml"/><Relationship Id="rId324" Type="http://schemas.openxmlformats.org/officeDocument/2006/relationships/customXml" Target="../ink/ink2211.xml"/><Relationship Id="rId366" Type="http://schemas.openxmlformats.org/officeDocument/2006/relationships/customXml" Target="../ink/ink2232.xml"/><Relationship Id="rId170" Type="http://schemas.openxmlformats.org/officeDocument/2006/relationships/image" Target="../media/image1589.png"/><Relationship Id="rId226" Type="http://schemas.openxmlformats.org/officeDocument/2006/relationships/image" Target="../media/image1617.png"/><Relationship Id="rId433" Type="http://schemas.openxmlformats.org/officeDocument/2006/relationships/customXml" Target="../ink/ink2266.xml"/><Relationship Id="rId268" Type="http://schemas.openxmlformats.org/officeDocument/2006/relationships/customXml" Target="../ink/ink2183.xml"/><Relationship Id="rId475" Type="http://schemas.openxmlformats.org/officeDocument/2006/relationships/image" Target="../media/image1739.png"/><Relationship Id="rId32" Type="http://schemas.openxmlformats.org/officeDocument/2006/relationships/image" Target="../media/image1520.png"/><Relationship Id="rId74" Type="http://schemas.openxmlformats.org/officeDocument/2006/relationships/image" Target="../media/image1541.png"/><Relationship Id="rId128" Type="http://schemas.openxmlformats.org/officeDocument/2006/relationships/image" Target="../media/image1568.png"/><Relationship Id="rId335" Type="http://schemas.openxmlformats.org/officeDocument/2006/relationships/image" Target="../media/image1670.png"/><Relationship Id="rId377" Type="http://schemas.openxmlformats.org/officeDocument/2006/relationships/image" Target="../media/image1691.png"/><Relationship Id="rId5" Type="http://schemas.openxmlformats.org/officeDocument/2006/relationships/customXml" Target="../ink/ink2051.xml"/><Relationship Id="rId181" Type="http://schemas.openxmlformats.org/officeDocument/2006/relationships/customXml" Target="../ink/ink2139.xml"/><Relationship Id="rId237" Type="http://schemas.openxmlformats.org/officeDocument/2006/relationships/customXml" Target="../ink/ink2167.xml"/><Relationship Id="rId402" Type="http://schemas.openxmlformats.org/officeDocument/2006/relationships/image" Target="../media/image1703.png"/><Relationship Id="rId279" Type="http://schemas.openxmlformats.org/officeDocument/2006/relationships/image" Target="../media/image1642.png"/><Relationship Id="rId444" Type="http://schemas.openxmlformats.org/officeDocument/2006/relationships/image" Target="../media/image1724.png"/><Relationship Id="rId486" Type="http://schemas.openxmlformats.org/officeDocument/2006/relationships/customXml" Target="../ink/ink2293.xml"/><Relationship Id="rId43" Type="http://schemas.openxmlformats.org/officeDocument/2006/relationships/customXml" Target="../ink/ink2070.xml"/><Relationship Id="rId139" Type="http://schemas.openxmlformats.org/officeDocument/2006/relationships/customXml" Target="../ink/ink2118.xml"/><Relationship Id="rId290" Type="http://schemas.openxmlformats.org/officeDocument/2006/relationships/customXml" Target="../ink/ink2194.xml"/><Relationship Id="rId304" Type="http://schemas.openxmlformats.org/officeDocument/2006/relationships/customXml" Target="../ink/ink2201.xml"/><Relationship Id="rId346" Type="http://schemas.openxmlformats.org/officeDocument/2006/relationships/customXml" Target="../ink/ink2222.xml"/><Relationship Id="rId388" Type="http://schemas.openxmlformats.org/officeDocument/2006/relationships/image" Target="../media/image1696.png"/><Relationship Id="rId85" Type="http://schemas.openxmlformats.org/officeDocument/2006/relationships/customXml" Target="../ink/ink2091.xml"/><Relationship Id="rId150" Type="http://schemas.openxmlformats.org/officeDocument/2006/relationships/image" Target="../media/image1579.png"/><Relationship Id="rId192" Type="http://schemas.openxmlformats.org/officeDocument/2006/relationships/image" Target="../media/image1600.png"/><Relationship Id="rId206" Type="http://schemas.openxmlformats.org/officeDocument/2006/relationships/image" Target="../media/image1607.png"/><Relationship Id="rId413" Type="http://schemas.openxmlformats.org/officeDocument/2006/relationships/customXml" Target="../ink/ink2256.xml"/><Relationship Id="rId248" Type="http://schemas.openxmlformats.org/officeDocument/2006/relationships/image" Target="../media/image1627.png"/><Relationship Id="rId455" Type="http://schemas.openxmlformats.org/officeDocument/2006/relationships/image" Target="../media/image1729.png"/><Relationship Id="rId497" Type="http://schemas.openxmlformats.org/officeDocument/2006/relationships/image" Target="../media/image1750.png"/><Relationship Id="rId12" Type="http://schemas.openxmlformats.org/officeDocument/2006/relationships/image" Target="../media/image1510.png"/><Relationship Id="rId108" Type="http://schemas.openxmlformats.org/officeDocument/2006/relationships/image" Target="../media/image1558.png"/><Relationship Id="rId315" Type="http://schemas.openxmlformats.org/officeDocument/2006/relationships/image" Target="../media/image1660.png"/><Relationship Id="rId357" Type="http://schemas.openxmlformats.org/officeDocument/2006/relationships/image" Target="../media/image1681.png"/><Relationship Id="rId54" Type="http://schemas.openxmlformats.org/officeDocument/2006/relationships/image" Target="../media/image1531.png"/><Relationship Id="rId96" Type="http://schemas.openxmlformats.org/officeDocument/2006/relationships/image" Target="../media/image1552.png"/><Relationship Id="rId161" Type="http://schemas.openxmlformats.org/officeDocument/2006/relationships/customXml" Target="../ink/ink2129.xml"/><Relationship Id="rId217" Type="http://schemas.openxmlformats.org/officeDocument/2006/relationships/customXml" Target="../ink/ink2157.xml"/><Relationship Id="rId399" Type="http://schemas.openxmlformats.org/officeDocument/2006/relationships/customXml" Target="../ink/ink2249.xml"/><Relationship Id="rId259" Type="http://schemas.openxmlformats.org/officeDocument/2006/relationships/customXml" Target="../ink/ink2178.xml"/><Relationship Id="rId424" Type="http://schemas.openxmlformats.org/officeDocument/2006/relationships/image" Target="../media/image1714.png"/><Relationship Id="rId466" Type="http://schemas.openxmlformats.org/officeDocument/2006/relationships/customXml" Target="../ink/ink2283.xml"/><Relationship Id="rId23" Type="http://schemas.openxmlformats.org/officeDocument/2006/relationships/customXml" Target="../ink/ink2060.xml"/><Relationship Id="rId119" Type="http://schemas.openxmlformats.org/officeDocument/2006/relationships/customXml" Target="../ink/ink2108.xml"/><Relationship Id="rId270" Type="http://schemas.openxmlformats.org/officeDocument/2006/relationships/customXml" Target="../ink/ink2184.xml"/><Relationship Id="rId326" Type="http://schemas.openxmlformats.org/officeDocument/2006/relationships/customXml" Target="../ink/ink2212.xml"/><Relationship Id="rId65" Type="http://schemas.openxmlformats.org/officeDocument/2006/relationships/customXml" Target="../ink/ink2081.xml"/><Relationship Id="rId130" Type="http://schemas.openxmlformats.org/officeDocument/2006/relationships/image" Target="../media/image1569.png"/><Relationship Id="rId368" Type="http://schemas.openxmlformats.org/officeDocument/2006/relationships/customXml" Target="../ink/ink2233.xml"/><Relationship Id="rId172" Type="http://schemas.openxmlformats.org/officeDocument/2006/relationships/image" Target="../media/image1590.png"/><Relationship Id="rId228" Type="http://schemas.openxmlformats.org/officeDocument/2006/relationships/image" Target="../media/image1618.png"/><Relationship Id="rId435" Type="http://schemas.openxmlformats.org/officeDocument/2006/relationships/customXml" Target="../ink/ink2267.xml"/><Relationship Id="rId477" Type="http://schemas.openxmlformats.org/officeDocument/2006/relationships/image" Target="../media/image1740.png"/><Relationship Id="rId281" Type="http://schemas.openxmlformats.org/officeDocument/2006/relationships/image" Target="../media/image1643.png"/><Relationship Id="rId337" Type="http://schemas.openxmlformats.org/officeDocument/2006/relationships/image" Target="../media/image1671.png"/><Relationship Id="rId34" Type="http://schemas.openxmlformats.org/officeDocument/2006/relationships/image" Target="../media/image1521.png"/><Relationship Id="rId76" Type="http://schemas.openxmlformats.org/officeDocument/2006/relationships/image" Target="../media/image1542.png"/><Relationship Id="rId141" Type="http://schemas.openxmlformats.org/officeDocument/2006/relationships/customXml" Target="../ink/ink2119.xml"/><Relationship Id="rId379" Type="http://schemas.openxmlformats.org/officeDocument/2006/relationships/image" Target="../media/image1692.png"/><Relationship Id="rId7" Type="http://schemas.openxmlformats.org/officeDocument/2006/relationships/customXml" Target="../ink/ink2052.xml"/><Relationship Id="rId183" Type="http://schemas.openxmlformats.org/officeDocument/2006/relationships/customXml" Target="../ink/ink2140.xml"/><Relationship Id="rId239" Type="http://schemas.openxmlformats.org/officeDocument/2006/relationships/customXml" Target="../ink/ink2168.xml"/><Relationship Id="rId390" Type="http://schemas.openxmlformats.org/officeDocument/2006/relationships/image" Target="../media/image1697.png"/><Relationship Id="rId404" Type="http://schemas.openxmlformats.org/officeDocument/2006/relationships/image" Target="../media/image1704.png"/><Relationship Id="rId446" Type="http://schemas.openxmlformats.org/officeDocument/2006/relationships/image" Target="../media/image1725.png"/><Relationship Id="rId250" Type="http://schemas.openxmlformats.org/officeDocument/2006/relationships/image" Target="../media/image1628.png"/><Relationship Id="rId292" Type="http://schemas.openxmlformats.org/officeDocument/2006/relationships/customXml" Target="../ink/ink2195.xml"/><Relationship Id="rId306" Type="http://schemas.openxmlformats.org/officeDocument/2006/relationships/customXml" Target="../ink/ink2202.xml"/><Relationship Id="rId488" Type="http://schemas.openxmlformats.org/officeDocument/2006/relationships/customXml" Target="../ink/ink2294.xml"/><Relationship Id="rId45" Type="http://schemas.openxmlformats.org/officeDocument/2006/relationships/customXml" Target="../ink/ink2071.xml"/><Relationship Id="rId87" Type="http://schemas.openxmlformats.org/officeDocument/2006/relationships/customXml" Target="../ink/ink2092.xml"/><Relationship Id="rId110" Type="http://schemas.openxmlformats.org/officeDocument/2006/relationships/image" Target="../media/image1559.png"/><Relationship Id="rId348" Type="http://schemas.openxmlformats.org/officeDocument/2006/relationships/customXml" Target="../ink/ink2223.xml"/><Relationship Id="rId152" Type="http://schemas.openxmlformats.org/officeDocument/2006/relationships/image" Target="../media/image1580.png"/><Relationship Id="rId194" Type="http://schemas.openxmlformats.org/officeDocument/2006/relationships/image" Target="../media/image1601.png"/><Relationship Id="rId208" Type="http://schemas.openxmlformats.org/officeDocument/2006/relationships/image" Target="../media/image1608.png"/><Relationship Id="rId415" Type="http://schemas.openxmlformats.org/officeDocument/2006/relationships/customXml" Target="../ink/ink2257.xml"/><Relationship Id="rId457" Type="http://schemas.openxmlformats.org/officeDocument/2006/relationships/image" Target="../media/image1730.png"/><Relationship Id="rId261" Type="http://schemas.openxmlformats.org/officeDocument/2006/relationships/customXml" Target="../ink/ink2179.xml"/><Relationship Id="rId14" Type="http://schemas.openxmlformats.org/officeDocument/2006/relationships/image" Target="../media/image1511.png"/><Relationship Id="rId56" Type="http://schemas.openxmlformats.org/officeDocument/2006/relationships/image" Target="../media/image1532.png"/><Relationship Id="rId317" Type="http://schemas.openxmlformats.org/officeDocument/2006/relationships/image" Target="../media/image1661.png"/><Relationship Id="rId359" Type="http://schemas.openxmlformats.org/officeDocument/2006/relationships/image" Target="../media/image1682.png"/><Relationship Id="rId98" Type="http://schemas.openxmlformats.org/officeDocument/2006/relationships/image" Target="../media/image1553.png"/><Relationship Id="rId121" Type="http://schemas.openxmlformats.org/officeDocument/2006/relationships/customXml" Target="../ink/ink2109.xml"/><Relationship Id="rId163" Type="http://schemas.openxmlformats.org/officeDocument/2006/relationships/customXml" Target="../ink/ink2130.xml"/><Relationship Id="rId219" Type="http://schemas.openxmlformats.org/officeDocument/2006/relationships/customXml" Target="../ink/ink2158.xml"/><Relationship Id="rId370" Type="http://schemas.openxmlformats.org/officeDocument/2006/relationships/customXml" Target="../ink/ink2234.xml"/><Relationship Id="rId426" Type="http://schemas.openxmlformats.org/officeDocument/2006/relationships/image" Target="../media/image1715.png"/><Relationship Id="rId230" Type="http://schemas.openxmlformats.org/officeDocument/2006/relationships/image" Target="../media/image1619.png"/><Relationship Id="rId468" Type="http://schemas.openxmlformats.org/officeDocument/2006/relationships/customXml" Target="../ink/ink2284.xml"/><Relationship Id="rId25" Type="http://schemas.openxmlformats.org/officeDocument/2006/relationships/customXml" Target="../ink/ink2061.xml"/><Relationship Id="rId67" Type="http://schemas.openxmlformats.org/officeDocument/2006/relationships/customXml" Target="../ink/ink2082.xml"/><Relationship Id="rId272" Type="http://schemas.openxmlformats.org/officeDocument/2006/relationships/customXml" Target="../ink/ink2185.xml"/><Relationship Id="rId328" Type="http://schemas.openxmlformats.org/officeDocument/2006/relationships/customXml" Target="../ink/ink2213.xml"/><Relationship Id="rId132" Type="http://schemas.openxmlformats.org/officeDocument/2006/relationships/image" Target="../media/image1570.png"/><Relationship Id="rId174" Type="http://schemas.openxmlformats.org/officeDocument/2006/relationships/image" Target="../media/image1591.png"/><Relationship Id="rId381" Type="http://schemas.openxmlformats.org/officeDocument/2006/relationships/image" Target="../media/image1693.png"/><Relationship Id="rId241" Type="http://schemas.openxmlformats.org/officeDocument/2006/relationships/customXml" Target="../ink/ink2169.xml"/><Relationship Id="rId437" Type="http://schemas.openxmlformats.org/officeDocument/2006/relationships/customXml" Target="../ink/ink2268.xml"/><Relationship Id="rId479" Type="http://schemas.openxmlformats.org/officeDocument/2006/relationships/image" Target="../media/image1741.png"/><Relationship Id="rId36" Type="http://schemas.openxmlformats.org/officeDocument/2006/relationships/image" Target="../media/image1522.png"/><Relationship Id="rId283" Type="http://schemas.openxmlformats.org/officeDocument/2006/relationships/image" Target="../media/image1644.png"/><Relationship Id="rId339" Type="http://schemas.openxmlformats.org/officeDocument/2006/relationships/image" Target="../media/image1672.png"/><Relationship Id="rId490" Type="http://schemas.openxmlformats.org/officeDocument/2006/relationships/customXml" Target="../ink/ink2295.xml"/><Relationship Id="rId78" Type="http://schemas.openxmlformats.org/officeDocument/2006/relationships/image" Target="../media/image1543.png"/><Relationship Id="rId101" Type="http://schemas.openxmlformats.org/officeDocument/2006/relationships/customXml" Target="../ink/ink2099.xml"/><Relationship Id="rId143" Type="http://schemas.openxmlformats.org/officeDocument/2006/relationships/customXml" Target="../ink/ink2120.xml"/><Relationship Id="rId185" Type="http://schemas.openxmlformats.org/officeDocument/2006/relationships/customXml" Target="../ink/ink2141.xml"/><Relationship Id="rId350" Type="http://schemas.openxmlformats.org/officeDocument/2006/relationships/customXml" Target="../ink/ink2224.xml"/><Relationship Id="rId406" Type="http://schemas.openxmlformats.org/officeDocument/2006/relationships/image" Target="../media/image1705.png"/><Relationship Id="rId9" Type="http://schemas.openxmlformats.org/officeDocument/2006/relationships/customXml" Target="../ink/ink2053.xml"/><Relationship Id="rId210" Type="http://schemas.openxmlformats.org/officeDocument/2006/relationships/image" Target="../media/image1609.png"/><Relationship Id="rId392" Type="http://schemas.openxmlformats.org/officeDocument/2006/relationships/image" Target="../media/image1698.png"/><Relationship Id="rId448" Type="http://schemas.openxmlformats.org/officeDocument/2006/relationships/image" Target="../media/image1726.png"/><Relationship Id="rId252" Type="http://schemas.openxmlformats.org/officeDocument/2006/relationships/image" Target="../media/image1629.png"/><Relationship Id="rId294" Type="http://schemas.openxmlformats.org/officeDocument/2006/relationships/customXml" Target="../ink/ink2196.xml"/><Relationship Id="rId308" Type="http://schemas.openxmlformats.org/officeDocument/2006/relationships/customXml" Target="../ink/ink2203.xml"/><Relationship Id="rId47" Type="http://schemas.openxmlformats.org/officeDocument/2006/relationships/customXml" Target="../ink/ink2072.xml"/><Relationship Id="rId89" Type="http://schemas.openxmlformats.org/officeDocument/2006/relationships/customXml" Target="../ink/ink2093.xml"/><Relationship Id="rId112" Type="http://schemas.openxmlformats.org/officeDocument/2006/relationships/image" Target="../media/image1560.png"/><Relationship Id="rId154" Type="http://schemas.openxmlformats.org/officeDocument/2006/relationships/image" Target="../media/image1581.png"/><Relationship Id="rId361" Type="http://schemas.openxmlformats.org/officeDocument/2006/relationships/image" Target="../media/image1683.png"/><Relationship Id="rId196" Type="http://schemas.openxmlformats.org/officeDocument/2006/relationships/image" Target="../media/image1602.png"/><Relationship Id="rId417" Type="http://schemas.openxmlformats.org/officeDocument/2006/relationships/customXml" Target="../ink/ink2258.xml"/><Relationship Id="rId459" Type="http://schemas.openxmlformats.org/officeDocument/2006/relationships/image" Target="../media/image1731.png"/><Relationship Id="rId16" Type="http://schemas.openxmlformats.org/officeDocument/2006/relationships/image" Target="../media/image1512.png"/><Relationship Id="rId221" Type="http://schemas.openxmlformats.org/officeDocument/2006/relationships/customXml" Target="../ink/ink2159.xml"/><Relationship Id="rId263" Type="http://schemas.openxmlformats.org/officeDocument/2006/relationships/customXml" Target="../ink/ink2180.xml"/><Relationship Id="rId319" Type="http://schemas.openxmlformats.org/officeDocument/2006/relationships/image" Target="../media/image1662.png"/><Relationship Id="rId470" Type="http://schemas.openxmlformats.org/officeDocument/2006/relationships/customXml" Target="../ink/ink2285.xml"/><Relationship Id="rId58" Type="http://schemas.openxmlformats.org/officeDocument/2006/relationships/image" Target="../media/image1533.png"/><Relationship Id="rId123" Type="http://schemas.openxmlformats.org/officeDocument/2006/relationships/customXml" Target="../ink/ink2110.xml"/><Relationship Id="rId330" Type="http://schemas.openxmlformats.org/officeDocument/2006/relationships/customXml" Target="../ink/ink2214.xml"/><Relationship Id="rId165" Type="http://schemas.openxmlformats.org/officeDocument/2006/relationships/customXml" Target="../ink/ink2131.xml"/><Relationship Id="rId372" Type="http://schemas.openxmlformats.org/officeDocument/2006/relationships/customXml" Target="../ink/ink2235.xml"/><Relationship Id="rId428" Type="http://schemas.openxmlformats.org/officeDocument/2006/relationships/image" Target="../media/image1716.png"/><Relationship Id="rId232" Type="http://schemas.openxmlformats.org/officeDocument/2006/relationships/image" Target="../media/image1620.png"/><Relationship Id="rId274" Type="http://schemas.openxmlformats.org/officeDocument/2006/relationships/customXml" Target="../ink/ink2186.xml"/><Relationship Id="rId481" Type="http://schemas.openxmlformats.org/officeDocument/2006/relationships/image" Target="../media/image1742.png"/><Relationship Id="rId27" Type="http://schemas.openxmlformats.org/officeDocument/2006/relationships/customXml" Target="../ink/ink2062.xml"/><Relationship Id="rId69" Type="http://schemas.openxmlformats.org/officeDocument/2006/relationships/customXml" Target="../ink/ink2083.xml"/><Relationship Id="rId134" Type="http://schemas.openxmlformats.org/officeDocument/2006/relationships/image" Target="../media/image1571.png"/><Relationship Id="rId80" Type="http://schemas.openxmlformats.org/officeDocument/2006/relationships/image" Target="../media/image1544.png"/><Relationship Id="rId176" Type="http://schemas.openxmlformats.org/officeDocument/2006/relationships/image" Target="../media/image1592.png"/><Relationship Id="rId341" Type="http://schemas.openxmlformats.org/officeDocument/2006/relationships/image" Target="../media/image1673.png"/><Relationship Id="rId383" Type="http://schemas.openxmlformats.org/officeDocument/2006/relationships/image" Target="../media/image1694.png"/><Relationship Id="rId439" Type="http://schemas.openxmlformats.org/officeDocument/2006/relationships/customXml" Target="../ink/ink2269.xml"/><Relationship Id="rId201" Type="http://schemas.openxmlformats.org/officeDocument/2006/relationships/customXml" Target="../ink/ink2149.xml"/><Relationship Id="rId243" Type="http://schemas.openxmlformats.org/officeDocument/2006/relationships/customXml" Target="../ink/ink2170.xml"/><Relationship Id="rId285" Type="http://schemas.openxmlformats.org/officeDocument/2006/relationships/image" Target="../media/image1645.png"/><Relationship Id="rId450" Type="http://schemas.openxmlformats.org/officeDocument/2006/relationships/image" Target="../media/image1727.png"/><Relationship Id="rId38" Type="http://schemas.openxmlformats.org/officeDocument/2006/relationships/image" Target="../media/image1523.png"/><Relationship Id="rId103" Type="http://schemas.openxmlformats.org/officeDocument/2006/relationships/customXml" Target="../ink/ink2100.xml"/><Relationship Id="rId310" Type="http://schemas.openxmlformats.org/officeDocument/2006/relationships/customXml" Target="../ink/ink2204.xml"/><Relationship Id="rId492" Type="http://schemas.openxmlformats.org/officeDocument/2006/relationships/customXml" Target="../ink/ink2296.xml"/><Relationship Id="rId91" Type="http://schemas.openxmlformats.org/officeDocument/2006/relationships/customXml" Target="../ink/ink2094.xml"/><Relationship Id="rId145" Type="http://schemas.openxmlformats.org/officeDocument/2006/relationships/customXml" Target="../ink/ink2121.xml"/><Relationship Id="rId187" Type="http://schemas.openxmlformats.org/officeDocument/2006/relationships/customXml" Target="../ink/ink2142.xml"/><Relationship Id="rId352" Type="http://schemas.openxmlformats.org/officeDocument/2006/relationships/customXml" Target="../ink/ink2225.xml"/><Relationship Id="rId394" Type="http://schemas.openxmlformats.org/officeDocument/2006/relationships/image" Target="../media/image1699.png"/><Relationship Id="rId408" Type="http://schemas.openxmlformats.org/officeDocument/2006/relationships/image" Target="../media/image1706.png"/><Relationship Id="rId212" Type="http://schemas.openxmlformats.org/officeDocument/2006/relationships/image" Target="../media/image1610.png"/><Relationship Id="rId254" Type="http://schemas.openxmlformats.org/officeDocument/2006/relationships/image" Target="../media/image1630.png"/><Relationship Id="rId49" Type="http://schemas.openxmlformats.org/officeDocument/2006/relationships/customXml" Target="../ink/ink2073.xml"/><Relationship Id="rId114" Type="http://schemas.openxmlformats.org/officeDocument/2006/relationships/image" Target="../media/image1561.png"/><Relationship Id="rId296" Type="http://schemas.openxmlformats.org/officeDocument/2006/relationships/customXml" Target="../ink/ink2197.xml"/><Relationship Id="rId461" Type="http://schemas.openxmlformats.org/officeDocument/2006/relationships/image" Target="../media/image1732.png"/><Relationship Id="rId60" Type="http://schemas.openxmlformats.org/officeDocument/2006/relationships/image" Target="../media/image1534.png"/><Relationship Id="rId156" Type="http://schemas.openxmlformats.org/officeDocument/2006/relationships/image" Target="../media/image1582.png"/><Relationship Id="rId198" Type="http://schemas.openxmlformats.org/officeDocument/2006/relationships/image" Target="../media/image1603.png"/><Relationship Id="rId321" Type="http://schemas.openxmlformats.org/officeDocument/2006/relationships/image" Target="../media/image1663.png"/><Relationship Id="rId363" Type="http://schemas.openxmlformats.org/officeDocument/2006/relationships/image" Target="../media/image1684.png"/><Relationship Id="rId419" Type="http://schemas.openxmlformats.org/officeDocument/2006/relationships/customXml" Target="../ink/ink2259.xml"/><Relationship Id="rId223" Type="http://schemas.openxmlformats.org/officeDocument/2006/relationships/customXml" Target="../ink/ink2160.xml"/><Relationship Id="rId430" Type="http://schemas.openxmlformats.org/officeDocument/2006/relationships/image" Target="../media/image1717.png"/><Relationship Id="rId18" Type="http://schemas.openxmlformats.org/officeDocument/2006/relationships/image" Target="../media/image1513.png"/><Relationship Id="rId265" Type="http://schemas.openxmlformats.org/officeDocument/2006/relationships/customXml" Target="../ink/ink2181.xml"/><Relationship Id="rId472" Type="http://schemas.openxmlformats.org/officeDocument/2006/relationships/customXml" Target="../ink/ink2286.xml"/><Relationship Id="rId125" Type="http://schemas.openxmlformats.org/officeDocument/2006/relationships/customXml" Target="../ink/ink2111.xml"/><Relationship Id="rId167" Type="http://schemas.openxmlformats.org/officeDocument/2006/relationships/customXml" Target="../ink/ink2132.xml"/><Relationship Id="rId332" Type="http://schemas.openxmlformats.org/officeDocument/2006/relationships/customXml" Target="../ink/ink2215.xml"/><Relationship Id="rId374" Type="http://schemas.openxmlformats.org/officeDocument/2006/relationships/customXml" Target="../ink/ink2236.xml"/><Relationship Id="rId71" Type="http://schemas.openxmlformats.org/officeDocument/2006/relationships/customXml" Target="../ink/ink2084.xml"/><Relationship Id="rId234" Type="http://schemas.openxmlformats.org/officeDocument/2006/relationships/image" Target="../media/image1621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063.xml"/><Relationship Id="rId276" Type="http://schemas.openxmlformats.org/officeDocument/2006/relationships/customXml" Target="../ink/ink2187.xml"/><Relationship Id="rId441" Type="http://schemas.openxmlformats.org/officeDocument/2006/relationships/customXml" Target="../ink/ink2270.xml"/><Relationship Id="rId483" Type="http://schemas.openxmlformats.org/officeDocument/2006/relationships/image" Target="../media/image1743.png"/><Relationship Id="rId40" Type="http://schemas.openxmlformats.org/officeDocument/2006/relationships/image" Target="../media/image1524.png"/><Relationship Id="rId136" Type="http://schemas.openxmlformats.org/officeDocument/2006/relationships/image" Target="../media/image1572.png"/><Relationship Id="rId178" Type="http://schemas.openxmlformats.org/officeDocument/2006/relationships/image" Target="../media/image1593.png"/><Relationship Id="rId301" Type="http://schemas.openxmlformats.org/officeDocument/2006/relationships/image" Target="../media/image1653.png"/><Relationship Id="rId343" Type="http://schemas.openxmlformats.org/officeDocument/2006/relationships/image" Target="../media/image1674.png"/><Relationship Id="rId82" Type="http://schemas.openxmlformats.org/officeDocument/2006/relationships/image" Target="../media/image1545.png"/><Relationship Id="rId203" Type="http://schemas.openxmlformats.org/officeDocument/2006/relationships/customXml" Target="../ink/ink2150.xml"/><Relationship Id="rId385" Type="http://schemas.openxmlformats.org/officeDocument/2006/relationships/customXml" Target="../ink/ink2242.xml"/><Relationship Id="rId245" Type="http://schemas.openxmlformats.org/officeDocument/2006/relationships/customXml" Target="../ink/ink2171.xml"/><Relationship Id="rId287" Type="http://schemas.openxmlformats.org/officeDocument/2006/relationships/image" Target="../media/image1646.png"/><Relationship Id="rId410" Type="http://schemas.openxmlformats.org/officeDocument/2006/relationships/image" Target="../media/image1707.png"/><Relationship Id="rId452" Type="http://schemas.openxmlformats.org/officeDocument/2006/relationships/image" Target="../media/image1728.png"/><Relationship Id="rId494" Type="http://schemas.openxmlformats.org/officeDocument/2006/relationships/customXml" Target="../ink/ink2297.xml"/><Relationship Id="rId105" Type="http://schemas.openxmlformats.org/officeDocument/2006/relationships/customXml" Target="../ink/ink2101.xml"/><Relationship Id="rId147" Type="http://schemas.openxmlformats.org/officeDocument/2006/relationships/customXml" Target="../ink/ink2122.xml"/><Relationship Id="rId312" Type="http://schemas.openxmlformats.org/officeDocument/2006/relationships/customXml" Target="../ink/ink2205.xml"/><Relationship Id="rId354" Type="http://schemas.openxmlformats.org/officeDocument/2006/relationships/customXml" Target="../ink/ink2226.xml"/><Relationship Id="rId51" Type="http://schemas.openxmlformats.org/officeDocument/2006/relationships/customXml" Target="../ink/ink2074.xml"/><Relationship Id="rId93" Type="http://schemas.openxmlformats.org/officeDocument/2006/relationships/customXml" Target="../ink/ink2095.xml"/><Relationship Id="rId189" Type="http://schemas.openxmlformats.org/officeDocument/2006/relationships/customXml" Target="../ink/ink2143.xml"/><Relationship Id="rId396" Type="http://schemas.openxmlformats.org/officeDocument/2006/relationships/image" Target="../media/image1700.png"/><Relationship Id="rId214" Type="http://schemas.openxmlformats.org/officeDocument/2006/relationships/image" Target="../media/image1611.png"/><Relationship Id="rId256" Type="http://schemas.openxmlformats.org/officeDocument/2006/relationships/image" Target="../media/image1631.png"/><Relationship Id="rId298" Type="http://schemas.openxmlformats.org/officeDocument/2006/relationships/customXml" Target="../ink/ink2198.xml"/><Relationship Id="rId421" Type="http://schemas.openxmlformats.org/officeDocument/2006/relationships/customXml" Target="../ink/ink2260.xml"/><Relationship Id="rId463" Type="http://schemas.openxmlformats.org/officeDocument/2006/relationships/image" Target="../media/image1733.png"/><Relationship Id="rId116" Type="http://schemas.openxmlformats.org/officeDocument/2006/relationships/image" Target="../media/image1562.png"/><Relationship Id="rId158" Type="http://schemas.openxmlformats.org/officeDocument/2006/relationships/image" Target="../media/image1583.png"/><Relationship Id="rId323" Type="http://schemas.openxmlformats.org/officeDocument/2006/relationships/image" Target="../media/image1664.png"/><Relationship Id="rId20" Type="http://schemas.openxmlformats.org/officeDocument/2006/relationships/image" Target="../media/image1514.png"/><Relationship Id="rId62" Type="http://schemas.openxmlformats.org/officeDocument/2006/relationships/image" Target="../media/image1535.png"/><Relationship Id="rId365" Type="http://schemas.openxmlformats.org/officeDocument/2006/relationships/image" Target="../media/image1685.png"/><Relationship Id="rId225" Type="http://schemas.openxmlformats.org/officeDocument/2006/relationships/customXml" Target="../ink/ink2161.xml"/><Relationship Id="rId267" Type="http://schemas.openxmlformats.org/officeDocument/2006/relationships/customXml" Target="../ink/ink2182.xml"/><Relationship Id="rId432" Type="http://schemas.openxmlformats.org/officeDocument/2006/relationships/image" Target="../media/image1718.png"/><Relationship Id="rId474" Type="http://schemas.openxmlformats.org/officeDocument/2006/relationships/customXml" Target="../ink/ink2287.xml"/><Relationship Id="rId106" Type="http://schemas.openxmlformats.org/officeDocument/2006/relationships/image" Target="../media/image1557.png"/><Relationship Id="rId127" Type="http://schemas.openxmlformats.org/officeDocument/2006/relationships/customXml" Target="../ink/ink2112.xml"/><Relationship Id="rId313" Type="http://schemas.openxmlformats.org/officeDocument/2006/relationships/image" Target="../media/image1659.png"/><Relationship Id="rId495" Type="http://schemas.openxmlformats.org/officeDocument/2006/relationships/image" Target="../media/image1749.png"/><Relationship Id="rId10" Type="http://schemas.openxmlformats.org/officeDocument/2006/relationships/image" Target="../media/image1509.png"/><Relationship Id="rId31" Type="http://schemas.openxmlformats.org/officeDocument/2006/relationships/customXml" Target="../ink/ink2064.xml"/><Relationship Id="rId52" Type="http://schemas.openxmlformats.org/officeDocument/2006/relationships/image" Target="../media/image1530.png"/><Relationship Id="rId73" Type="http://schemas.openxmlformats.org/officeDocument/2006/relationships/customXml" Target="../ink/ink2085.xml"/><Relationship Id="rId94" Type="http://schemas.openxmlformats.org/officeDocument/2006/relationships/image" Target="../media/image1551.png"/><Relationship Id="rId148" Type="http://schemas.openxmlformats.org/officeDocument/2006/relationships/image" Target="../media/image1578.png"/><Relationship Id="rId169" Type="http://schemas.openxmlformats.org/officeDocument/2006/relationships/customXml" Target="../ink/ink2133.xml"/><Relationship Id="rId334" Type="http://schemas.openxmlformats.org/officeDocument/2006/relationships/customXml" Target="../ink/ink2216.xml"/><Relationship Id="rId355" Type="http://schemas.openxmlformats.org/officeDocument/2006/relationships/image" Target="../media/image1680.png"/><Relationship Id="rId376" Type="http://schemas.openxmlformats.org/officeDocument/2006/relationships/customXml" Target="../ink/ink2237.xml"/><Relationship Id="rId397" Type="http://schemas.openxmlformats.org/officeDocument/2006/relationships/customXml" Target="../ink/ink2248.xml"/><Relationship Id="rId4" Type="http://schemas.openxmlformats.org/officeDocument/2006/relationships/image" Target="../media/image1506.png"/><Relationship Id="rId180" Type="http://schemas.openxmlformats.org/officeDocument/2006/relationships/image" Target="../media/image1594.png"/><Relationship Id="rId215" Type="http://schemas.openxmlformats.org/officeDocument/2006/relationships/customXml" Target="../ink/ink2156.xml"/><Relationship Id="rId236" Type="http://schemas.openxmlformats.org/officeDocument/2006/relationships/image" Target="../media/image1137.png"/><Relationship Id="rId257" Type="http://schemas.openxmlformats.org/officeDocument/2006/relationships/customXml" Target="../ink/ink2177.xml"/><Relationship Id="rId278" Type="http://schemas.openxmlformats.org/officeDocument/2006/relationships/customXml" Target="../ink/ink2188.xml"/><Relationship Id="rId401" Type="http://schemas.openxmlformats.org/officeDocument/2006/relationships/customXml" Target="../ink/ink2250.xml"/><Relationship Id="rId422" Type="http://schemas.openxmlformats.org/officeDocument/2006/relationships/image" Target="../media/image1713.png"/><Relationship Id="rId443" Type="http://schemas.openxmlformats.org/officeDocument/2006/relationships/customXml" Target="../ink/ink2271.xml"/><Relationship Id="rId464" Type="http://schemas.openxmlformats.org/officeDocument/2006/relationships/customXml" Target="../ink/ink2282.xml"/><Relationship Id="rId303" Type="http://schemas.openxmlformats.org/officeDocument/2006/relationships/image" Target="../media/image1654.png"/><Relationship Id="rId485" Type="http://schemas.openxmlformats.org/officeDocument/2006/relationships/image" Target="../media/image1744.png"/><Relationship Id="rId42" Type="http://schemas.openxmlformats.org/officeDocument/2006/relationships/image" Target="../media/image1525.png"/><Relationship Id="rId84" Type="http://schemas.openxmlformats.org/officeDocument/2006/relationships/image" Target="../media/image1546.png"/><Relationship Id="rId138" Type="http://schemas.openxmlformats.org/officeDocument/2006/relationships/image" Target="../media/image1573.png"/><Relationship Id="rId345" Type="http://schemas.openxmlformats.org/officeDocument/2006/relationships/image" Target="../media/image1675.png"/><Relationship Id="rId387" Type="http://schemas.openxmlformats.org/officeDocument/2006/relationships/customXml" Target="../ink/ink2243.xml"/><Relationship Id="rId191" Type="http://schemas.openxmlformats.org/officeDocument/2006/relationships/customXml" Target="../ink/ink2144.xml"/><Relationship Id="rId205" Type="http://schemas.openxmlformats.org/officeDocument/2006/relationships/customXml" Target="../ink/ink2151.xml"/><Relationship Id="rId247" Type="http://schemas.openxmlformats.org/officeDocument/2006/relationships/customXml" Target="../ink/ink2172.xml"/><Relationship Id="rId412" Type="http://schemas.openxmlformats.org/officeDocument/2006/relationships/image" Target="../media/image1708.png"/><Relationship Id="rId107" Type="http://schemas.openxmlformats.org/officeDocument/2006/relationships/customXml" Target="../ink/ink2102.xml"/><Relationship Id="rId289" Type="http://schemas.openxmlformats.org/officeDocument/2006/relationships/image" Target="../media/image1647.png"/><Relationship Id="rId454" Type="http://schemas.openxmlformats.org/officeDocument/2006/relationships/customXml" Target="../ink/ink2277.xml"/><Relationship Id="rId496" Type="http://schemas.openxmlformats.org/officeDocument/2006/relationships/customXml" Target="../ink/ink2298.xml"/><Relationship Id="rId11" Type="http://schemas.openxmlformats.org/officeDocument/2006/relationships/customXml" Target="../ink/ink2054.xml"/><Relationship Id="rId53" Type="http://schemas.openxmlformats.org/officeDocument/2006/relationships/customXml" Target="../ink/ink2075.xml"/><Relationship Id="rId149" Type="http://schemas.openxmlformats.org/officeDocument/2006/relationships/customXml" Target="../ink/ink2123.xml"/><Relationship Id="rId314" Type="http://schemas.openxmlformats.org/officeDocument/2006/relationships/customXml" Target="../ink/ink2206.xml"/><Relationship Id="rId356" Type="http://schemas.openxmlformats.org/officeDocument/2006/relationships/customXml" Target="../ink/ink2227.xml"/><Relationship Id="rId398" Type="http://schemas.openxmlformats.org/officeDocument/2006/relationships/image" Target="../media/image1701.png"/><Relationship Id="rId95" Type="http://schemas.openxmlformats.org/officeDocument/2006/relationships/customXml" Target="../ink/ink2096.xml"/><Relationship Id="rId160" Type="http://schemas.openxmlformats.org/officeDocument/2006/relationships/image" Target="../media/image1584.png"/><Relationship Id="rId216" Type="http://schemas.openxmlformats.org/officeDocument/2006/relationships/image" Target="../media/image1612.png"/><Relationship Id="rId423" Type="http://schemas.openxmlformats.org/officeDocument/2006/relationships/customXml" Target="../ink/ink2261.xml"/><Relationship Id="rId258" Type="http://schemas.openxmlformats.org/officeDocument/2006/relationships/image" Target="../media/image1632.png"/><Relationship Id="rId465" Type="http://schemas.openxmlformats.org/officeDocument/2006/relationships/image" Target="../media/image1734.png"/><Relationship Id="rId22" Type="http://schemas.openxmlformats.org/officeDocument/2006/relationships/image" Target="../media/image1515.png"/><Relationship Id="rId64" Type="http://schemas.openxmlformats.org/officeDocument/2006/relationships/image" Target="../media/image1536.png"/><Relationship Id="rId118" Type="http://schemas.openxmlformats.org/officeDocument/2006/relationships/image" Target="../media/image1563.png"/><Relationship Id="rId325" Type="http://schemas.openxmlformats.org/officeDocument/2006/relationships/image" Target="../media/image1665.png"/><Relationship Id="rId367" Type="http://schemas.openxmlformats.org/officeDocument/2006/relationships/image" Target="../media/image1686.png"/><Relationship Id="rId171" Type="http://schemas.openxmlformats.org/officeDocument/2006/relationships/customXml" Target="../ink/ink2134.xml"/><Relationship Id="rId227" Type="http://schemas.openxmlformats.org/officeDocument/2006/relationships/customXml" Target="../ink/ink2162.xml"/><Relationship Id="rId269" Type="http://schemas.openxmlformats.org/officeDocument/2006/relationships/image" Target="../media/image1637.png"/><Relationship Id="rId434" Type="http://schemas.openxmlformats.org/officeDocument/2006/relationships/image" Target="../media/image1719.png"/><Relationship Id="rId476" Type="http://schemas.openxmlformats.org/officeDocument/2006/relationships/customXml" Target="../ink/ink2288.xml"/><Relationship Id="rId33" Type="http://schemas.openxmlformats.org/officeDocument/2006/relationships/customXml" Target="../ink/ink2065.xml"/><Relationship Id="rId129" Type="http://schemas.openxmlformats.org/officeDocument/2006/relationships/customXml" Target="../ink/ink2113.xml"/><Relationship Id="rId280" Type="http://schemas.openxmlformats.org/officeDocument/2006/relationships/customXml" Target="../ink/ink2189.xml"/><Relationship Id="rId336" Type="http://schemas.openxmlformats.org/officeDocument/2006/relationships/customXml" Target="../ink/ink2217.xml"/><Relationship Id="rId75" Type="http://schemas.openxmlformats.org/officeDocument/2006/relationships/customXml" Target="../ink/ink2086.xml"/><Relationship Id="rId140" Type="http://schemas.openxmlformats.org/officeDocument/2006/relationships/image" Target="../media/image1574.png"/><Relationship Id="rId182" Type="http://schemas.openxmlformats.org/officeDocument/2006/relationships/image" Target="../media/image1595.png"/><Relationship Id="rId378" Type="http://schemas.openxmlformats.org/officeDocument/2006/relationships/customXml" Target="../ink/ink2238.xml"/><Relationship Id="rId403" Type="http://schemas.openxmlformats.org/officeDocument/2006/relationships/customXml" Target="../ink/ink2251.xml"/><Relationship Id="rId6" Type="http://schemas.openxmlformats.org/officeDocument/2006/relationships/image" Target="../media/image1507.png"/><Relationship Id="rId238" Type="http://schemas.openxmlformats.org/officeDocument/2006/relationships/image" Target="../media/image1622.png"/><Relationship Id="rId445" Type="http://schemas.openxmlformats.org/officeDocument/2006/relationships/customXml" Target="../ink/ink2272.xml"/><Relationship Id="rId487" Type="http://schemas.openxmlformats.org/officeDocument/2006/relationships/image" Target="../media/image1745.png"/><Relationship Id="rId291" Type="http://schemas.openxmlformats.org/officeDocument/2006/relationships/image" Target="../media/image1648.png"/><Relationship Id="rId305" Type="http://schemas.openxmlformats.org/officeDocument/2006/relationships/image" Target="../media/image1655.png"/><Relationship Id="rId347" Type="http://schemas.openxmlformats.org/officeDocument/2006/relationships/image" Target="../media/image1676.png"/><Relationship Id="rId44" Type="http://schemas.openxmlformats.org/officeDocument/2006/relationships/image" Target="../media/image1526.png"/><Relationship Id="rId86" Type="http://schemas.openxmlformats.org/officeDocument/2006/relationships/image" Target="../media/image1547.png"/><Relationship Id="rId151" Type="http://schemas.openxmlformats.org/officeDocument/2006/relationships/customXml" Target="../ink/ink2124.xml"/><Relationship Id="rId389" Type="http://schemas.openxmlformats.org/officeDocument/2006/relationships/customXml" Target="../ink/ink2244.xml"/><Relationship Id="rId193" Type="http://schemas.openxmlformats.org/officeDocument/2006/relationships/customXml" Target="../ink/ink2145.xml"/><Relationship Id="rId207" Type="http://schemas.openxmlformats.org/officeDocument/2006/relationships/customXml" Target="../ink/ink2152.xml"/><Relationship Id="rId249" Type="http://schemas.openxmlformats.org/officeDocument/2006/relationships/customXml" Target="../ink/ink2173.xml"/><Relationship Id="rId414" Type="http://schemas.openxmlformats.org/officeDocument/2006/relationships/image" Target="../media/image1709.png"/><Relationship Id="rId456" Type="http://schemas.openxmlformats.org/officeDocument/2006/relationships/customXml" Target="../ink/ink2278.xml"/><Relationship Id="rId13" Type="http://schemas.openxmlformats.org/officeDocument/2006/relationships/customXml" Target="../ink/ink2055.xml"/><Relationship Id="rId109" Type="http://schemas.openxmlformats.org/officeDocument/2006/relationships/customXml" Target="../ink/ink2103.xml"/><Relationship Id="rId260" Type="http://schemas.openxmlformats.org/officeDocument/2006/relationships/image" Target="../media/image1633.png"/><Relationship Id="rId316" Type="http://schemas.openxmlformats.org/officeDocument/2006/relationships/customXml" Target="../ink/ink2207.xml"/><Relationship Id="rId55" Type="http://schemas.openxmlformats.org/officeDocument/2006/relationships/customXml" Target="../ink/ink2076.xml"/><Relationship Id="rId97" Type="http://schemas.openxmlformats.org/officeDocument/2006/relationships/customXml" Target="../ink/ink2097.xml"/><Relationship Id="rId120" Type="http://schemas.openxmlformats.org/officeDocument/2006/relationships/image" Target="../media/image1564.png"/><Relationship Id="rId358" Type="http://schemas.openxmlformats.org/officeDocument/2006/relationships/customXml" Target="../ink/ink2228.xml"/><Relationship Id="rId162" Type="http://schemas.openxmlformats.org/officeDocument/2006/relationships/image" Target="../media/image1585.png"/><Relationship Id="rId218" Type="http://schemas.openxmlformats.org/officeDocument/2006/relationships/image" Target="../media/image1613.png"/><Relationship Id="rId425" Type="http://schemas.openxmlformats.org/officeDocument/2006/relationships/customXml" Target="../ink/ink2262.xml"/><Relationship Id="rId467" Type="http://schemas.openxmlformats.org/officeDocument/2006/relationships/image" Target="../media/image1735.png"/><Relationship Id="rId271" Type="http://schemas.openxmlformats.org/officeDocument/2006/relationships/image" Target="../media/image1638.png"/><Relationship Id="rId24" Type="http://schemas.openxmlformats.org/officeDocument/2006/relationships/image" Target="../media/image1516.png"/><Relationship Id="rId66" Type="http://schemas.openxmlformats.org/officeDocument/2006/relationships/image" Target="../media/image1537.png"/><Relationship Id="rId131" Type="http://schemas.openxmlformats.org/officeDocument/2006/relationships/customXml" Target="../ink/ink2114.xml"/><Relationship Id="rId327" Type="http://schemas.openxmlformats.org/officeDocument/2006/relationships/image" Target="../media/image1666.png"/><Relationship Id="rId369" Type="http://schemas.openxmlformats.org/officeDocument/2006/relationships/image" Target="../media/image1687.png"/><Relationship Id="rId173" Type="http://schemas.openxmlformats.org/officeDocument/2006/relationships/customXml" Target="../ink/ink2135.xml"/><Relationship Id="rId229" Type="http://schemas.openxmlformats.org/officeDocument/2006/relationships/customXml" Target="../ink/ink2163.xml"/><Relationship Id="rId380" Type="http://schemas.openxmlformats.org/officeDocument/2006/relationships/customXml" Target="../ink/ink2239.xml"/><Relationship Id="rId436" Type="http://schemas.openxmlformats.org/officeDocument/2006/relationships/image" Target="../media/image1720.png"/><Relationship Id="rId240" Type="http://schemas.openxmlformats.org/officeDocument/2006/relationships/image" Target="../media/image1623.png"/><Relationship Id="rId478" Type="http://schemas.openxmlformats.org/officeDocument/2006/relationships/customXml" Target="../ink/ink2289.xml"/><Relationship Id="rId35" Type="http://schemas.openxmlformats.org/officeDocument/2006/relationships/customXml" Target="../ink/ink2066.xml"/><Relationship Id="rId77" Type="http://schemas.openxmlformats.org/officeDocument/2006/relationships/customXml" Target="../ink/ink2087.xml"/><Relationship Id="rId100" Type="http://schemas.openxmlformats.org/officeDocument/2006/relationships/image" Target="../media/image1554.png"/><Relationship Id="rId282" Type="http://schemas.openxmlformats.org/officeDocument/2006/relationships/customXml" Target="../ink/ink2190.xml"/><Relationship Id="rId338" Type="http://schemas.openxmlformats.org/officeDocument/2006/relationships/customXml" Target="../ink/ink2218.xml"/><Relationship Id="rId8" Type="http://schemas.openxmlformats.org/officeDocument/2006/relationships/image" Target="../media/image1508.png"/><Relationship Id="rId142" Type="http://schemas.openxmlformats.org/officeDocument/2006/relationships/image" Target="../media/image1575.png"/><Relationship Id="rId184" Type="http://schemas.openxmlformats.org/officeDocument/2006/relationships/image" Target="../media/image1596.png"/><Relationship Id="rId391" Type="http://schemas.openxmlformats.org/officeDocument/2006/relationships/customXml" Target="../ink/ink2245.xml"/><Relationship Id="rId405" Type="http://schemas.openxmlformats.org/officeDocument/2006/relationships/customXml" Target="../ink/ink2252.xml"/><Relationship Id="rId447" Type="http://schemas.openxmlformats.org/officeDocument/2006/relationships/customXml" Target="../ink/ink2273.xml"/><Relationship Id="rId251" Type="http://schemas.openxmlformats.org/officeDocument/2006/relationships/customXml" Target="../ink/ink2174.xml"/><Relationship Id="rId489" Type="http://schemas.openxmlformats.org/officeDocument/2006/relationships/image" Target="../media/image1746.png"/><Relationship Id="rId46" Type="http://schemas.openxmlformats.org/officeDocument/2006/relationships/image" Target="../media/image1527.png"/><Relationship Id="rId293" Type="http://schemas.openxmlformats.org/officeDocument/2006/relationships/image" Target="../media/image1649.png"/><Relationship Id="rId307" Type="http://schemas.openxmlformats.org/officeDocument/2006/relationships/image" Target="../media/image1656.png"/><Relationship Id="rId349" Type="http://schemas.openxmlformats.org/officeDocument/2006/relationships/image" Target="../media/image1677.png"/><Relationship Id="rId88" Type="http://schemas.openxmlformats.org/officeDocument/2006/relationships/image" Target="../media/image1548.png"/><Relationship Id="rId111" Type="http://schemas.openxmlformats.org/officeDocument/2006/relationships/customXml" Target="../ink/ink2104.xml"/><Relationship Id="rId153" Type="http://schemas.openxmlformats.org/officeDocument/2006/relationships/customXml" Target="../ink/ink2125.xml"/><Relationship Id="rId195" Type="http://schemas.openxmlformats.org/officeDocument/2006/relationships/customXml" Target="../ink/ink2146.xml"/><Relationship Id="rId209" Type="http://schemas.openxmlformats.org/officeDocument/2006/relationships/customXml" Target="../ink/ink2153.xml"/><Relationship Id="rId360" Type="http://schemas.openxmlformats.org/officeDocument/2006/relationships/customXml" Target="../ink/ink2229.xml"/><Relationship Id="rId416" Type="http://schemas.openxmlformats.org/officeDocument/2006/relationships/image" Target="../media/image1710.png"/><Relationship Id="rId220" Type="http://schemas.openxmlformats.org/officeDocument/2006/relationships/image" Target="../media/image1614.png"/><Relationship Id="rId458" Type="http://schemas.openxmlformats.org/officeDocument/2006/relationships/customXml" Target="../ink/ink2279.xml"/><Relationship Id="rId15" Type="http://schemas.openxmlformats.org/officeDocument/2006/relationships/customXml" Target="../ink/ink2056.xml"/><Relationship Id="rId57" Type="http://schemas.openxmlformats.org/officeDocument/2006/relationships/customXml" Target="../ink/ink2077.xml"/><Relationship Id="rId262" Type="http://schemas.openxmlformats.org/officeDocument/2006/relationships/image" Target="../media/image1634.png"/><Relationship Id="rId318" Type="http://schemas.openxmlformats.org/officeDocument/2006/relationships/customXml" Target="../ink/ink2208.xml"/><Relationship Id="rId99" Type="http://schemas.openxmlformats.org/officeDocument/2006/relationships/customXml" Target="../ink/ink2098.xml"/><Relationship Id="rId122" Type="http://schemas.openxmlformats.org/officeDocument/2006/relationships/image" Target="../media/image1565.png"/><Relationship Id="rId164" Type="http://schemas.openxmlformats.org/officeDocument/2006/relationships/image" Target="../media/image1586.png"/><Relationship Id="rId371" Type="http://schemas.openxmlformats.org/officeDocument/2006/relationships/image" Target="../media/image1688.png"/><Relationship Id="rId427" Type="http://schemas.openxmlformats.org/officeDocument/2006/relationships/customXml" Target="../ink/ink2263.xml"/><Relationship Id="rId469" Type="http://schemas.openxmlformats.org/officeDocument/2006/relationships/image" Target="../media/image1736.png"/><Relationship Id="rId26" Type="http://schemas.openxmlformats.org/officeDocument/2006/relationships/image" Target="../media/image1517.png"/><Relationship Id="rId231" Type="http://schemas.openxmlformats.org/officeDocument/2006/relationships/customXml" Target="../ink/ink2164.xml"/><Relationship Id="rId273" Type="http://schemas.openxmlformats.org/officeDocument/2006/relationships/image" Target="../media/image1639.png"/><Relationship Id="rId329" Type="http://schemas.openxmlformats.org/officeDocument/2006/relationships/image" Target="../media/image1667.png"/><Relationship Id="rId480" Type="http://schemas.openxmlformats.org/officeDocument/2006/relationships/customXml" Target="../ink/ink2290.xml"/><Relationship Id="rId68" Type="http://schemas.openxmlformats.org/officeDocument/2006/relationships/image" Target="../media/image1538.png"/><Relationship Id="rId133" Type="http://schemas.openxmlformats.org/officeDocument/2006/relationships/customXml" Target="../ink/ink2115.xml"/><Relationship Id="rId175" Type="http://schemas.openxmlformats.org/officeDocument/2006/relationships/customXml" Target="../ink/ink2136.xml"/><Relationship Id="rId340" Type="http://schemas.openxmlformats.org/officeDocument/2006/relationships/customXml" Target="../ink/ink2219.xml"/><Relationship Id="rId200" Type="http://schemas.openxmlformats.org/officeDocument/2006/relationships/image" Target="../media/image1604.png"/><Relationship Id="rId382" Type="http://schemas.openxmlformats.org/officeDocument/2006/relationships/customXml" Target="../ink/ink2240.xml"/><Relationship Id="rId438" Type="http://schemas.openxmlformats.org/officeDocument/2006/relationships/image" Target="../media/image1721.png"/><Relationship Id="rId242" Type="http://schemas.openxmlformats.org/officeDocument/2006/relationships/image" Target="../media/image1624.png"/><Relationship Id="rId284" Type="http://schemas.openxmlformats.org/officeDocument/2006/relationships/customXml" Target="../ink/ink2191.xml"/><Relationship Id="rId491" Type="http://schemas.openxmlformats.org/officeDocument/2006/relationships/image" Target="../media/image1747.png"/><Relationship Id="rId37" Type="http://schemas.openxmlformats.org/officeDocument/2006/relationships/customXml" Target="../ink/ink2067.xml"/><Relationship Id="rId79" Type="http://schemas.openxmlformats.org/officeDocument/2006/relationships/customXml" Target="../ink/ink2088.xml"/><Relationship Id="rId102" Type="http://schemas.openxmlformats.org/officeDocument/2006/relationships/image" Target="../media/image1555.png"/><Relationship Id="rId144" Type="http://schemas.openxmlformats.org/officeDocument/2006/relationships/image" Target="../media/image1576.png"/><Relationship Id="rId90" Type="http://schemas.openxmlformats.org/officeDocument/2006/relationships/image" Target="../media/image1549.png"/><Relationship Id="rId186" Type="http://schemas.openxmlformats.org/officeDocument/2006/relationships/image" Target="../media/image1597.png"/><Relationship Id="rId351" Type="http://schemas.openxmlformats.org/officeDocument/2006/relationships/image" Target="../media/image1678.png"/><Relationship Id="rId393" Type="http://schemas.openxmlformats.org/officeDocument/2006/relationships/customXml" Target="../ink/ink2246.xml"/><Relationship Id="rId407" Type="http://schemas.openxmlformats.org/officeDocument/2006/relationships/customXml" Target="../ink/ink2253.xml"/><Relationship Id="rId449" Type="http://schemas.openxmlformats.org/officeDocument/2006/relationships/customXml" Target="../ink/ink2274.xml"/><Relationship Id="rId211" Type="http://schemas.openxmlformats.org/officeDocument/2006/relationships/customXml" Target="../ink/ink2154.xml"/><Relationship Id="rId253" Type="http://schemas.openxmlformats.org/officeDocument/2006/relationships/customXml" Target="../ink/ink2175.xml"/><Relationship Id="rId295" Type="http://schemas.openxmlformats.org/officeDocument/2006/relationships/image" Target="../media/image1650.png"/><Relationship Id="rId309" Type="http://schemas.openxmlformats.org/officeDocument/2006/relationships/image" Target="../media/image1657.png"/><Relationship Id="rId460" Type="http://schemas.openxmlformats.org/officeDocument/2006/relationships/customXml" Target="../ink/ink2280.xml"/><Relationship Id="rId48" Type="http://schemas.openxmlformats.org/officeDocument/2006/relationships/image" Target="../media/image1528.png"/><Relationship Id="rId113" Type="http://schemas.openxmlformats.org/officeDocument/2006/relationships/customXml" Target="../ink/ink2105.xml"/><Relationship Id="rId320" Type="http://schemas.openxmlformats.org/officeDocument/2006/relationships/customXml" Target="../ink/ink2209.xml"/><Relationship Id="rId155" Type="http://schemas.openxmlformats.org/officeDocument/2006/relationships/customXml" Target="../ink/ink2126.xml"/><Relationship Id="rId197" Type="http://schemas.openxmlformats.org/officeDocument/2006/relationships/customXml" Target="../ink/ink2147.xml"/><Relationship Id="rId362" Type="http://schemas.openxmlformats.org/officeDocument/2006/relationships/customXml" Target="../ink/ink2230.xml"/><Relationship Id="rId418" Type="http://schemas.openxmlformats.org/officeDocument/2006/relationships/image" Target="../media/image1711.png"/><Relationship Id="rId222" Type="http://schemas.openxmlformats.org/officeDocument/2006/relationships/image" Target="../media/image1615.png"/><Relationship Id="rId264" Type="http://schemas.openxmlformats.org/officeDocument/2006/relationships/image" Target="../media/image1635.png"/><Relationship Id="rId471" Type="http://schemas.openxmlformats.org/officeDocument/2006/relationships/image" Target="../media/image1737.png"/><Relationship Id="rId17" Type="http://schemas.openxmlformats.org/officeDocument/2006/relationships/customXml" Target="../ink/ink2057.xml"/><Relationship Id="rId59" Type="http://schemas.openxmlformats.org/officeDocument/2006/relationships/customXml" Target="../ink/ink2078.xml"/><Relationship Id="rId124" Type="http://schemas.openxmlformats.org/officeDocument/2006/relationships/image" Target="../media/image1566.png"/><Relationship Id="rId70" Type="http://schemas.openxmlformats.org/officeDocument/2006/relationships/image" Target="../media/image1539.png"/><Relationship Id="rId166" Type="http://schemas.openxmlformats.org/officeDocument/2006/relationships/image" Target="../media/image1587.png"/><Relationship Id="rId331" Type="http://schemas.openxmlformats.org/officeDocument/2006/relationships/image" Target="../media/image1668.png"/><Relationship Id="rId373" Type="http://schemas.openxmlformats.org/officeDocument/2006/relationships/image" Target="../media/image1689.png"/><Relationship Id="rId429" Type="http://schemas.openxmlformats.org/officeDocument/2006/relationships/customXml" Target="../ink/ink226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65.xml"/><Relationship Id="rId440" Type="http://schemas.openxmlformats.org/officeDocument/2006/relationships/image" Target="../media/image1722.png"/><Relationship Id="rId28" Type="http://schemas.openxmlformats.org/officeDocument/2006/relationships/image" Target="../media/image1518.png"/><Relationship Id="rId275" Type="http://schemas.openxmlformats.org/officeDocument/2006/relationships/image" Target="../media/image1640.png"/><Relationship Id="rId300" Type="http://schemas.openxmlformats.org/officeDocument/2006/relationships/customXml" Target="../ink/ink2199.xml"/><Relationship Id="rId482" Type="http://schemas.openxmlformats.org/officeDocument/2006/relationships/customXml" Target="../ink/ink2291.xml"/><Relationship Id="rId81" Type="http://schemas.openxmlformats.org/officeDocument/2006/relationships/customXml" Target="../ink/ink2089.xml"/><Relationship Id="rId135" Type="http://schemas.openxmlformats.org/officeDocument/2006/relationships/customXml" Target="../ink/ink2116.xml"/><Relationship Id="rId177" Type="http://schemas.openxmlformats.org/officeDocument/2006/relationships/customXml" Target="../ink/ink2137.xml"/><Relationship Id="rId342" Type="http://schemas.openxmlformats.org/officeDocument/2006/relationships/customXml" Target="../ink/ink2220.xml"/><Relationship Id="rId384" Type="http://schemas.openxmlformats.org/officeDocument/2006/relationships/customXml" Target="../ink/ink2241.xml"/><Relationship Id="rId202" Type="http://schemas.openxmlformats.org/officeDocument/2006/relationships/image" Target="../media/image1605.png"/><Relationship Id="rId244" Type="http://schemas.openxmlformats.org/officeDocument/2006/relationships/image" Target="../media/image1625.png"/><Relationship Id="rId39" Type="http://schemas.openxmlformats.org/officeDocument/2006/relationships/customXml" Target="../ink/ink2068.xml"/><Relationship Id="rId286" Type="http://schemas.openxmlformats.org/officeDocument/2006/relationships/customXml" Target="../ink/ink2192.xml"/><Relationship Id="rId451" Type="http://schemas.openxmlformats.org/officeDocument/2006/relationships/customXml" Target="../ink/ink2275.xml"/><Relationship Id="rId493" Type="http://schemas.openxmlformats.org/officeDocument/2006/relationships/image" Target="../media/image1748.png"/><Relationship Id="rId50" Type="http://schemas.openxmlformats.org/officeDocument/2006/relationships/image" Target="../media/image1529.png"/><Relationship Id="rId104" Type="http://schemas.openxmlformats.org/officeDocument/2006/relationships/image" Target="../media/image1556.png"/><Relationship Id="rId146" Type="http://schemas.openxmlformats.org/officeDocument/2006/relationships/image" Target="../media/image1577.png"/><Relationship Id="rId188" Type="http://schemas.openxmlformats.org/officeDocument/2006/relationships/image" Target="../media/image1598.png"/><Relationship Id="rId311" Type="http://schemas.openxmlformats.org/officeDocument/2006/relationships/image" Target="../media/image1658.png"/><Relationship Id="rId353" Type="http://schemas.openxmlformats.org/officeDocument/2006/relationships/image" Target="../media/image1679.png"/><Relationship Id="rId395" Type="http://schemas.openxmlformats.org/officeDocument/2006/relationships/customXml" Target="../ink/ink2247.xml"/><Relationship Id="rId409" Type="http://schemas.openxmlformats.org/officeDocument/2006/relationships/customXml" Target="../ink/ink2254.xml"/><Relationship Id="rId92" Type="http://schemas.openxmlformats.org/officeDocument/2006/relationships/image" Target="../media/image1550.png"/><Relationship Id="rId213" Type="http://schemas.openxmlformats.org/officeDocument/2006/relationships/customXml" Target="../ink/ink2155.xml"/><Relationship Id="rId420" Type="http://schemas.openxmlformats.org/officeDocument/2006/relationships/image" Target="../media/image1712.png"/><Relationship Id="rId255" Type="http://schemas.openxmlformats.org/officeDocument/2006/relationships/customXml" Target="../ink/ink2176.xml"/><Relationship Id="rId297" Type="http://schemas.openxmlformats.org/officeDocument/2006/relationships/image" Target="../media/image1651.png"/><Relationship Id="rId462" Type="http://schemas.openxmlformats.org/officeDocument/2006/relationships/customXml" Target="../ink/ink2281.xml"/><Relationship Id="rId115" Type="http://schemas.openxmlformats.org/officeDocument/2006/relationships/customXml" Target="../ink/ink2106.xml"/><Relationship Id="rId157" Type="http://schemas.openxmlformats.org/officeDocument/2006/relationships/customXml" Target="../ink/ink2127.xml"/><Relationship Id="rId322" Type="http://schemas.openxmlformats.org/officeDocument/2006/relationships/customXml" Target="../ink/ink2210.xml"/><Relationship Id="rId364" Type="http://schemas.openxmlformats.org/officeDocument/2006/relationships/customXml" Target="../ink/ink2231.xml"/><Relationship Id="rId61" Type="http://schemas.openxmlformats.org/officeDocument/2006/relationships/customXml" Target="../ink/ink2079.xml"/><Relationship Id="rId199" Type="http://schemas.openxmlformats.org/officeDocument/2006/relationships/customXml" Target="../ink/ink2148.xml"/><Relationship Id="rId19" Type="http://schemas.openxmlformats.org/officeDocument/2006/relationships/customXml" Target="../ink/ink2058.xml"/><Relationship Id="rId224" Type="http://schemas.openxmlformats.org/officeDocument/2006/relationships/image" Target="../media/image1616.png"/><Relationship Id="rId266" Type="http://schemas.openxmlformats.org/officeDocument/2006/relationships/image" Target="../media/image1636.png"/><Relationship Id="rId431" Type="http://schemas.openxmlformats.org/officeDocument/2006/relationships/customXml" Target="../ink/ink2265.xml"/><Relationship Id="rId473" Type="http://schemas.openxmlformats.org/officeDocument/2006/relationships/image" Target="../media/image1738.png"/><Relationship Id="rId30" Type="http://schemas.openxmlformats.org/officeDocument/2006/relationships/image" Target="../media/image1519.png"/><Relationship Id="rId126" Type="http://schemas.openxmlformats.org/officeDocument/2006/relationships/image" Target="../media/image1567.png"/><Relationship Id="rId168" Type="http://schemas.openxmlformats.org/officeDocument/2006/relationships/image" Target="../media/image1588.png"/><Relationship Id="rId333" Type="http://schemas.openxmlformats.org/officeDocument/2006/relationships/image" Target="../media/image1669.png"/><Relationship Id="rId72" Type="http://schemas.openxmlformats.org/officeDocument/2006/relationships/image" Target="../media/image1540.png"/><Relationship Id="rId375" Type="http://schemas.openxmlformats.org/officeDocument/2006/relationships/image" Target="../media/image1690.png"/><Relationship Id="rId3" Type="http://schemas.openxmlformats.org/officeDocument/2006/relationships/customXml" Target="../ink/ink2050.xml"/><Relationship Id="rId235" Type="http://schemas.openxmlformats.org/officeDocument/2006/relationships/customXml" Target="../ink/ink2166.xml"/><Relationship Id="rId277" Type="http://schemas.openxmlformats.org/officeDocument/2006/relationships/image" Target="../media/image1641.png"/><Relationship Id="rId400" Type="http://schemas.openxmlformats.org/officeDocument/2006/relationships/image" Target="../media/image1702.png"/><Relationship Id="rId442" Type="http://schemas.openxmlformats.org/officeDocument/2006/relationships/image" Target="../media/image1723.png"/><Relationship Id="rId484" Type="http://schemas.openxmlformats.org/officeDocument/2006/relationships/customXml" Target="../ink/ink2292.xml"/><Relationship Id="rId137" Type="http://schemas.openxmlformats.org/officeDocument/2006/relationships/customXml" Target="../ink/ink2117.xml"/><Relationship Id="rId302" Type="http://schemas.openxmlformats.org/officeDocument/2006/relationships/customXml" Target="../ink/ink2200.xml"/><Relationship Id="rId344" Type="http://schemas.openxmlformats.org/officeDocument/2006/relationships/customXml" Target="../ink/ink2221.xml"/><Relationship Id="rId41" Type="http://schemas.openxmlformats.org/officeDocument/2006/relationships/customXml" Target="../ink/ink2069.xml"/><Relationship Id="rId83" Type="http://schemas.openxmlformats.org/officeDocument/2006/relationships/customXml" Target="../ink/ink2090.xml"/><Relationship Id="rId179" Type="http://schemas.openxmlformats.org/officeDocument/2006/relationships/customXml" Target="../ink/ink2138.xml"/><Relationship Id="rId386" Type="http://schemas.openxmlformats.org/officeDocument/2006/relationships/image" Target="../media/image1695.png"/><Relationship Id="rId190" Type="http://schemas.openxmlformats.org/officeDocument/2006/relationships/image" Target="../media/image1599.png"/><Relationship Id="rId204" Type="http://schemas.openxmlformats.org/officeDocument/2006/relationships/image" Target="../media/image1606.png"/><Relationship Id="rId246" Type="http://schemas.openxmlformats.org/officeDocument/2006/relationships/image" Target="../media/image1626.png"/><Relationship Id="rId288" Type="http://schemas.openxmlformats.org/officeDocument/2006/relationships/customXml" Target="../ink/ink2193.xml"/><Relationship Id="rId411" Type="http://schemas.openxmlformats.org/officeDocument/2006/relationships/customXml" Target="../ink/ink2255.xml"/><Relationship Id="rId453" Type="http://schemas.openxmlformats.org/officeDocument/2006/relationships/customXml" Target="../ink/ink22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3.png"/><Relationship Id="rId13" Type="http://schemas.openxmlformats.org/officeDocument/2006/relationships/customXml" Target="../ink/ink2304.xml"/><Relationship Id="rId18" Type="http://schemas.openxmlformats.org/officeDocument/2006/relationships/image" Target="../media/image1758.png"/><Relationship Id="rId26" Type="http://schemas.openxmlformats.org/officeDocument/2006/relationships/image" Target="../media/image1762.png"/><Relationship Id="rId3" Type="http://schemas.openxmlformats.org/officeDocument/2006/relationships/customXml" Target="../ink/ink2299.xml"/><Relationship Id="rId21" Type="http://schemas.openxmlformats.org/officeDocument/2006/relationships/customXml" Target="../ink/ink2308.xml"/><Relationship Id="rId7" Type="http://schemas.openxmlformats.org/officeDocument/2006/relationships/customXml" Target="../ink/ink2301.xml"/><Relationship Id="rId12" Type="http://schemas.openxmlformats.org/officeDocument/2006/relationships/image" Target="../media/image1755.png"/><Relationship Id="rId17" Type="http://schemas.openxmlformats.org/officeDocument/2006/relationships/customXml" Target="../ink/ink2306.xml"/><Relationship Id="rId25" Type="http://schemas.openxmlformats.org/officeDocument/2006/relationships/customXml" Target="../ink/ink23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57.png"/><Relationship Id="rId20" Type="http://schemas.openxmlformats.org/officeDocument/2006/relationships/image" Target="../media/image17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2.png"/><Relationship Id="rId11" Type="http://schemas.openxmlformats.org/officeDocument/2006/relationships/customXml" Target="../ink/ink2303.xml"/><Relationship Id="rId24" Type="http://schemas.openxmlformats.org/officeDocument/2006/relationships/image" Target="../media/image1761.png"/><Relationship Id="rId5" Type="http://schemas.openxmlformats.org/officeDocument/2006/relationships/customXml" Target="../ink/ink2300.xml"/><Relationship Id="rId15" Type="http://schemas.openxmlformats.org/officeDocument/2006/relationships/customXml" Target="../ink/ink2305.xml"/><Relationship Id="rId23" Type="http://schemas.openxmlformats.org/officeDocument/2006/relationships/customXml" Target="../ink/ink2309.xml"/><Relationship Id="rId28" Type="http://schemas.openxmlformats.org/officeDocument/2006/relationships/image" Target="../media/image1763.png"/><Relationship Id="rId10" Type="http://schemas.openxmlformats.org/officeDocument/2006/relationships/image" Target="../media/image1754.png"/><Relationship Id="rId19" Type="http://schemas.openxmlformats.org/officeDocument/2006/relationships/customXml" Target="../ink/ink2307.xml"/><Relationship Id="rId4" Type="http://schemas.openxmlformats.org/officeDocument/2006/relationships/image" Target="../media/image1751.png"/><Relationship Id="rId9" Type="http://schemas.openxmlformats.org/officeDocument/2006/relationships/customXml" Target="../ink/ink2302.xml"/><Relationship Id="rId14" Type="http://schemas.openxmlformats.org/officeDocument/2006/relationships/image" Target="../media/image1756.png"/><Relationship Id="rId22" Type="http://schemas.openxmlformats.org/officeDocument/2006/relationships/image" Target="../media/image1760.png"/><Relationship Id="rId27" Type="http://schemas.openxmlformats.org/officeDocument/2006/relationships/customXml" Target="../ink/ink23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5.png"/><Relationship Id="rId5" Type="http://schemas.openxmlformats.org/officeDocument/2006/relationships/customXml" Target="../ink/ink2313.xml"/><Relationship Id="rId4" Type="http://schemas.openxmlformats.org/officeDocument/2006/relationships/image" Target="../media/image17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1.png"/><Relationship Id="rId299" Type="http://schemas.openxmlformats.org/officeDocument/2006/relationships/customXml" Target="../ink/ink2463.xml"/><Relationship Id="rId21" Type="http://schemas.openxmlformats.org/officeDocument/2006/relationships/customXml" Target="../ink/ink2323.xml"/><Relationship Id="rId63" Type="http://schemas.openxmlformats.org/officeDocument/2006/relationships/image" Target="../media/image1794.png"/><Relationship Id="rId159" Type="http://schemas.openxmlformats.org/officeDocument/2006/relationships/image" Target="../media/image1841.png"/><Relationship Id="rId170" Type="http://schemas.openxmlformats.org/officeDocument/2006/relationships/customXml" Target="../ink/ink2398.xml"/><Relationship Id="rId226" Type="http://schemas.openxmlformats.org/officeDocument/2006/relationships/image" Target="../media/image1874.png"/><Relationship Id="rId268" Type="http://schemas.openxmlformats.org/officeDocument/2006/relationships/image" Target="../media/image1895.png"/><Relationship Id="rId32" Type="http://schemas.openxmlformats.org/officeDocument/2006/relationships/image" Target="../media/image1779.png"/><Relationship Id="rId74" Type="http://schemas.openxmlformats.org/officeDocument/2006/relationships/customXml" Target="../ink/ink2350.xml"/><Relationship Id="rId128" Type="http://schemas.openxmlformats.org/officeDocument/2006/relationships/customXml" Target="../ink/ink2377.xml"/><Relationship Id="rId5" Type="http://schemas.openxmlformats.org/officeDocument/2006/relationships/customXml" Target="../ink/ink2315.xml"/><Relationship Id="rId181" Type="http://schemas.openxmlformats.org/officeDocument/2006/relationships/image" Target="../media/image1852.png"/><Relationship Id="rId237" Type="http://schemas.openxmlformats.org/officeDocument/2006/relationships/customXml" Target="../ink/ink2432.xml"/><Relationship Id="rId279" Type="http://schemas.openxmlformats.org/officeDocument/2006/relationships/customXml" Target="../ink/ink2453.xml"/><Relationship Id="rId43" Type="http://schemas.openxmlformats.org/officeDocument/2006/relationships/customXml" Target="../ink/ink2334.xml"/><Relationship Id="rId139" Type="http://schemas.openxmlformats.org/officeDocument/2006/relationships/image" Target="../media/image1831.png"/><Relationship Id="rId290" Type="http://schemas.openxmlformats.org/officeDocument/2006/relationships/image" Target="../media/image1906.png"/><Relationship Id="rId304" Type="http://schemas.openxmlformats.org/officeDocument/2006/relationships/customXml" Target="../ink/ink2466.xml"/><Relationship Id="rId85" Type="http://schemas.openxmlformats.org/officeDocument/2006/relationships/image" Target="../media/image1805.png"/><Relationship Id="rId150" Type="http://schemas.openxmlformats.org/officeDocument/2006/relationships/customXml" Target="../ink/ink2388.xml"/><Relationship Id="rId192" Type="http://schemas.openxmlformats.org/officeDocument/2006/relationships/customXml" Target="../ink/ink2409.xml"/><Relationship Id="rId206" Type="http://schemas.openxmlformats.org/officeDocument/2006/relationships/customXml" Target="../ink/ink2416.xml"/><Relationship Id="rId248" Type="http://schemas.openxmlformats.org/officeDocument/2006/relationships/image" Target="../media/image1885.png"/><Relationship Id="rId12" Type="http://schemas.openxmlformats.org/officeDocument/2006/relationships/image" Target="../media/image1770.png"/><Relationship Id="rId108" Type="http://schemas.openxmlformats.org/officeDocument/2006/relationships/customXml" Target="../ink/ink2367.xml"/><Relationship Id="rId54" Type="http://schemas.openxmlformats.org/officeDocument/2006/relationships/customXml" Target="../ink/ink2340.xml"/><Relationship Id="rId96" Type="http://schemas.openxmlformats.org/officeDocument/2006/relationships/customXml" Target="../ink/ink2361.xml"/><Relationship Id="rId161" Type="http://schemas.openxmlformats.org/officeDocument/2006/relationships/image" Target="../media/image1842.png"/><Relationship Id="rId217" Type="http://schemas.openxmlformats.org/officeDocument/2006/relationships/customXml" Target="../ink/ink2422.xml"/><Relationship Id="rId259" Type="http://schemas.openxmlformats.org/officeDocument/2006/relationships/customXml" Target="../ink/ink2443.xml"/><Relationship Id="rId23" Type="http://schemas.openxmlformats.org/officeDocument/2006/relationships/customXml" Target="../ink/ink2324.xml"/><Relationship Id="rId119" Type="http://schemas.openxmlformats.org/officeDocument/2006/relationships/image" Target="../media/image1104.png"/><Relationship Id="rId270" Type="http://schemas.openxmlformats.org/officeDocument/2006/relationships/image" Target="../media/image1896.png"/><Relationship Id="rId44" Type="http://schemas.openxmlformats.org/officeDocument/2006/relationships/image" Target="../media/image1785.png"/><Relationship Id="rId65" Type="http://schemas.openxmlformats.org/officeDocument/2006/relationships/image" Target="../media/image1795.png"/><Relationship Id="rId86" Type="http://schemas.openxmlformats.org/officeDocument/2006/relationships/customXml" Target="../ink/ink2356.xml"/><Relationship Id="rId130" Type="http://schemas.openxmlformats.org/officeDocument/2006/relationships/customXml" Target="../ink/ink2378.xml"/><Relationship Id="rId151" Type="http://schemas.openxmlformats.org/officeDocument/2006/relationships/image" Target="../media/image1837.png"/><Relationship Id="rId172" Type="http://schemas.openxmlformats.org/officeDocument/2006/relationships/customXml" Target="../ink/ink2399.xml"/><Relationship Id="rId193" Type="http://schemas.openxmlformats.org/officeDocument/2006/relationships/image" Target="../media/image1858.png"/><Relationship Id="rId207" Type="http://schemas.openxmlformats.org/officeDocument/2006/relationships/image" Target="../media/image1865.png"/><Relationship Id="rId228" Type="http://schemas.openxmlformats.org/officeDocument/2006/relationships/image" Target="../media/image1875.png"/><Relationship Id="rId249" Type="http://schemas.openxmlformats.org/officeDocument/2006/relationships/customXml" Target="../ink/ink2438.xml"/><Relationship Id="rId13" Type="http://schemas.openxmlformats.org/officeDocument/2006/relationships/customXml" Target="../ink/ink2319.xml"/><Relationship Id="rId109" Type="http://schemas.openxmlformats.org/officeDocument/2006/relationships/image" Target="../media/image1817.png"/><Relationship Id="rId260" Type="http://schemas.openxmlformats.org/officeDocument/2006/relationships/image" Target="../media/image1891.png"/><Relationship Id="rId281" Type="http://schemas.openxmlformats.org/officeDocument/2006/relationships/customXml" Target="../ink/ink2454.xml"/><Relationship Id="rId34" Type="http://schemas.openxmlformats.org/officeDocument/2006/relationships/image" Target="../media/image1780.png"/><Relationship Id="rId55" Type="http://schemas.openxmlformats.org/officeDocument/2006/relationships/image" Target="../media/image1790.png"/><Relationship Id="rId76" Type="http://schemas.openxmlformats.org/officeDocument/2006/relationships/customXml" Target="../ink/ink2351.xml"/><Relationship Id="rId97" Type="http://schemas.openxmlformats.org/officeDocument/2006/relationships/image" Target="../media/image1811.png"/><Relationship Id="rId120" Type="http://schemas.openxmlformats.org/officeDocument/2006/relationships/customXml" Target="../ink/ink2373.xml"/><Relationship Id="rId141" Type="http://schemas.openxmlformats.org/officeDocument/2006/relationships/image" Target="../media/image1832.png"/><Relationship Id="rId7" Type="http://schemas.openxmlformats.org/officeDocument/2006/relationships/customXml" Target="../ink/ink2316.xml"/><Relationship Id="rId162" Type="http://schemas.openxmlformats.org/officeDocument/2006/relationships/customXml" Target="../ink/ink2394.xml"/><Relationship Id="rId183" Type="http://schemas.openxmlformats.org/officeDocument/2006/relationships/image" Target="../media/image1853.png"/><Relationship Id="rId218" Type="http://schemas.openxmlformats.org/officeDocument/2006/relationships/image" Target="../media/image1870.png"/><Relationship Id="rId239" Type="http://schemas.openxmlformats.org/officeDocument/2006/relationships/customXml" Target="../ink/ink2433.xml"/><Relationship Id="rId250" Type="http://schemas.openxmlformats.org/officeDocument/2006/relationships/image" Target="../media/image1886.png"/><Relationship Id="rId271" Type="http://schemas.openxmlformats.org/officeDocument/2006/relationships/customXml" Target="../ink/ink2449.xml"/><Relationship Id="rId292" Type="http://schemas.openxmlformats.org/officeDocument/2006/relationships/image" Target="../media/image1367.png"/><Relationship Id="rId306" Type="http://schemas.openxmlformats.org/officeDocument/2006/relationships/customXml" Target="../ink/ink2467.xml"/><Relationship Id="rId24" Type="http://schemas.openxmlformats.org/officeDocument/2006/relationships/image" Target="../media/image1775.png"/><Relationship Id="rId45" Type="http://schemas.openxmlformats.org/officeDocument/2006/relationships/customXml" Target="../ink/ink2335.xml"/><Relationship Id="rId66" Type="http://schemas.openxmlformats.org/officeDocument/2006/relationships/customXml" Target="../ink/ink2346.xml"/><Relationship Id="rId87" Type="http://schemas.openxmlformats.org/officeDocument/2006/relationships/image" Target="../media/image1806.png"/><Relationship Id="rId110" Type="http://schemas.openxmlformats.org/officeDocument/2006/relationships/customXml" Target="../ink/ink2368.xml"/><Relationship Id="rId131" Type="http://schemas.openxmlformats.org/officeDocument/2006/relationships/image" Target="../media/image1827.png"/><Relationship Id="rId152" Type="http://schemas.openxmlformats.org/officeDocument/2006/relationships/customXml" Target="../ink/ink2389.xml"/><Relationship Id="rId173" Type="http://schemas.openxmlformats.org/officeDocument/2006/relationships/image" Target="../media/image1848.png"/><Relationship Id="rId194" Type="http://schemas.openxmlformats.org/officeDocument/2006/relationships/customXml" Target="../ink/ink2410.xml"/><Relationship Id="rId208" Type="http://schemas.openxmlformats.org/officeDocument/2006/relationships/customXml" Target="../ink/ink2417.xml"/><Relationship Id="rId229" Type="http://schemas.openxmlformats.org/officeDocument/2006/relationships/customXml" Target="../ink/ink2428.xml"/><Relationship Id="rId240" Type="http://schemas.openxmlformats.org/officeDocument/2006/relationships/image" Target="../media/image1881.png"/><Relationship Id="rId261" Type="http://schemas.openxmlformats.org/officeDocument/2006/relationships/customXml" Target="../ink/ink2444.xml"/><Relationship Id="rId14" Type="http://schemas.openxmlformats.org/officeDocument/2006/relationships/image" Target="../media/image1771.png"/><Relationship Id="rId35" Type="http://schemas.openxmlformats.org/officeDocument/2006/relationships/customXml" Target="../ink/ink2330.xml"/><Relationship Id="rId56" Type="http://schemas.openxmlformats.org/officeDocument/2006/relationships/customXml" Target="../ink/ink2341.xml"/><Relationship Id="rId77" Type="http://schemas.openxmlformats.org/officeDocument/2006/relationships/image" Target="../media/image1801.png"/><Relationship Id="rId100" Type="http://schemas.openxmlformats.org/officeDocument/2006/relationships/customXml" Target="../ink/ink2363.xml"/><Relationship Id="rId282" Type="http://schemas.openxmlformats.org/officeDocument/2006/relationships/image" Target="../media/image1902.png"/><Relationship Id="rId8" Type="http://schemas.openxmlformats.org/officeDocument/2006/relationships/image" Target="../media/image1768.png"/><Relationship Id="rId98" Type="http://schemas.openxmlformats.org/officeDocument/2006/relationships/customXml" Target="../ink/ink2362.xml"/><Relationship Id="rId121" Type="http://schemas.openxmlformats.org/officeDocument/2006/relationships/image" Target="../media/image1822.png"/><Relationship Id="rId142" Type="http://schemas.openxmlformats.org/officeDocument/2006/relationships/customXml" Target="../ink/ink2384.xml"/><Relationship Id="rId163" Type="http://schemas.openxmlformats.org/officeDocument/2006/relationships/image" Target="../media/image1843.png"/><Relationship Id="rId184" Type="http://schemas.openxmlformats.org/officeDocument/2006/relationships/customXml" Target="../ink/ink2405.xml"/><Relationship Id="rId219" Type="http://schemas.openxmlformats.org/officeDocument/2006/relationships/customXml" Target="../ink/ink2423.xml"/><Relationship Id="rId230" Type="http://schemas.openxmlformats.org/officeDocument/2006/relationships/image" Target="../media/image1876.png"/><Relationship Id="rId251" Type="http://schemas.openxmlformats.org/officeDocument/2006/relationships/customXml" Target="../ink/ink2439.xml"/><Relationship Id="rId25" Type="http://schemas.openxmlformats.org/officeDocument/2006/relationships/customXml" Target="../ink/ink2325.xml"/><Relationship Id="rId46" Type="http://schemas.openxmlformats.org/officeDocument/2006/relationships/image" Target="../media/image1786.png"/><Relationship Id="rId67" Type="http://schemas.openxmlformats.org/officeDocument/2006/relationships/image" Target="../media/image1796.png"/><Relationship Id="rId272" Type="http://schemas.openxmlformats.org/officeDocument/2006/relationships/image" Target="../media/image1897.png"/><Relationship Id="rId293" Type="http://schemas.openxmlformats.org/officeDocument/2006/relationships/customXml" Target="../ink/ink2460.xml"/><Relationship Id="rId307" Type="http://schemas.openxmlformats.org/officeDocument/2006/relationships/image" Target="../media/image1913.png"/><Relationship Id="rId88" Type="http://schemas.openxmlformats.org/officeDocument/2006/relationships/customXml" Target="../ink/ink2357.xml"/><Relationship Id="rId111" Type="http://schemas.openxmlformats.org/officeDocument/2006/relationships/image" Target="../media/image1818.png"/><Relationship Id="rId132" Type="http://schemas.openxmlformats.org/officeDocument/2006/relationships/customXml" Target="../ink/ink2379.xml"/><Relationship Id="rId153" Type="http://schemas.openxmlformats.org/officeDocument/2006/relationships/image" Target="../media/image1838.png"/><Relationship Id="rId174" Type="http://schemas.openxmlformats.org/officeDocument/2006/relationships/customXml" Target="../ink/ink2400.xml"/><Relationship Id="rId195" Type="http://schemas.openxmlformats.org/officeDocument/2006/relationships/image" Target="../media/image1859.png"/><Relationship Id="rId209" Type="http://schemas.openxmlformats.org/officeDocument/2006/relationships/image" Target="../media/image1866.png"/><Relationship Id="rId220" Type="http://schemas.openxmlformats.org/officeDocument/2006/relationships/image" Target="../media/image1871.png"/><Relationship Id="rId241" Type="http://schemas.openxmlformats.org/officeDocument/2006/relationships/customXml" Target="../ink/ink2434.xml"/><Relationship Id="rId15" Type="http://schemas.openxmlformats.org/officeDocument/2006/relationships/customXml" Target="../ink/ink2320.xml"/><Relationship Id="rId36" Type="http://schemas.openxmlformats.org/officeDocument/2006/relationships/image" Target="../media/image1781.png"/><Relationship Id="rId57" Type="http://schemas.openxmlformats.org/officeDocument/2006/relationships/image" Target="../media/image1791.png"/><Relationship Id="rId262" Type="http://schemas.openxmlformats.org/officeDocument/2006/relationships/image" Target="../media/image1892.png"/><Relationship Id="rId283" Type="http://schemas.openxmlformats.org/officeDocument/2006/relationships/customXml" Target="../ink/ink2455.xml"/><Relationship Id="rId78" Type="http://schemas.openxmlformats.org/officeDocument/2006/relationships/customXml" Target="../ink/ink2352.xml"/><Relationship Id="rId99" Type="http://schemas.openxmlformats.org/officeDocument/2006/relationships/image" Target="../media/image1812.png"/><Relationship Id="rId101" Type="http://schemas.openxmlformats.org/officeDocument/2006/relationships/image" Target="../media/image1813.png"/><Relationship Id="rId122" Type="http://schemas.openxmlformats.org/officeDocument/2006/relationships/customXml" Target="../ink/ink2374.xml"/><Relationship Id="rId143" Type="http://schemas.openxmlformats.org/officeDocument/2006/relationships/image" Target="../media/image1833.png"/><Relationship Id="rId164" Type="http://schemas.openxmlformats.org/officeDocument/2006/relationships/customXml" Target="../ink/ink2395.xml"/><Relationship Id="rId185" Type="http://schemas.openxmlformats.org/officeDocument/2006/relationships/image" Target="../media/image1854.png"/><Relationship Id="rId9" Type="http://schemas.openxmlformats.org/officeDocument/2006/relationships/customXml" Target="../ink/ink2317.xml"/><Relationship Id="rId210" Type="http://schemas.openxmlformats.org/officeDocument/2006/relationships/customXml" Target="../ink/ink2418.xml"/><Relationship Id="rId26" Type="http://schemas.openxmlformats.org/officeDocument/2006/relationships/image" Target="../media/image1776.png"/><Relationship Id="rId231" Type="http://schemas.openxmlformats.org/officeDocument/2006/relationships/customXml" Target="../ink/ink2429.xml"/><Relationship Id="rId252" Type="http://schemas.openxmlformats.org/officeDocument/2006/relationships/image" Target="../media/image1887.png"/><Relationship Id="rId273" Type="http://schemas.openxmlformats.org/officeDocument/2006/relationships/customXml" Target="../ink/ink2450.xml"/><Relationship Id="rId294" Type="http://schemas.openxmlformats.org/officeDocument/2006/relationships/image" Target="../media/image1907.png"/><Relationship Id="rId308" Type="http://schemas.openxmlformats.org/officeDocument/2006/relationships/customXml" Target="../ink/ink2468.xml"/><Relationship Id="rId47" Type="http://schemas.openxmlformats.org/officeDocument/2006/relationships/customXml" Target="../ink/ink2336.xml"/><Relationship Id="rId68" Type="http://schemas.openxmlformats.org/officeDocument/2006/relationships/customXml" Target="../ink/ink2347.xml"/><Relationship Id="rId89" Type="http://schemas.openxmlformats.org/officeDocument/2006/relationships/image" Target="../media/image1807.png"/><Relationship Id="rId112" Type="http://schemas.openxmlformats.org/officeDocument/2006/relationships/customXml" Target="../ink/ink2369.xml"/><Relationship Id="rId133" Type="http://schemas.openxmlformats.org/officeDocument/2006/relationships/image" Target="../media/image1828.png"/><Relationship Id="rId154" Type="http://schemas.openxmlformats.org/officeDocument/2006/relationships/customXml" Target="../ink/ink2390.xml"/><Relationship Id="rId175" Type="http://schemas.openxmlformats.org/officeDocument/2006/relationships/image" Target="../media/image1849.png"/><Relationship Id="rId196" Type="http://schemas.openxmlformats.org/officeDocument/2006/relationships/customXml" Target="../ink/ink2411.xml"/><Relationship Id="rId200" Type="http://schemas.openxmlformats.org/officeDocument/2006/relationships/customXml" Target="../ink/ink2413.xml"/><Relationship Id="rId16" Type="http://schemas.openxmlformats.org/officeDocument/2006/relationships/image" Target="../media/image1772.png"/><Relationship Id="rId221" Type="http://schemas.openxmlformats.org/officeDocument/2006/relationships/customXml" Target="../ink/ink2424.xml"/><Relationship Id="rId242" Type="http://schemas.openxmlformats.org/officeDocument/2006/relationships/image" Target="../media/image1882.png"/><Relationship Id="rId263" Type="http://schemas.openxmlformats.org/officeDocument/2006/relationships/customXml" Target="../ink/ink2445.xml"/><Relationship Id="rId284" Type="http://schemas.openxmlformats.org/officeDocument/2006/relationships/image" Target="../media/image1903.png"/><Relationship Id="rId37" Type="http://schemas.openxmlformats.org/officeDocument/2006/relationships/customXml" Target="../ink/ink2331.xml"/><Relationship Id="rId58" Type="http://schemas.openxmlformats.org/officeDocument/2006/relationships/customXml" Target="../ink/ink2342.xml"/><Relationship Id="rId79" Type="http://schemas.openxmlformats.org/officeDocument/2006/relationships/image" Target="../media/image1802.png"/><Relationship Id="rId102" Type="http://schemas.openxmlformats.org/officeDocument/2006/relationships/customXml" Target="../ink/ink2364.xml"/><Relationship Id="rId123" Type="http://schemas.openxmlformats.org/officeDocument/2006/relationships/image" Target="../media/image1823.png"/><Relationship Id="rId144" Type="http://schemas.openxmlformats.org/officeDocument/2006/relationships/customXml" Target="../ink/ink2385.xml"/><Relationship Id="rId90" Type="http://schemas.openxmlformats.org/officeDocument/2006/relationships/customXml" Target="../ink/ink2358.xml"/><Relationship Id="rId165" Type="http://schemas.openxmlformats.org/officeDocument/2006/relationships/image" Target="../media/image1844.png"/><Relationship Id="rId186" Type="http://schemas.openxmlformats.org/officeDocument/2006/relationships/customXml" Target="../ink/ink2406.xml"/><Relationship Id="rId211" Type="http://schemas.openxmlformats.org/officeDocument/2006/relationships/image" Target="../media/image1867.png"/><Relationship Id="rId232" Type="http://schemas.openxmlformats.org/officeDocument/2006/relationships/image" Target="../media/image1877.png"/><Relationship Id="rId253" Type="http://schemas.openxmlformats.org/officeDocument/2006/relationships/customXml" Target="../ink/ink2440.xml"/><Relationship Id="rId274" Type="http://schemas.openxmlformats.org/officeDocument/2006/relationships/image" Target="../media/image1898.png"/><Relationship Id="rId295" Type="http://schemas.openxmlformats.org/officeDocument/2006/relationships/customXml" Target="../ink/ink2461.xml"/><Relationship Id="rId309" Type="http://schemas.openxmlformats.org/officeDocument/2006/relationships/image" Target="../media/image1914.png"/><Relationship Id="rId27" Type="http://schemas.openxmlformats.org/officeDocument/2006/relationships/customXml" Target="../ink/ink2326.xml"/><Relationship Id="rId48" Type="http://schemas.openxmlformats.org/officeDocument/2006/relationships/image" Target="../media/image1787.png"/><Relationship Id="rId69" Type="http://schemas.openxmlformats.org/officeDocument/2006/relationships/image" Target="../media/image1797.png"/><Relationship Id="rId113" Type="http://schemas.openxmlformats.org/officeDocument/2006/relationships/image" Target="../media/image1819.png"/><Relationship Id="rId134" Type="http://schemas.openxmlformats.org/officeDocument/2006/relationships/customXml" Target="../ink/ink2380.xml"/><Relationship Id="rId80" Type="http://schemas.openxmlformats.org/officeDocument/2006/relationships/customXml" Target="../ink/ink2353.xml"/><Relationship Id="rId155" Type="http://schemas.openxmlformats.org/officeDocument/2006/relationships/image" Target="../media/image1839.png"/><Relationship Id="rId176" Type="http://schemas.openxmlformats.org/officeDocument/2006/relationships/customXml" Target="../ink/ink2401.xml"/><Relationship Id="rId197" Type="http://schemas.openxmlformats.org/officeDocument/2006/relationships/image" Target="../media/image1860.png"/><Relationship Id="rId201" Type="http://schemas.openxmlformats.org/officeDocument/2006/relationships/image" Target="../media/image1862.png"/><Relationship Id="rId222" Type="http://schemas.openxmlformats.org/officeDocument/2006/relationships/image" Target="../media/image1872.png"/><Relationship Id="rId243" Type="http://schemas.openxmlformats.org/officeDocument/2006/relationships/customXml" Target="../ink/ink2435.xml"/><Relationship Id="rId264" Type="http://schemas.openxmlformats.org/officeDocument/2006/relationships/image" Target="../media/image1893.png"/><Relationship Id="rId285" Type="http://schemas.openxmlformats.org/officeDocument/2006/relationships/customXml" Target="../ink/ink2456.xml"/><Relationship Id="rId17" Type="http://schemas.openxmlformats.org/officeDocument/2006/relationships/customXml" Target="../ink/ink2321.xml"/><Relationship Id="rId38" Type="http://schemas.openxmlformats.org/officeDocument/2006/relationships/image" Target="../media/image1782.png"/><Relationship Id="rId59" Type="http://schemas.openxmlformats.org/officeDocument/2006/relationships/image" Target="../media/image1792.png"/><Relationship Id="rId103" Type="http://schemas.openxmlformats.org/officeDocument/2006/relationships/image" Target="../media/image1814.png"/><Relationship Id="rId124" Type="http://schemas.openxmlformats.org/officeDocument/2006/relationships/customXml" Target="../ink/ink2375.xml"/><Relationship Id="rId70" Type="http://schemas.openxmlformats.org/officeDocument/2006/relationships/customXml" Target="../ink/ink2348.xml"/><Relationship Id="rId91" Type="http://schemas.openxmlformats.org/officeDocument/2006/relationships/image" Target="../media/image1808.png"/><Relationship Id="rId145" Type="http://schemas.openxmlformats.org/officeDocument/2006/relationships/image" Target="../media/image1834.png"/><Relationship Id="rId166" Type="http://schemas.openxmlformats.org/officeDocument/2006/relationships/customXml" Target="../ink/ink2396.xml"/><Relationship Id="rId187" Type="http://schemas.openxmlformats.org/officeDocument/2006/relationships/image" Target="../media/image18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19.xml"/><Relationship Id="rId233" Type="http://schemas.openxmlformats.org/officeDocument/2006/relationships/customXml" Target="../ink/ink2430.xml"/><Relationship Id="rId254" Type="http://schemas.openxmlformats.org/officeDocument/2006/relationships/image" Target="../media/image1888.png"/><Relationship Id="rId28" Type="http://schemas.openxmlformats.org/officeDocument/2006/relationships/image" Target="../media/image1777.png"/><Relationship Id="rId49" Type="http://schemas.openxmlformats.org/officeDocument/2006/relationships/customXml" Target="../ink/ink2337.xml"/><Relationship Id="rId114" Type="http://schemas.openxmlformats.org/officeDocument/2006/relationships/customXml" Target="../ink/ink2370.xml"/><Relationship Id="rId275" Type="http://schemas.openxmlformats.org/officeDocument/2006/relationships/customXml" Target="../ink/ink2451.xml"/><Relationship Id="rId296" Type="http://schemas.openxmlformats.org/officeDocument/2006/relationships/image" Target="../media/image1908.png"/><Relationship Id="rId300" Type="http://schemas.openxmlformats.org/officeDocument/2006/relationships/customXml" Target="../ink/ink2464.xml"/><Relationship Id="rId60" Type="http://schemas.openxmlformats.org/officeDocument/2006/relationships/customXml" Target="../ink/ink2343.xml"/><Relationship Id="rId81" Type="http://schemas.openxmlformats.org/officeDocument/2006/relationships/image" Target="../media/image1803.png"/><Relationship Id="rId135" Type="http://schemas.openxmlformats.org/officeDocument/2006/relationships/image" Target="../media/image1829.png"/><Relationship Id="rId156" Type="http://schemas.openxmlformats.org/officeDocument/2006/relationships/customXml" Target="../ink/ink2391.xml"/><Relationship Id="rId177" Type="http://schemas.openxmlformats.org/officeDocument/2006/relationships/image" Target="../media/image1850.png"/><Relationship Id="rId198" Type="http://schemas.openxmlformats.org/officeDocument/2006/relationships/customXml" Target="../ink/ink2412.xml"/><Relationship Id="rId202" Type="http://schemas.openxmlformats.org/officeDocument/2006/relationships/customXml" Target="../ink/ink2414.xml"/><Relationship Id="rId223" Type="http://schemas.openxmlformats.org/officeDocument/2006/relationships/customXml" Target="../ink/ink2425.xml"/><Relationship Id="rId244" Type="http://schemas.openxmlformats.org/officeDocument/2006/relationships/image" Target="../media/image1883.png"/><Relationship Id="rId18" Type="http://schemas.openxmlformats.org/officeDocument/2006/relationships/image" Target="../media/image1773.png"/><Relationship Id="rId39" Type="http://schemas.openxmlformats.org/officeDocument/2006/relationships/customXml" Target="../ink/ink2332.xml"/><Relationship Id="rId265" Type="http://schemas.openxmlformats.org/officeDocument/2006/relationships/customXml" Target="../ink/ink2446.xml"/><Relationship Id="rId286" Type="http://schemas.openxmlformats.org/officeDocument/2006/relationships/image" Target="../media/image1904.png"/><Relationship Id="rId50" Type="http://schemas.openxmlformats.org/officeDocument/2006/relationships/image" Target="../media/image1788.png"/><Relationship Id="rId104" Type="http://schemas.openxmlformats.org/officeDocument/2006/relationships/customXml" Target="../ink/ink2365.xml"/><Relationship Id="rId125" Type="http://schemas.openxmlformats.org/officeDocument/2006/relationships/image" Target="../media/image1824.png"/><Relationship Id="rId146" Type="http://schemas.openxmlformats.org/officeDocument/2006/relationships/customXml" Target="../ink/ink2386.xml"/><Relationship Id="rId167" Type="http://schemas.openxmlformats.org/officeDocument/2006/relationships/image" Target="../media/image1845.png"/><Relationship Id="rId188" Type="http://schemas.openxmlformats.org/officeDocument/2006/relationships/customXml" Target="../ink/ink2407.xml"/><Relationship Id="rId71" Type="http://schemas.openxmlformats.org/officeDocument/2006/relationships/image" Target="../media/image1798.png"/><Relationship Id="rId92" Type="http://schemas.openxmlformats.org/officeDocument/2006/relationships/customXml" Target="../ink/ink2359.xml"/><Relationship Id="rId213" Type="http://schemas.openxmlformats.org/officeDocument/2006/relationships/image" Target="../media/image1868.png"/><Relationship Id="rId234" Type="http://schemas.openxmlformats.org/officeDocument/2006/relationships/image" Target="../media/image1878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327.xml"/><Relationship Id="rId255" Type="http://schemas.openxmlformats.org/officeDocument/2006/relationships/customXml" Target="../ink/ink2441.xml"/><Relationship Id="rId276" Type="http://schemas.openxmlformats.org/officeDocument/2006/relationships/image" Target="../media/image1899.png"/><Relationship Id="rId297" Type="http://schemas.openxmlformats.org/officeDocument/2006/relationships/customXml" Target="../ink/ink2462.xml"/><Relationship Id="rId40" Type="http://schemas.openxmlformats.org/officeDocument/2006/relationships/image" Target="../media/image1783.png"/><Relationship Id="rId115" Type="http://schemas.openxmlformats.org/officeDocument/2006/relationships/image" Target="../media/image1820.png"/><Relationship Id="rId136" Type="http://schemas.openxmlformats.org/officeDocument/2006/relationships/customXml" Target="../ink/ink2381.xml"/><Relationship Id="rId157" Type="http://schemas.openxmlformats.org/officeDocument/2006/relationships/image" Target="../media/image1840.png"/><Relationship Id="rId178" Type="http://schemas.openxmlformats.org/officeDocument/2006/relationships/customXml" Target="../ink/ink2402.xml"/><Relationship Id="rId301" Type="http://schemas.openxmlformats.org/officeDocument/2006/relationships/image" Target="../media/image1910.png"/><Relationship Id="rId61" Type="http://schemas.openxmlformats.org/officeDocument/2006/relationships/image" Target="../media/image1793.png"/><Relationship Id="rId82" Type="http://schemas.openxmlformats.org/officeDocument/2006/relationships/customXml" Target="../ink/ink2354.xml"/><Relationship Id="rId199" Type="http://schemas.openxmlformats.org/officeDocument/2006/relationships/image" Target="../media/image1861.png"/><Relationship Id="rId203" Type="http://schemas.openxmlformats.org/officeDocument/2006/relationships/image" Target="../media/image1863.png"/><Relationship Id="rId19" Type="http://schemas.openxmlformats.org/officeDocument/2006/relationships/customXml" Target="../ink/ink2322.xml"/><Relationship Id="rId224" Type="http://schemas.openxmlformats.org/officeDocument/2006/relationships/image" Target="../media/image1873.png"/><Relationship Id="rId245" Type="http://schemas.openxmlformats.org/officeDocument/2006/relationships/customXml" Target="../ink/ink2436.xml"/><Relationship Id="rId266" Type="http://schemas.openxmlformats.org/officeDocument/2006/relationships/image" Target="../media/image1894.png"/><Relationship Id="rId287" Type="http://schemas.openxmlformats.org/officeDocument/2006/relationships/customXml" Target="../ink/ink2457.xml"/><Relationship Id="rId30" Type="http://schemas.openxmlformats.org/officeDocument/2006/relationships/image" Target="../media/image1778.png"/><Relationship Id="rId105" Type="http://schemas.openxmlformats.org/officeDocument/2006/relationships/image" Target="../media/image1815.png"/><Relationship Id="rId126" Type="http://schemas.openxmlformats.org/officeDocument/2006/relationships/customXml" Target="../ink/ink2376.xml"/><Relationship Id="rId147" Type="http://schemas.openxmlformats.org/officeDocument/2006/relationships/image" Target="../media/image1835.png"/><Relationship Id="rId168" Type="http://schemas.openxmlformats.org/officeDocument/2006/relationships/customXml" Target="../ink/ink2397.xml"/><Relationship Id="rId51" Type="http://schemas.openxmlformats.org/officeDocument/2006/relationships/customXml" Target="../ink/ink2338.xml"/><Relationship Id="rId72" Type="http://schemas.openxmlformats.org/officeDocument/2006/relationships/customXml" Target="../ink/ink2349.xml"/><Relationship Id="rId93" Type="http://schemas.openxmlformats.org/officeDocument/2006/relationships/image" Target="../media/image1809.png"/><Relationship Id="rId189" Type="http://schemas.openxmlformats.org/officeDocument/2006/relationships/image" Target="../media/image1856.png"/><Relationship Id="rId3" Type="http://schemas.openxmlformats.org/officeDocument/2006/relationships/customXml" Target="../ink/ink2314.xml"/><Relationship Id="rId214" Type="http://schemas.openxmlformats.org/officeDocument/2006/relationships/customXml" Target="../ink/ink2420.xml"/><Relationship Id="rId235" Type="http://schemas.openxmlformats.org/officeDocument/2006/relationships/customXml" Target="../ink/ink2431.xml"/><Relationship Id="rId256" Type="http://schemas.openxmlformats.org/officeDocument/2006/relationships/image" Target="../media/image1889.png"/><Relationship Id="rId277" Type="http://schemas.openxmlformats.org/officeDocument/2006/relationships/customXml" Target="../ink/ink2452.xml"/><Relationship Id="rId298" Type="http://schemas.openxmlformats.org/officeDocument/2006/relationships/image" Target="../media/image1909.png"/><Relationship Id="rId116" Type="http://schemas.openxmlformats.org/officeDocument/2006/relationships/customXml" Target="../ink/ink2371.xml"/><Relationship Id="rId137" Type="http://schemas.openxmlformats.org/officeDocument/2006/relationships/image" Target="../media/image1830.png"/><Relationship Id="rId158" Type="http://schemas.openxmlformats.org/officeDocument/2006/relationships/customXml" Target="../ink/ink2392.xml"/><Relationship Id="rId302" Type="http://schemas.openxmlformats.org/officeDocument/2006/relationships/customXml" Target="../ink/ink2465.xml"/><Relationship Id="rId20" Type="http://schemas.openxmlformats.org/officeDocument/2006/relationships/image" Target="../media/image1137.png"/><Relationship Id="rId41" Type="http://schemas.openxmlformats.org/officeDocument/2006/relationships/customXml" Target="../ink/ink2333.xml"/><Relationship Id="rId62" Type="http://schemas.openxmlformats.org/officeDocument/2006/relationships/customXml" Target="../ink/ink2344.xml"/><Relationship Id="rId83" Type="http://schemas.openxmlformats.org/officeDocument/2006/relationships/image" Target="../media/image1804.png"/><Relationship Id="rId179" Type="http://schemas.openxmlformats.org/officeDocument/2006/relationships/image" Target="../media/image1851.png"/><Relationship Id="rId190" Type="http://schemas.openxmlformats.org/officeDocument/2006/relationships/customXml" Target="../ink/ink2408.xml"/><Relationship Id="rId204" Type="http://schemas.openxmlformats.org/officeDocument/2006/relationships/customXml" Target="../ink/ink2415.xml"/><Relationship Id="rId225" Type="http://schemas.openxmlformats.org/officeDocument/2006/relationships/customXml" Target="../ink/ink2426.xml"/><Relationship Id="rId246" Type="http://schemas.openxmlformats.org/officeDocument/2006/relationships/image" Target="../media/image1884.png"/><Relationship Id="rId267" Type="http://schemas.openxmlformats.org/officeDocument/2006/relationships/customXml" Target="../ink/ink2447.xml"/><Relationship Id="rId288" Type="http://schemas.openxmlformats.org/officeDocument/2006/relationships/image" Target="../media/image1905.png"/><Relationship Id="rId106" Type="http://schemas.openxmlformats.org/officeDocument/2006/relationships/customXml" Target="../ink/ink2366.xml"/><Relationship Id="rId127" Type="http://schemas.openxmlformats.org/officeDocument/2006/relationships/image" Target="../media/image1825.png"/><Relationship Id="rId10" Type="http://schemas.openxmlformats.org/officeDocument/2006/relationships/image" Target="../media/image1769.png"/><Relationship Id="rId31" Type="http://schemas.openxmlformats.org/officeDocument/2006/relationships/customXml" Target="../ink/ink2328.xml"/><Relationship Id="rId52" Type="http://schemas.openxmlformats.org/officeDocument/2006/relationships/customXml" Target="../ink/ink2339.xml"/><Relationship Id="rId73" Type="http://schemas.openxmlformats.org/officeDocument/2006/relationships/image" Target="../media/image1799.png"/><Relationship Id="rId94" Type="http://schemas.openxmlformats.org/officeDocument/2006/relationships/customXml" Target="../ink/ink2360.xml"/><Relationship Id="rId148" Type="http://schemas.openxmlformats.org/officeDocument/2006/relationships/customXml" Target="../ink/ink2387.xml"/><Relationship Id="rId169" Type="http://schemas.openxmlformats.org/officeDocument/2006/relationships/image" Target="../media/image1846.png"/><Relationship Id="rId4" Type="http://schemas.openxmlformats.org/officeDocument/2006/relationships/image" Target="../media/image1766.png"/><Relationship Id="rId180" Type="http://schemas.openxmlformats.org/officeDocument/2006/relationships/customXml" Target="../ink/ink2403.xml"/><Relationship Id="rId215" Type="http://schemas.openxmlformats.org/officeDocument/2006/relationships/image" Target="../media/image1869.png"/><Relationship Id="rId236" Type="http://schemas.openxmlformats.org/officeDocument/2006/relationships/image" Target="../media/image1879.png"/><Relationship Id="rId257" Type="http://schemas.openxmlformats.org/officeDocument/2006/relationships/customXml" Target="../ink/ink2442.xml"/><Relationship Id="rId278" Type="http://schemas.openxmlformats.org/officeDocument/2006/relationships/image" Target="../media/image1900.png"/><Relationship Id="rId303" Type="http://schemas.openxmlformats.org/officeDocument/2006/relationships/image" Target="../media/image1911.png"/><Relationship Id="rId42" Type="http://schemas.openxmlformats.org/officeDocument/2006/relationships/image" Target="../media/image1784.png"/><Relationship Id="rId84" Type="http://schemas.openxmlformats.org/officeDocument/2006/relationships/customXml" Target="../ink/ink2355.xml"/><Relationship Id="rId138" Type="http://schemas.openxmlformats.org/officeDocument/2006/relationships/customXml" Target="../ink/ink2382.xml"/><Relationship Id="rId191" Type="http://schemas.openxmlformats.org/officeDocument/2006/relationships/image" Target="../media/image1857.png"/><Relationship Id="rId205" Type="http://schemas.openxmlformats.org/officeDocument/2006/relationships/image" Target="../media/image1864.png"/><Relationship Id="rId247" Type="http://schemas.openxmlformats.org/officeDocument/2006/relationships/customXml" Target="../ink/ink2437.xml"/><Relationship Id="rId107" Type="http://schemas.openxmlformats.org/officeDocument/2006/relationships/image" Target="../media/image1816.png"/><Relationship Id="rId289" Type="http://schemas.openxmlformats.org/officeDocument/2006/relationships/customXml" Target="../ink/ink2458.xml"/><Relationship Id="rId11" Type="http://schemas.openxmlformats.org/officeDocument/2006/relationships/customXml" Target="../ink/ink2318.xml"/><Relationship Id="rId53" Type="http://schemas.openxmlformats.org/officeDocument/2006/relationships/image" Target="../media/image1789.png"/><Relationship Id="rId149" Type="http://schemas.openxmlformats.org/officeDocument/2006/relationships/image" Target="../media/image1836.png"/><Relationship Id="rId95" Type="http://schemas.openxmlformats.org/officeDocument/2006/relationships/image" Target="../media/image1810.png"/><Relationship Id="rId160" Type="http://schemas.openxmlformats.org/officeDocument/2006/relationships/customXml" Target="../ink/ink2393.xml"/><Relationship Id="rId216" Type="http://schemas.openxmlformats.org/officeDocument/2006/relationships/customXml" Target="../ink/ink2421.xml"/><Relationship Id="rId258" Type="http://schemas.openxmlformats.org/officeDocument/2006/relationships/image" Target="../media/image1890.png"/><Relationship Id="rId22" Type="http://schemas.openxmlformats.org/officeDocument/2006/relationships/image" Target="../media/image1774.png"/><Relationship Id="rId64" Type="http://schemas.openxmlformats.org/officeDocument/2006/relationships/customXml" Target="../ink/ink2345.xml"/><Relationship Id="rId118" Type="http://schemas.openxmlformats.org/officeDocument/2006/relationships/customXml" Target="../ink/ink2372.xml"/><Relationship Id="rId171" Type="http://schemas.openxmlformats.org/officeDocument/2006/relationships/image" Target="../media/image1847.png"/><Relationship Id="rId227" Type="http://schemas.openxmlformats.org/officeDocument/2006/relationships/customXml" Target="../ink/ink2427.xml"/><Relationship Id="rId269" Type="http://schemas.openxmlformats.org/officeDocument/2006/relationships/customXml" Target="../ink/ink2448.xml"/><Relationship Id="rId33" Type="http://schemas.openxmlformats.org/officeDocument/2006/relationships/customXml" Target="../ink/ink2329.xml"/><Relationship Id="rId129" Type="http://schemas.openxmlformats.org/officeDocument/2006/relationships/image" Target="../media/image1826.png"/><Relationship Id="rId280" Type="http://schemas.openxmlformats.org/officeDocument/2006/relationships/image" Target="../media/image1901.png"/><Relationship Id="rId75" Type="http://schemas.openxmlformats.org/officeDocument/2006/relationships/image" Target="../media/image1800.png"/><Relationship Id="rId140" Type="http://schemas.openxmlformats.org/officeDocument/2006/relationships/customXml" Target="../ink/ink2383.xml"/><Relationship Id="rId182" Type="http://schemas.openxmlformats.org/officeDocument/2006/relationships/customXml" Target="../ink/ink2404.xml"/><Relationship Id="rId6" Type="http://schemas.openxmlformats.org/officeDocument/2006/relationships/image" Target="../media/image1767.png"/><Relationship Id="rId238" Type="http://schemas.openxmlformats.org/officeDocument/2006/relationships/image" Target="../media/image1880.png"/><Relationship Id="rId291" Type="http://schemas.openxmlformats.org/officeDocument/2006/relationships/customXml" Target="../ink/ink2459.xml"/><Relationship Id="rId305" Type="http://schemas.openxmlformats.org/officeDocument/2006/relationships/image" Target="../media/image1912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6.xml"/><Relationship Id="rId671" Type="http://schemas.openxmlformats.org/officeDocument/2006/relationships/image" Target="../media/image2245.png"/><Relationship Id="rId21" Type="http://schemas.openxmlformats.org/officeDocument/2006/relationships/customXml" Target="../ink/ink2478.xml"/><Relationship Id="rId324" Type="http://schemas.openxmlformats.org/officeDocument/2006/relationships/customXml" Target="../ink/ink2630.xml"/><Relationship Id="rId531" Type="http://schemas.openxmlformats.org/officeDocument/2006/relationships/image" Target="../media/image2176.png"/><Relationship Id="rId629" Type="http://schemas.openxmlformats.org/officeDocument/2006/relationships/customXml" Target="../ink/ink2784.xml"/><Relationship Id="rId170" Type="http://schemas.openxmlformats.org/officeDocument/2006/relationships/image" Target="../media/image1997.png"/><Relationship Id="rId268" Type="http://schemas.openxmlformats.org/officeDocument/2006/relationships/customXml" Target="../ink/ink2602.xml"/><Relationship Id="rId475" Type="http://schemas.openxmlformats.org/officeDocument/2006/relationships/customXml" Target="../ink/ink2706.xml"/><Relationship Id="rId32" Type="http://schemas.openxmlformats.org/officeDocument/2006/relationships/image" Target="../media/image1928.png"/><Relationship Id="rId128" Type="http://schemas.openxmlformats.org/officeDocument/2006/relationships/image" Target="../media/image1976.png"/><Relationship Id="rId335" Type="http://schemas.openxmlformats.org/officeDocument/2006/relationships/image" Target="../media/image2079.png"/><Relationship Id="rId542" Type="http://schemas.openxmlformats.org/officeDocument/2006/relationships/customXml" Target="../ink/ink2740.xml"/><Relationship Id="rId181" Type="http://schemas.openxmlformats.org/officeDocument/2006/relationships/customXml" Target="../ink/ink2558.xml"/><Relationship Id="rId402" Type="http://schemas.openxmlformats.org/officeDocument/2006/relationships/image" Target="../media/image2112.png"/><Relationship Id="rId279" Type="http://schemas.openxmlformats.org/officeDocument/2006/relationships/image" Target="../media/image2051.png"/><Relationship Id="rId486" Type="http://schemas.openxmlformats.org/officeDocument/2006/relationships/image" Target="../media/image2154.png"/><Relationship Id="rId43" Type="http://schemas.openxmlformats.org/officeDocument/2006/relationships/customXml" Target="../ink/ink2489.xml"/><Relationship Id="rId139" Type="http://schemas.openxmlformats.org/officeDocument/2006/relationships/customXml" Target="../ink/ink2537.xml"/><Relationship Id="rId346" Type="http://schemas.openxmlformats.org/officeDocument/2006/relationships/customXml" Target="../ink/ink2641.xml"/><Relationship Id="rId553" Type="http://schemas.openxmlformats.org/officeDocument/2006/relationships/image" Target="../media/image2187.png"/><Relationship Id="rId192" Type="http://schemas.openxmlformats.org/officeDocument/2006/relationships/customXml" Target="../ink/ink2564.xml"/><Relationship Id="rId206" Type="http://schemas.openxmlformats.org/officeDocument/2006/relationships/customXml" Target="../ink/ink2571.xml"/><Relationship Id="rId413" Type="http://schemas.openxmlformats.org/officeDocument/2006/relationships/customXml" Target="../ink/ink2675.xml"/><Relationship Id="rId497" Type="http://schemas.openxmlformats.org/officeDocument/2006/relationships/customXml" Target="../ink/ink2717.xml"/><Relationship Id="rId620" Type="http://schemas.openxmlformats.org/officeDocument/2006/relationships/image" Target="../media/image2220.png"/><Relationship Id="rId357" Type="http://schemas.openxmlformats.org/officeDocument/2006/relationships/image" Target="../media/image2090.png"/><Relationship Id="rId54" Type="http://schemas.openxmlformats.org/officeDocument/2006/relationships/image" Target="../media/image1939.png"/><Relationship Id="rId217" Type="http://schemas.openxmlformats.org/officeDocument/2006/relationships/image" Target="../media/image2020.png"/><Relationship Id="rId564" Type="http://schemas.openxmlformats.org/officeDocument/2006/relationships/customXml" Target="../ink/ink2751.xml"/><Relationship Id="rId424" Type="http://schemas.openxmlformats.org/officeDocument/2006/relationships/image" Target="../media/image2123.png"/><Relationship Id="rId631" Type="http://schemas.openxmlformats.org/officeDocument/2006/relationships/customXml" Target="../ink/ink2785.xml"/><Relationship Id="rId270" Type="http://schemas.openxmlformats.org/officeDocument/2006/relationships/customXml" Target="../ink/ink2603.xml"/><Relationship Id="rId65" Type="http://schemas.openxmlformats.org/officeDocument/2006/relationships/customXml" Target="../ink/ink2500.xml"/><Relationship Id="rId130" Type="http://schemas.openxmlformats.org/officeDocument/2006/relationships/image" Target="../media/image1977.png"/><Relationship Id="rId368" Type="http://schemas.openxmlformats.org/officeDocument/2006/relationships/image" Target="../media/image2095.png"/><Relationship Id="rId575" Type="http://schemas.openxmlformats.org/officeDocument/2006/relationships/image" Target="../media/image2198.png"/><Relationship Id="rId228" Type="http://schemas.openxmlformats.org/officeDocument/2006/relationships/customXml" Target="../ink/ink2582.xml"/><Relationship Id="rId435" Type="http://schemas.openxmlformats.org/officeDocument/2006/relationships/customXml" Target="../ink/ink2686.xml"/><Relationship Id="rId642" Type="http://schemas.openxmlformats.org/officeDocument/2006/relationships/image" Target="../media/image2231.png"/><Relationship Id="rId281" Type="http://schemas.openxmlformats.org/officeDocument/2006/relationships/image" Target="../media/image2052.png"/><Relationship Id="rId502" Type="http://schemas.openxmlformats.org/officeDocument/2006/relationships/image" Target="../media/image2162.png"/><Relationship Id="rId76" Type="http://schemas.openxmlformats.org/officeDocument/2006/relationships/image" Target="../media/image1950.png"/><Relationship Id="rId141" Type="http://schemas.openxmlformats.org/officeDocument/2006/relationships/customXml" Target="../ink/ink2538.xml"/><Relationship Id="rId379" Type="http://schemas.openxmlformats.org/officeDocument/2006/relationships/customXml" Target="../ink/ink2658.xml"/><Relationship Id="rId586" Type="http://schemas.openxmlformats.org/officeDocument/2006/relationships/customXml" Target="../ink/ink2762.xml"/><Relationship Id="rId7" Type="http://schemas.openxmlformats.org/officeDocument/2006/relationships/customXml" Target="../ink/ink2471.xml"/><Relationship Id="rId239" Type="http://schemas.openxmlformats.org/officeDocument/2006/relationships/image" Target="../media/image2031.png"/><Relationship Id="rId446" Type="http://schemas.openxmlformats.org/officeDocument/2006/relationships/image" Target="../media/image2134.png"/><Relationship Id="rId653" Type="http://schemas.openxmlformats.org/officeDocument/2006/relationships/customXml" Target="../ink/ink2796.xml"/><Relationship Id="rId292" Type="http://schemas.openxmlformats.org/officeDocument/2006/relationships/customXml" Target="../ink/ink2614.xml"/><Relationship Id="rId306" Type="http://schemas.openxmlformats.org/officeDocument/2006/relationships/customXml" Target="../ink/ink2621.xml"/><Relationship Id="rId87" Type="http://schemas.openxmlformats.org/officeDocument/2006/relationships/customXml" Target="../ink/ink2511.xml"/><Relationship Id="rId513" Type="http://schemas.openxmlformats.org/officeDocument/2006/relationships/image" Target="../media/image2167.png"/><Relationship Id="rId597" Type="http://schemas.openxmlformats.org/officeDocument/2006/relationships/image" Target="../media/image2209.png"/><Relationship Id="rId152" Type="http://schemas.openxmlformats.org/officeDocument/2006/relationships/image" Target="../media/image1988.png"/><Relationship Id="rId457" Type="http://schemas.openxmlformats.org/officeDocument/2006/relationships/customXml" Target="../ink/ink2697.xml"/><Relationship Id="rId664" Type="http://schemas.openxmlformats.org/officeDocument/2006/relationships/customXml" Target="../ink/ink2802.xml"/><Relationship Id="rId14" Type="http://schemas.openxmlformats.org/officeDocument/2006/relationships/image" Target="../media/image1920.png"/><Relationship Id="rId317" Type="http://schemas.openxmlformats.org/officeDocument/2006/relationships/image" Target="../media/image2070.png"/><Relationship Id="rId524" Type="http://schemas.openxmlformats.org/officeDocument/2006/relationships/customXml" Target="../ink/ink2731.xml"/><Relationship Id="rId98" Type="http://schemas.openxmlformats.org/officeDocument/2006/relationships/image" Target="../media/image1961.png"/><Relationship Id="rId163" Type="http://schemas.openxmlformats.org/officeDocument/2006/relationships/customXml" Target="../ink/ink2549.xml"/><Relationship Id="rId370" Type="http://schemas.openxmlformats.org/officeDocument/2006/relationships/image" Target="../media/image2096.png"/><Relationship Id="rId230" Type="http://schemas.openxmlformats.org/officeDocument/2006/relationships/customXml" Target="../ink/ink2583.xml"/><Relationship Id="rId468" Type="http://schemas.openxmlformats.org/officeDocument/2006/relationships/image" Target="../media/image2145.png"/><Relationship Id="rId25" Type="http://schemas.openxmlformats.org/officeDocument/2006/relationships/customXml" Target="../ink/ink2480.xml"/><Relationship Id="rId328" Type="http://schemas.openxmlformats.org/officeDocument/2006/relationships/customXml" Target="../ink/ink2632.xml"/><Relationship Id="rId535" Type="http://schemas.openxmlformats.org/officeDocument/2006/relationships/image" Target="../media/image2178.png"/><Relationship Id="rId174" Type="http://schemas.openxmlformats.org/officeDocument/2006/relationships/image" Target="../media/image1999.png"/><Relationship Id="rId381" Type="http://schemas.openxmlformats.org/officeDocument/2006/relationships/customXml" Target="../ink/ink2659.xml"/><Relationship Id="rId602" Type="http://schemas.openxmlformats.org/officeDocument/2006/relationships/customXml" Target="../ink/ink2770.xml"/><Relationship Id="rId241" Type="http://schemas.openxmlformats.org/officeDocument/2006/relationships/image" Target="../media/image2032.png"/><Relationship Id="rId479" Type="http://schemas.openxmlformats.org/officeDocument/2006/relationships/customXml" Target="../ink/ink2708.xml"/><Relationship Id="rId36" Type="http://schemas.openxmlformats.org/officeDocument/2006/relationships/image" Target="../media/image1930.png"/><Relationship Id="rId339" Type="http://schemas.openxmlformats.org/officeDocument/2006/relationships/image" Target="../media/image2081.png"/><Relationship Id="rId546" Type="http://schemas.openxmlformats.org/officeDocument/2006/relationships/customXml" Target="../ink/ink2742.xml"/><Relationship Id="rId101" Type="http://schemas.openxmlformats.org/officeDocument/2006/relationships/customXml" Target="../ink/ink2518.xml"/><Relationship Id="rId185" Type="http://schemas.openxmlformats.org/officeDocument/2006/relationships/customXml" Target="../ink/ink2560.xml"/><Relationship Id="rId406" Type="http://schemas.openxmlformats.org/officeDocument/2006/relationships/image" Target="../media/image2114.png"/><Relationship Id="rId392" Type="http://schemas.openxmlformats.org/officeDocument/2006/relationships/image" Target="../media/image2107.png"/><Relationship Id="rId613" Type="http://schemas.openxmlformats.org/officeDocument/2006/relationships/image" Target="../media/image2217.png"/><Relationship Id="rId252" Type="http://schemas.openxmlformats.org/officeDocument/2006/relationships/customXml" Target="../ink/ink2594.xml"/><Relationship Id="rId47" Type="http://schemas.openxmlformats.org/officeDocument/2006/relationships/customXml" Target="../ink/ink2491.xml"/><Relationship Id="rId112" Type="http://schemas.openxmlformats.org/officeDocument/2006/relationships/image" Target="../media/image1968.png"/><Relationship Id="rId557" Type="http://schemas.openxmlformats.org/officeDocument/2006/relationships/image" Target="../media/image2189.png"/><Relationship Id="rId196" Type="http://schemas.openxmlformats.org/officeDocument/2006/relationships/customXml" Target="../ink/ink2566.xml"/><Relationship Id="rId417" Type="http://schemas.openxmlformats.org/officeDocument/2006/relationships/customXml" Target="../ink/ink2677.xml"/><Relationship Id="rId624" Type="http://schemas.openxmlformats.org/officeDocument/2006/relationships/image" Target="../media/image2222.png"/><Relationship Id="rId263" Type="http://schemas.openxmlformats.org/officeDocument/2006/relationships/image" Target="../media/image2043.png"/><Relationship Id="rId470" Type="http://schemas.openxmlformats.org/officeDocument/2006/relationships/image" Target="../media/image2146.png"/><Relationship Id="rId58" Type="http://schemas.openxmlformats.org/officeDocument/2006/relationships/image" Target="../media/image1941.png"/><Relationship Id="rId123" Type="http://schemas.openxmlformats.org/officeDocument/2006/relationships/customXml" Target="../ink/ink2529.xml"/><Relationship Id="rId330" Type="http://schemas.openxmlformats.org/officeDocument/2006/relationships/customXml" Target="../ink/ink2633.xml"/><Relationship Id="rId568" Type="http://schemas.openxmlformats.org/officeDocument/2006/relationships/customXml" Target="../ink/ink2753.xml"/><Relationship Id="rId428" Type="http://schemas.openxmlformats.org/officeDocument/2006/relationships/image" Target="../media/image2125.png"/><Relationship Id="rId635" Type="http://schemas.openxmlformats.org/officeDocument/2006/relationships/customXml" Target="../ink/ink2787.xml"/><Relationship Id="rId274" Type="http://schemas.openxmlformats.org/officeDocument/2006/relationships/customXml" Target="../ink/ink2605.xml"/><Relationship Id="rId481" Type="http://schemas.openxmlformats.org/officeDocument/2006/relationships/customXml" Target="../ink/ink2709.xml"/><Relationship Id="rId69" Type="http://schemas.openxmlformats.org/officeDocument/2006/relationships/customXml" Target="../ink/ink2502.xml"/><Relationship Id="rId134" Type="http://schemas.openxmlformats.org/officeDocument/2006/relationships/image" Target="../media/image1979.png"/><Relationship Id="rId579" Type="http://schemas.openxmlformats.org/officeDocument/2006/relationships/image" Target="../media/image2200.png"/><Relationship Id="rId341" Type="http://schemas.openxmlformats.org/officeDocument/2006/relationships/image" Target="../media/image2082.png"/><Relationship Id="rId439" Type="http://schemas.openxmlformats.org/officeDocument/2006/relationships/customXml" Target="../ink/ink2688.xml"/><Relationship Id="rId646" Type="http://schemas.openxmlformats.org/officeDocument/2006/relationships/image" Target="../media/image2233.png"/><Relationship Id="rId201" Type="http://schemas.openxmlformats.org/officeDocument/2006/relationships/image" Target="../media/image2012.png"/><Relationship Id="rId243" Type="http://schemas.openxmlformats.org/officeDocument/2006/relationships/image" Target="../media/image2033.png"/><Relationship Id="rId285" Type="http://schemas.openxmlformats.org/officeDocument/2006/relationships/image" Target="../media/image2054.png"/><Relationship Id="rId450" Type="http://schemas.openxmlformats.org/officeDocument/2006/relationships/image" Target="../media/image2136.png"/><Relationship Id="rId506" Type="http://schemas.openxmlformats.org/officeDocument/2006/relationships/image" Target="../media/image2164.png"/><Relationship Id="rId38" Type="http://schemas.openxmlformats.org/officeDocument/2006/relationships/image" Target="../media/image1931.png"/><Relationship Id="rId103" Type="http://schemas.openxmlformats.org/officeDocument/2006/relationships/customXml" Target="../ink/ink2519.xml"/><Relationship Id="rId310" Type="http://schemas.openxmlformats.org/officeDocument/2006/relationships/customXml" Target="../ink/ink2623.xml"/><Relationship Id="rId492" Type="http://schemas.openxmlformats.org/officeDocument/2006/relationships/image" Target="../media/image2157.png"/><Relationship Id="rId548" Type="http://schemas.openxmlformats.org/officeDocument/2006/relationships/customXml" Target="../ink/ink2743.xml"/><Relationship Id="rId91" Type="http://schemas.openxmlformats.org/officeDocument/2006/relationships/customXml" Target="../ink/ink2513.xml"/><Relationship Id="rId145" Type="http://schemas.openxmlformats.org/officeDocument/2006/relationships/customXml" Target="../ink/ink2540.xml"/><Relationship Id="rId187" Type="http://schemas.openxmlformats.org/officeDocument/2006/relationships/customXml" Target="../ink/ink2561.xml"/><Relationship Id="rId352" Type="http://schemas.openxmlformats.org/officeDocument/2006/relationships/customXml" Target="../ink/ink2644.xml"/><Relationship Id="rId394" Type="http://schemas.openxmlformats.org/officeDocument/2006/relationships/image" Target="../media/image2108.png"/><Relationship Id="rId408" Type="http://schemas.openxmlformats.org/officeDocument/2006/relationships/image" Target="../media/image2115.png"/><Relationship Id="rId615" Type="http://schemas.openxmlformats.org/officeDocument/2006/relationships/image" Target="../media/image2218.png"/><Relationship Id="rId212" Type="http://schemas.openxmlformats.org/officeDocument/2006/relationships/customXml" Target="../ink/ink2574.xml"/><Relationship Id="rId254" Type="http://schemas.openxmlformats.org/officeDocument/2006/relationships/customXml" Target="../ink/ink2595.xml"/><Relationship Id="rId657" Type="http://schemas.openxmlformats.org/officeDocument/2006/relationships/customXml" Target="../ink/ink2798.xml"/><Relationship Id="rId49" Type="http://schemas.openxmlformats.org/officeDocument/2006/relationships/customXml" Target="../ink/ink2492.xml"/><Relationship Id="rId114" Type="http://schemas.openxmlformats.org/officeDocument/2006/relationships/image" Target="../media/image1969.png"/><Relationship Id="rId296" Type="http://schemas.openxmlformats.org/officeDocument/2006/relationships/customXml" Target="../ink/ink2616.xml"/><Relationship Id="rId461" Type="http://schemas.openxmlformats.org/officeDocument/2006/relationships/customXml" Target="../ink/ink2699.xml"/><Relationship Id="rId517" Type="http://schemas.openxmlformats.org/officeDocument/2006/relationships/image" Target="../media/image2169.png"/><Relationship Id="rId559" Type="http://schemas.openxmlformats.org/officeDocument/2006/relationships/image" Target="../media/image2190.png"/><Relationship Id="rId60" Type="http://schemas.openxmlformats.org/officeDocument/2006/relationships/image" Target="../media/image1942.png"/><Relationship Id="rId156" Type="http://schemas.openxmlformats.org/officeDocument/2006/relationships/image" Target="../media/image1990.png"/><Relationship Id="rId198" Type="http://schemas.openxmlformats.org/officeDocument/2006/relationships/customXml" Target="../ink/ink2567.xml"/><Relationship Id="rId321" Type="http://schemas.openxmlformats.org/officeDocument/2006/relationships/image" Target="../media/image2072.png"/><Relationship Id="rId363" Type="http://schemas.openxmlformats.org/officeDocument/2006/relationships/customXml" Target="../ink/ink2650.xml"/><Relationship Id="rId419" Type="http://schemas.openxmlformats.org/officeDocument/2006/relationships/customXml" Target="../ink/ink2678.xml"/><Relationship Id="rId570" Type="http://schemas.openxmlformats.org/officeDocument/2006/relationships/customXml" Target="../ink/ink2754.xml"/><Relationship Id="rId626" Type="http://schemas.openxmlformats.org/officeDocument/2006/relationships/image" Target="../media/image2223.png"/><Relationship Id="rId223" Type="http://schemas.openxmlformats.org/officeDocument/2006/relationships/image" Target="../media/image2023.png"/><Relationship Id="rId430" Type="http://schemas.openxmlformats.org/officeDocument/2006/relationships/image" Target="../media/image2126.png"/><Relationship Id="rId668" Type="http://schemas.openxmlformats.org/officeDocument/2006/relationships/customXml" Target="../ink/ink2804.xml"/><Relationship Id="rId18" Type="http://schemas.openxmlformats.org/officeDocument/2006/relationships/image" Target="../media/image1305.png"/><Relationship Id="rId265" Type="http://schemas.openxmlformats.org/officeDocument/2006/relationships/image" Target="../media/image2044.png"/><Relationship Id="rId472" Type="http://schemas.openxmlformats.org/officeDocument/2006/relationships/image" Target="../media/image2147.png"/><Relationship Id="rId528" Type="http://schemas.openxmlformats.org/officeDocument/2006/relationships/customXml" Target="../ink/ink2733.xml"/><Relationship Id="rId125" Type="http://schemas.openxmlformats.org/officeDocument/2006/relationships/customXml" Target="../ink/ink2530.xml"/><Relationship Id="rId167" Type="http://schemas.openxmlformats.org/officeDocument/2006/relationships/customXml" Target="../ink/ink2551.xml"/><Relationship Id="rId332" Type="http://schemas.openxmlformats.org/officeDocument/2006/relationships/customXml" Target="../ink/ink2634.xml"/><Relationship Id="rId374" Type="http://schemas.openxmlformats.org/officeDocument/2006/relationships/image" Target="../media/image2098.png"/><Relationship Id="rId581" Type="http://schemas.openxmlformats.org/officeDocument/2006/relationships/image" Target="../media/image2201.png"/><Relationship Id="rId71" Type="http://schemas.openxmlformats.org/officeDocument/2006/relationships/customXml" Target="../ink/ink2503.xml"/><Relationship Id="rId234" Type="http://schemas.openxmlformats.org/officeDocument/2006/relationships/customXml" Target="../ink/ink2585.xml"/><Relationship Id="rId637" Type="http://schemas.openxmlformats.org/officeDocument/2006/relationships/customXml" Target="../ink/ink278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482.xml"/><Relationship Id="rId276" Type="http://schemas.openxmlformats.org/officeDocument/2006/relationships/customXml" Target="../ink/ink2606.xml"/><Relationship Id="rId441" Type="http://schemas.openxmlformats.org/officeDocument/2006/relationships/customXml" Target="../ink/ink2689.xml"/><Relationship Id="rId483" Type="http://schemas.openxmlformats.org/officeDocument/2006/relationships/customXml" Target="../ink/ink2710.xml"/><Relationship Id="rId539" Type="http://schemas.openxmlformats.org/officeDocument/2006/relationships/image" Target="../media/image2180.png"/><Relationship Id="rId40" Type="http://schemas.openxmlformats.org/officeDocument/2006/relationships/image" Target="../media/image1932.png"/><Relationship Id="rId136" Type="http://schemas.openxmlformats.org/officeDocument/2006/relationships/image" Target="../media/image1980.png"/><Relationship Id="rId178" Type="http://schemas.openxmlformats.org/officeDocument/2006/relationships/image" Target="../media/image2001.png"/><Relationship Id="rId301" Type="http://schemas.openxmlformats.org/officeDocument/2006/relationships/image" Target="../media/image2062.png"/><Relationship Id="rId343" Type="http://schemas.openxmlformats.org/officeDocument/2006/relationships/image" Target="../media/image2083.png"/><Relationship Id="rId550" Type="http://schemas.openxmlformats.org/officeDocument/2006/relationships/customXml" Target="../ink/ink2744.xml"/><Relationship Id="rId82" Type="http://schemas.openxmlformats.org/officeDocument/2006/relationships/image" Target="../media/image1953.png"/><Relationship Id="rId203" Type="http://schemas.openxmlformats.org/officeDocument/2006/relationships/image" Target="../media/image2013.png"/><Relationship Id="rId385" Type="http://schemas.openxmlformats.org/officeDocument/2006/relationships/customXml" Target="../ink/ink2661.xml"/><Relationship Id="rId592" Type="http://schemas.openxmlformats.org/officeDocument/2006/relationships/customXml" Target="../ink/ink2765.xml"/><Relationship Id="rId606" Type="http://schemas.openxmlformats.org/officeDocument/2006/relationships/customXml" Target="../ink/ink2772.xml"/><Relationship Id="rId648" Type="http://schemas.openxmlformats.org/officeDocument/2006/relationships/image" Target="../media/image2234.png"/><Relationship Id="rId245" Type="http://schemas.openxmlformats.org/officeDocument/2006/relationships/image" Target="../media/image2034.png"/><Relationship Id="rId287" Type="http://schemas.openxmlformats.org/officeDocument/2006/relationships/image" Target="../media/image2055.png"/><Relationship Id="rId410" Type="http://schemas.openxmlformats.org/officeDocument/2006/relationships/image" Target="../media/image2116.png"/><Relationship Id="rId452" Type="http://schemas.openxmlformats.org/officeDocument/2006/relationships/image" Target="../media/image2137.png"/><Relationship Id="rId494" Type="http://schemas.openxmlformats.org/officeDocument/2006/relationships/image" Target="../media/image2158.png"/><Relationship Id="rId508" Type="http://schemas.openxmlformats.org/officeDocument/2006/relationships/customXml" Target="../ink/ink2723.xml"/><Relationship Id="rId105" Type="http://schemas.openxmlformats.org/officeDocument/2006/relationships/customXml" Target="../ink/ink2520.xml"/><Relationship Id="rId147" Type="http://schemas.openxmlformats.org/officeDocument/2006/relationships/customXml" Target="../ink/ink2541.xml"/><Relationship Id="rId312" Type="http://schemas.openxmlformats.org/officeDocument/2006/relationships/customXml" Target="../ink/ink2624.xml"/><Relationship Id="rId354" Type="http://schemas.openxmlformats.org/officeDocument/2006/relationships/customXml" Target="../ink/ink2645.xml"/><Relationship Id="rId51" Type="http://schemas.openxmlformats.org/officeDocument/2006/relationships/customXml" Target="../ink/ink2493.xml"/><Relationship Id="rId93" Type="http://schemas.openxmlformats.org/officeDocument/2006/relationships/customXml" Target="../ink/ink2514.xml"/><Relationship Id="rId189" Type="http://schemas.openxmlformats.org/officeDocument/2006/relationships/customXml" Target="../ink/ink2562.xml"/><Relationship Id="rId396" Type="http://schemas.openxmlformats.org/officeDocument/2006/relationships/image" Target="../media/image2109.png"/><Relationship Id="rId561" Type="http://schemas.openxmlformats.org/officeDocument/2006/relationships/image" Target="../media/image2191.png"/><Relationship Id="rId617" Type="http://schemas.openxmlformats.org/officeDocument/2006/relationships/image" Target="../media/image2219.png"/><Relationship Id="rId659" Type="http://schemas.openxmlformats.org/officeDocument/2006/relationships/customXml" Target="../ink/ink2799.xml"/><Relationship Id="rId214" Type="http://schemas.openxmlformats.org/officeDocument/2006/relationships/customXml" Target="../ink/ink2575.xml"/><Relationship Id="rId256" Type="http://schemas.openxmlformats.org/officeDocument/2006/relationships/customXml" Target="../ink/ink2596.xml"/><Relationship Id="rId298" Type="http://schemas.openxmlformats.org/officeDocument/2006/relationships/customXml" Target="../ink/ink2617.xml"/><Relationship Id="rId421" Type="http://schemas.openxmlformats.org/officeDocument/2006/relationships/customXml" Target="../ink/ink2679.xml"/><Relationship Id="rId463" Type="http://schemas.openxmlformats.org/officeDocument/2006/relationships/customXml" Target="../ink/ink2700.xml"/><Relationship Id="rId519" Type="http://schemas.openxmlformats.org/officeDocument/2006/relationships/image" Target="../media/image2170.png"/><Relationship Id="rId670" Type="http://schemas.openxmlformats.org/officeDocument/2006/relationships/customXml" Target="../ink/ink2805.xml"/><Relationship Id="rId116" Type="http://schemas.openxmlformats.org/officeDocument/2006/relationships/image" Target="../media/image1970.png"/><Relationship Id="rId158" Type="http://schemas.openxmlformats.org/officeDocument/2006/relationships/image" Target="../media/image1991.png"/><Relationship Id="rId323" Type="http://schemas.openxmlformats.org/officeDocument/2006/relationships/image" Target="../media/image2073.png"/><Relationship Id="rId530" Type="http://schemas.openxmlformats.org/officeDocument/2006/relationships/customXml" Target="../ink/ink2734.xml"/><Relationship Id="rId20" Type="http://schemas.openxmlformats.org/officeDocument/2006/relationships/image" Target="../media/image1922.png"/><Relationship Id="rId62" Type="http://schemas.openxmlformats.org/officeDocument/2006/relationships/image" Target="../media/image1943.png"/><Relationship Id="rId365" Type="http://schemas.openxmlformats.org/officeDocument/2006/relationships/customXml" Target="../ink/ink2651.xml"/><Relationship Id="rId572" Type="http://schemas.openxmlformats.org/officeDocument/2006/relationships/customXml" Target="../ink/ink2755.xml"/><Relationship Id="rId628" Type="http://schemas.openxmlformats.org/officeDocument/2006/relationships/image" Target="../media/image2224.png"/><Relationship Id="rId225" Type="http://schemas.openxmlformats.org/officeDocument/2006/relationships/image" Target="../media/image2024.png"/><Relationship Id="rId267" Type="http://schemas.openxmlformats.org/officeDocument/2006/relationships/image" Target="../media/image2045.png"/><Relationship Id="rId432" Type="http://schemas.openxmlformats.org/officeDocument/2006/relationships/image" Target="../media/image2127.png"/><Relationship Id="rId474" Type="http://schemas.openxmlformats.org/officeDocument/2006/relationships/image" Target="../media/image2148.png"/><Relationship Id="rId127" Type="http://schemas.openxmlformats.org/officeDocument/2006/relationships/customXml" Target="../ink/ink2531.xml"/><Relationship Id="rId31" Type="http://schemas.openxmlformats.org/officeDocument/2006/relationships/customXml" Target="../ink/ink2483.xml"/><Relationship Id="rId73" Type="http://schemas.openxmlformats.org/officeDocument/2006/relationships/customXml" Target="../ink/ink2504.xml"/><Relationship Id="rId169" Type="http://schemas.openxmlformats.org/officeDocument/2006/relationships/customXml" Target="../ink/ink2552.xml"/><Relationship Id="rId334" Type="http://schemas.openxmlformats.org/officeDocument/2006/relationships/customXml" Target="../ink/ink2635.xml"/><Relationship Id="rId376" Type="http://schemas.openxmlformats.org/officeDocument/2006/relationships/image" Target="../media/image2099.png"/><Relationship Id="rId541" Type="http://schemas.openxmlformats.org/officeDocument/2006/relationships/image" Target="../media/image2181.png"/><Relationship Id="rId583" Type="http://schemas.openxmlformats.org/officeDocument/2006/relationships/image" Target="../media/image2202.png"/><Relationship Id="rId639" Type="http://schemas.openxmlformats.org/officeDocument/2006/relationships/customXml" Target="../ink/ink2789.xml"/><Relationship Id="rId4" Type="http://schemas.openxmlformats.org/officeDocument/2006/relationships/image" Target="../media/image1915.png"/><Relationship Id="rId180" Type="http://schemas.openxmlformats.org/officeDocument/2006/relationships/image" Target="../media/image2002.png"/><Relationship Id="rId236" Type="http://schemas.openxmlformats.org/officeDocument/2006/relationships/customXml" Target="../ink/ink2586.xml"/><Relationship Id="rId278" Type="http://schemas.openxmlformats.org/officeDocument/2006/relationships/customXml" Target="../ink/ink2607.xml"/><Relationship Id="rId401" Type="http://schemas.openxmlformats.org/officeDocument/2006/relationships/customXml" Target="../ink/ink2669.xml"/><Relationship Id="rId443" Type="http://schemas.openxmlformats.org/officeDocument/2006/relationships/customXml" Target="../ink/ink2690.xml"/><Relationship Id="rId650" Type="http://schemas.openxmlformats.org/officeDocument/2006/relationships/image" Target="../media/image2235.png"/><Relationship Id="rId303" Type="http://schemas.openxmlformats.org/officeDocument/2006/relationships/image" Target="../media/image2063.png"/><Relationship Id="rId485" Type="http://schemas.openxmlformats.org/officeDocument/2006/relationships/customXml" Target="../ink/ink2711.xml"/><Relationship Id="rId42" Type="http://schemas.openxmlformats.org/officeDocument/2006/relationships/image" Target="../media/image1933.png"/><Relationship Id="rId84" Type="http://schemas.openxmlformats.org/officeDocument/2006/relationships/image" Target="../media/image1954.png"/><Relationship Id="rId138" Type="http://schemas.openxmlformats.org/officeDocument/2006/relationships/image" Target="../media/image1981.png"/><Relationship Id="rId345" Type="http://schemas.openxmlformats.org/officeDocument/2006/relationships/image" Target="../media/image2084.png"/><Relationship Id="rId387" Type="http://schemas.openxmlformats.org/officeDocument/2006/relationships/customXml" Target="../ink/ink2662.xml"/><Relationship Id="rId510" Type="http://schemas.openxmlformats.org/officeDocument/2006/relationships/customXml" Target="../ink/ink2724.xml"/><Relationship Id="rId552" Type="http://schemas.openxmlformats.org/officeDocument/2006/relationships/customXml" Target="../ink/ink2745.xml"/><Relationship Id="rId594" Type="http://schemas.openxmlformats.org/officeDocument/2006/relationships/customXml" Target="../ink/ink2766.xml"/><Relationship Id="rId608" Type="http://schemas.openxmlformats.org/officeDocument/2006/relationships/customXml" Target="../ink/ink2773.xml"/><Relationship Id="rId191" Type="http://schemas.openxmlformats.org/officeDocument/2006/relationships/customXml" Target="../ink/ink2563.xml"/><Relationship Id="rId205" Type="http://schemas.openxmlformats.org/officeDocument/2006/relationships/image" Target="../media/image2014.png"/><Relationship Id="rId247" Type="http://schemas.openxmlformats.org/officeDocument/2006/relationships/image" Target="../media/image2035.png"/><Relationship Id="rId412" Type="http://schemas.openxmlformats.org/officeDocument/2006/relationships/image" Target="../media/image2117.png"/><Relationship Id="rId107" Type="http://schemas.openxmlformats.org/officeDocument/2006/relationships/customXml" Target="../ink/ink2521.xml"/><Relationship Id="rId289" Type="http://schemas.openxmlformats.org/officeDocument/2006/relationships/image" Target="../media/image2056.png"/><Relationship Id="rId454" Type="http://schemas.openxmlformats.org/officeDocument/2006/relationships/image" Target="../media/image2138.png"/><Relationship Id="rId496" Type="http://schemas.openxmlformats.org/officeDocument/2006/relationships/image" Target="../media/image2159.png"/><Relationship Id="rId661" Type="http://schemas.openxmlformats.org/officeDocument/2006/relationships/customXml" Target="../ink/ink2800.xml"/><Relationship Id="rId11" Type="http://schemas.openxmlformats.org/officeDocument/2006/relationships/customXml" Target="../ink/ink2473.xml"/><Relationship Id="rId53" Type="http://schemas.openxmlformats.org/officeDocument/2006/relationships/customXml" Target="../ink/ink2494.xml"/><Relationship Id="rId149" Type="http://schemas.openxmlformats.org/officeDocument/2006/relationships/customXml" Target="../ink/ink2542.xml"/><Relationship Id="rId314" Type="http://schemas.openxmlformats.org/officeDocument/2006/relationships/customXml" Target="../ink/ink2625.xml"/><Relationship Id="rId356" Type="http://schemas.openxmlformats.org/officeDocument/2006/relationships/customXml" Target="../ink/ink2646.xml"/><Relationship Id="rId398" Type="http://schemas.openxmlformats.org/officeDocument/2006/relationships/image" Target="../media/image2110.png"/><Relationship Id="rId521" Type="http://schemas.openxmlformats.org/officeDocument/2006/relationships/image" Target="../media/image2171.png"/><Relationship Id="rId563" Type="http://schemas.openxmlformats.org/officeDocument/2006/relationships/image" Target="../media/image2192.png"/><Relationship Id="rId619" Type="http://schemas.openxmlformats.org/officeDocument/2006/relationships/customXml" Target="../ink/ink2779.xml"/><Relationship Id="rId95" Type="http://schemas.openxmlformats.org/officeDocument/2006/relationships/customXml" Target="../ink/ink2515.xml"/><Relationship Id="rId160" Type="http://schemas.openxmlformats.org/officeDocument/2006/relationships/image" Target="../media/image1992.png"/><Relationship Id="rId216" Type="http://schemas.openxmlformats.org/officeDocument/2006/relationships/customXml" Target="../ink/ink2576.xml"/><Relationship Id="rId423" Type="http://schemas.openxmlformats.org/officeDocument/2006/relationships/customXml" Target="../ink/ink2680.xml"/><Relationship Id="rId258" Type="http://schemas.openxmlformats.org/officeDocument/2006/relationships/customXml" Target="../ink/ink2597.xml"/><Relationship Id="rId465" Type="http://schemas.openxmlformats.org/officeDocument/2006/relationships/customXml" Target="../ink/ink2701.xml"/><Relationship Id="rId630" Type="http://schemas.openxmlformats.org/officeDocument/2006/relationships/image" Target="../media/image2225.png"/><Relationship Id="rId672" Type="http://schemas.openxmlformats.org/officeDocument/2006/relationships/customXml" Target="../ink/ink2806.xml"/><Relationship Id="rId22" Type="http://schemas.openxmlformats.org/officeDocument/2006/relationships/image" Target="../media/image1923.png"/><Relationship Id="rId64" Type="http://schemas.openxmlformats.org/officeDocument/2006/relationships/image" Target="../media/image1944.png"/><Relationship Id="rId118" Type="http://schemas.openxmlformats.org/officeDocument/2006/relationships/image" Target="../media/image1971.png"/><Relationship Id="rId325" Type="http://schemas.openxmlformats.org/officeDocument/2006/relationships/image" Target="../media/image2074.png"/><Relationship Id="rId367" Type="http://schemas.openxmlformats.org/officeDocument/2006/relationships/customXml" Target="../ink/ink2652.xml"/><Relationship Id="rId532" Type="http://schemas.openxmlformats.org/officeDocument/2006/relationships/customXml" Target="../ink/ink2735.xml"/><Relationship Id="rId574" Type="http://schemas.openxmlformats.org/officeDocument/2006/relationships/customXml" Target="../ink/ink2756.xml"/><Relationship Id="rId171" Type="http://schemas.openxmlformats.org/officeDocument/2006/relationships/customXml" Target="../ink/ink2553.xml"/><Relationship Id="rId227" Type="http://schemas.openxmlformats.org/officeDocument/2006/relationships/image" Target="../media/image2025.png"/><Relationship Id="rId269" Type="http://schemas.openxmlformats.org/officeDocument/2006/relationships/image" Target="../media/image2046.png"/><Relationship Id="rId434" Type="http://schemas.openxmlformats.org/officeDocument/2006/relationships/image" Target="../media/image2128.png"/><Relationship Id="rId476" Type="http://schemas.openxmlformats.org/officeDocument/2006/relationships/image" Target="../media/image2149.png"/><Relationship Id="rId641" Type="http://schemas.openxmlformats.org/officeDocument/2006/relationships/customXml" Target="../ink/ink2790.xml"/><Relationship Id="rId33" Type="http://schemas.openxmlformats.org/officeDocument/2006/relationships/customXml" Target="../ink/ink2484.xml"/><Relationship Id="rId129" Type="http://schemas.openxmlformats.org/officeDocument/2006/relationships/customXml" Target="../ink/ink2532.xml"/><Relationship Id="rId280" Type="http://schemas.openxmlformats.org/officeDocument/2006/relationships/customXml" Target="../ink/ink2608.xml"/><Relationship Id="rId336" Type="http://schemas.openxmlformats.org/officeDocument/2006/relationships/customXml" Target="../ink/ink2636.xml"/><Relationship Id="rId501" Type="http://schemas.openxmlformats.org/officeDocument/2006/relationships/customXml" Target="../ink/ink2719.xml"/><Relationship Id="rId543" Type="http://schemas.openxmlformats.org/officeDocument/2006/relationships/image" Target="../media/image2182.png"/><Relationship Id="rId75" Type="http://schemas.openxmlformats.org/officeDocument/2006/relationships/customXml" Target="../ink/ink2505.xml"/><Relationship Id="rId140" Type="http://schemas.openxmlformats.org/officeDocument/2006/relationships/image" Target="../media/image1982.png"/><Relationship Id="rId182" Type="http://schemas.openxmlformats.org/officeDocument/2006/relationships/image" Target="../media/image2003.png"/><Relationship Id="rId378" Type="http://schemas.openxmlformats.org/officeDocument/2006/relationships/image" Target="../media/image2100.png"/><Relationship Id="rId403" Type="http://schemas.openxmlformats.org/officeDocument/2006/relationships/customXml" Target="../ink/ink2670.xml"/><Relationship Id="rId585" Type="http://schemas.openxmlformats.org/officeDocument/2006/relationships/image" Target="../media/image2203.png"/><Relationship Id="rId6" Type="http://schemas.openxmlformats.org/officeDocument/2006/relationships/image" Target="../media/image1916.png"/><Relationship Id="rId238" Type="http://schemas.openxmlformats.org/officeDocument/2006/relationships/customXml" Target="../ink/ink2587.xml"/><Relationship Id="rId445" Type="http://schemas.openxmlformats.org/officeDocument/2006/relationships/customXml" Target="../ink/ink2691.xml"/><Relationship Id="rId487" Type="http://schemas.openxmlformats.org/officeDocument/2006/relationships/customXml" Target="../ink/ink2712.xml"/><Relationship Id="rId610" Type="http://schemas.openxmlformats.org/officeDocument/2006/relationships/customXml" Target="../ink/ink2774.xml"/><Relationship Id="rId652" Type="http://schemas.openxmlformats.org/officeDocument/2006/relationships/image" Target="../media/image2236.png"/><Relationship Id="rId291" Type="http://schemas.openxmlformats.org/officeDocument/2006/relationships/image" Target="../media/image2057.png"/><Relationship Id="rId305" Type="http://schemas.openxmlformats.org/officeDocument/2006/relationships/image" Target="../media/image2064.png"/><Relationship Id="rId347" Type="http://schemas.openxmlformats.org/officeDocument/2006/relationships/image" Target="../media/image2085.png"/><Relationship Id="rId512" Type="http://schemas.openxmlformats.org/officeDocument/2006/relationships/customXml" Target="../ink/ink2725.xml"/><Relationship Id="rId44" Type="http://schemas.openxmlformats.org/officeDocument/2006/relationships/image" Target="../media/image1934.png"/><Relationship Id="rId86" Type="http://schemas.openxmlformats.org/officeDocument/2006/relationships/image" Target="../media/image1955.png"/><Relationship Id="rId151" Type="http://schemas.openxmlformats.org/officeDocument/2006/relationships/customXml" Target="../ink/ink2543.xml"/><Relationship Id="rId389" Type="http://schemas.openxmlformats.org/officeDocument/2006/relationships/customXml" Target="../ink/ink2663.xml"/><Relationship Id="rId554" Type="http://schemas.openxmlformats.org/officeDocument/2006/relationships/customXml" Target="../ink/ink2746.xml"/><Relationship Id="rId596" Type="http://schemas.openxmlformats.org/officeDocument/2006/relationships/customXml" Target="../ink/ink2767.xml"/><Relationship Id="rId193" Type="http://schemas.openxmlformats.org/officeDocument/2006/relationships/image" Target="../media/image2008.png"/><Relationship Id="rId207" Type="http://schemas.openxmlformats.org/officeDocument/2006/relationships/image" Target="../media/image2015.png"/><Relationship Id="rId249" Type="http://schemas.openxmlformats.org/officeDocument/2006/relationships/image" Target="../media/image2036.png"/><Relationship Id="rId414" Type="http://schemas.openxmlformats.org/officeDocument/2006/relationships/image" Target="../media/image2118.png"/><Relationship Id="rId456" Type="http://schemas.openxmlformats.org/officeDocument/2006/relationships/image" Target="../media/image2139.png"/><Relationship Id="rId498" Type="http://schemas.openxmlformats.org/officeDocument/2006/relationships/image" Target="../media/image2160.png"/><Relationship Id="rId621" Type="http://schemas.openxmlformats.org/officeDocument/2006/relationships/customXml" Target="../ink/ink2780.xml"/><Relationship Id="rId663" Type="http://schemas.openxmlformats.org/officeDocument/2006/relationships/image" Target="../media/image2241.png"/><Relationship Id="rId13" Type="http://schemas.openxmlformats.org/officeDocument/2006/relationships/customXml" Target="../ink/ink2474.xml"/><Relationship Id="rId109" Type="http://schemas.openxmlformats.org/officeDocument/2006/relationships/customXml" Target="../ink/ink2522.xml"/><Relationship Id="rId260" Type="http://schemas.openxmlformats.org/officeDocument/2006/relationships/customXml" Target="../ink/ink2598.xml"/><Relationship Id="rId316" Type="http://schemas.openxmlformats.org/officeDocument/2006/relationships/customXml" Target="../ink/ink2626.xml"/><Relationship Id="rId523" Type="http://schemas.openxmlformats.org/officeDocument/2006/relationships/image" Target="../media/image2172.png"/><Relationship Id="rId55" Type="http://schemas.openxmlformats.org/officeDocument/2006/relationships/customXml" Target="../ink/ink2495.xml"/><Relationship Id="rId97" Type="http://schemas.openxmlformats.org/officeDocument/2006/relationships/customXml" Target="../ink/ink2516.xml"/><Relationship Id="rId120" Type="http://schemas.openxmlformats.org/officeDocument/2006/relationships/image" Target="../media/image1972.png"/><Relationship Id="rId358" Type="http://schemas.openxmlformats.org/officeDocument/2006/relationships/customXml" Target="../ink/ink2647.xml"/><Relationship Id="rId565" Type="http://schemas.openxmlformats.org/officeDocument/2006/relationships/image" Target="../media/image2193.png"/><Relationship Id="rId162" Type="http://schemas.openxmlformats.org/officeDocument/2006/relationships/image" Target="../media/image1993.png"/><Relationship Id="rId218" Type="http://schemas.openxmlformats.org/officeDocument/2006/relationships/customXml" Target="../ink/ink2577.xml"/><Relationship Id="rId425" Type="http://schemas.openxmlformats.org/officeDocument/2006/relationships/customXml" Target="../ink/ink2681.xml"/><Relationship Id="rId467" Type="http://schemas.openxmlformats.org/officeDocument/2006/relationships/customXml" Target="../ink/ink2702.xml"/><Relationship Id="rId632" Type="http://schemas.openxmlformats.org/officeDocument/2006/relationships/image" Target="../media/image2226.png"/><Relationship Id="rId271" Type="http://schemas.openxmlformats.org/officeDocument/2006/relationships/image" Target="../media/image2047.png"/><Relationship Id="rId24" Type="http://schemas.openxmlformats.org/officeDocument/2006/relationships/image" Target="../media/image1924.png"/><Relationship Id="rId66" Type="http://schemas.openxmlformats.org/officeDocument/2006/relationships/image" Target="../media/image1945.png"/><Relationship Id="rId131" Type="http://schemas.openxmlformats.org/officeDocument/2006/relationships/customXml" Target="../ink/ink2533.xml"/><Relationship Id="rId327" Type="http://schemas.openxmlformats.org/officeDocument/2006/relationships/image" Target="../media/image2075.png"/><Relationship Id="rId369" Type="http://schemas.openxmlformats.org/officeDocument/2006/relationships/customXml" Target="../ink/ink2653.xml"/><Relationship Id="rId534" Type="http://schemas.openxmlformats.org/officeDocument/2006/relationships/customXml" Target="../ink/ink2736.xml"/><Relationship Id="rId576" Type="http://schemas.openxmlformats.org/officeDocument/2006/relationships/customXml" Target="../ink/ink2757.xml"/><Relationship Id="rId173" Type="http://schemas.openxmlformats.org/officeDocument/2006/relationships/customXml" Target="../ink/ink2554.xml"/><Relationship Id="rId229" Type="http://schemas.openxmlformats.org/officeDocument/2006/relationships/image" Target="../media/image2026.png"/><Relationship Id="rId380" Type="http://schemas.openxmlformats.org/officeDocument/2006/relationships/image" Target="../media/image2101.png"/><Relationship Id="rId436" Type="http://schemas.openxmlformats.org/officeDocument/2006/relationships/image" Target="../media/image2129.png"/><Relationship Id="rId601" Type="http://schemas.openxmlformats.org/officeDocument/2006/relationships/image" Target="../media/image2211.png"/><Relationship Id="rId643" Type="http://schemas.openxmlformats.org/officeDocument/2006/relationships/customXml" Target="../ink/ink2791.xml"/><Relationship Id="rId240" Type="http://schemas.openxmlformats.org/officeDocument/2006/relationships/customXml" Target="../ink/ink2588.xml"/><Relationship Id="rId478" Type="http://schemas.openxmlformats.org/officeDocument/2006/relationships/image" Target="../media/image2150.png"/><Relationship Id="rId35" Type="http://schemas.openxmlformats.org/officeDocument/2006/relationships/customXml" Target="../ink/ink2485.xml"/><Relationship Id="rId77" Type="http://schemas.openxmlformats.org/officeDocument/2006/relationships/customXml" Target="../ink/ink2506.xml"/><Relationship Id="rId100" Type="http://schemas.openxmlformats.org/officeDocument/2006/relationships/image" Target="../media/image1962.png"/><Relationship Id="rId282" Type="http://schemas.openxmlformats.org/officeDocument/2006/relationships/customXml" Target="../ink/ink2609.xml"/><Relationship Id="rId338" Type="http://schemas.openxmlformats.org/officeDocument/2006/relationships/customXml" Target="../ink/ink2637.xml"/><Relationship Id="rId503" Type="http://schemas.openxmlformats.org/officeDocument/2006/relationships/customXml" Target="../ink/ink2720.xml"/><Relationship Id="rId545" Type="http://schemas.openxmlformats.org/officeDocument/2006/relationships/image" Target="../media/image2183.png"/><Relationship Id="rId587" Type="http://schemas.openxmlformats.org/officeDocument/2006/relationships/image" Target="../media/image2204.png"/><Relationship Id="rId8" Type="http://schemas.openxmlformats.org/officeDocument/2006/relationships/image" Target="../media/image1917.png"/><Relationship Id="rId142" Type="http://schemas.openxmlformats.org/officeDocument/2006/relationships/image" Target="../media/image1983.png"/><Relationship Id="rId184" Type="http://schemas.openxmlformats.org/officeDocument/2006/relationships/image" Target="../media/image2004.png"/><Relationship Id="rId391" Type="http://schemas.openxmlformats.org/officeDocument/2006/relationships/customXml" Target="../ink/ink2664.xml"/><Relationship Id="rId405" Type="http://schemas.openxmlformats.org/officeDocument/2006/relationships/customXml" Target="../ink/ink2671.xml"/><Relationship Id="rId447" Type="http://schemas.openxmlformats.org/officeDocument/2006/relationships/customXml" Target="../ink/ink2692.xml"/><Relationship Id="rId612" Type="http://schemas.openxmlformats.org/officeDocument/2006/relationships/customXml" Target="../ink/ink2775.xml"/><Relationship Id="rId251" Type="http://schemas.openxmlformats.org/officeDocument/2006/relationships/image" Target="../media/image2037.png"/><Relationship Id="rId489" Type="http://schemas.openxmlformats.org/officeDocument/2006/relationships/customXml" Target="../ink/ink2713.xml"/><Relationship Id="rId654" Type="http://schemas.openxmlformats.org/officeDocument/2006/relationships/image" Target="../media/image2237.png"/><Relationship Id="rId46" Type="http://schemas.openxmlformats.org/officeDocument/2006/relationships/image" Target="../media/image1935.png"/><Relationship Id="rId293" Type="http://schemas.openxmlformats.org/officeDocument/2006/relationships/image" Target="../media/image2058.png"/><Relationship Id="rId307" Type="http://schemas.openxmlformats.org/officeDocument/2006/relationships/image" Target="../media/image2065.png"/><Relationship Id="rId349" Type="http://schemas.openxmlformats.org/officeDocument/2006/relationships/image" Target="../media/image2086.png"/><Relationship Id="rId514" Type="http://schemas.openxmlformats.org/officeDocument/2006/relationships/customXml" Target="../ink/ink2726.xml"/><Relationship Id="rId556" Type="http://schemas.openxmlformats.org/officeDocument/2006/relationships/customXml" Target="../ink/ink2747.xml"/><Relationship Id="rId88" Type="http://schemas.openxmlformats.org/officeDocument/2006/relationships/image" Target="../media/image1956.png"/><Relationship Id="rId111" Type="http://schemas.openxmlformats.org/officeDocument/2006/relationships/customXml" Target="../ink/ink2523.xml"/><Relationship Id="rId153" Type="http://schemas.openxmlformats.org/officeDocument/2006/relationships/customXml" Target="../ink/ink2544.xml"/><Relationship Id="rId195" Type="http://schemas.openxmlformats.org/officeDocument/2006/relationships/image" Target="../media/image2009.png"/><Relationship Id="rId209" Type="http://schemas.openxmlformats.org/officeDocument/2006/relationships/image" Target="../media/image2016.png"/><Relationship Id="rId360" Type="http://schemas.openxmlformats.org/officeDocument/2006/relationships/customXml" Target="../ink/ink2648.xml"/><Relationship Id="rId416" Type="http://schemas.openxmlformats.org/officeDocument/2006/relationships/image" Target="../media/image2119.png"/><Relationship Id="rId598" Type="http://schemas.openxmlformats.org/officeDocument/2006/relationships/customXml" Target="../ink/ink2768.xml"/><Relationship Id="rId220" Type="http://schemas.openxmlformats.org/officeDocument/2006/relationships/customXml" Target="../ink/ink2578.xml"/><Relationship Id="rId458" Type="http://schemas.openxmlformats.org/officeDocument/2006/relationships/image" Target="../media/image2140.png"/><Relationship Id="rId623" Type="http://schemas.openxmlformats.org/officeDocument/2006/relationships/customXml" Target="../ink/ink2781.xml"/><Relationship Id="rId665" Type="http://schemas.openxmlformats.org/officeDocument/2006/relationships/image" Target="../media/image2242.png"/><Relationship Id="rId15" Type="http://schemas.openxmlformats.org/officeDocument/2006/relationships/customXml" Target="../ink/ink2475.xml"/><Relationship Id="rId57" Type="http://schemas.openxmlformats.org/officeDocument/2006/relationships/customXml" Target="../ink/ink2496.xml"/><Relationship Id="rId262" Type="http://schemas.openxmlformats.org/officeDocument/2006/relationships/customXml" Target="../ink/ink2599.xml"/><Relationship Id="rId318" Type="http://schemas.openxmlformats.org/officeDocument/2006/relationships/customXml" Target="../ink/ink2627.xml"/><Relationship Id="rId525" Type="http://schemas.openxmlformats.org/officeDocument/2006/relationships/image" Target="../media/image2173.png"/><Relationship Id="rId567" Type="http://schemas.openxmlformats.org/officeDocument/2006/relationships/image" Target="../media/image2194.png"/><Relationship Id="rId99" Type="http://schemas.openxmlformats.org/officeDocument/2006/relationships/customXml" Target="../ink/ink2517.xml"/><Relationship Id="rId122" Type="http://schemas.openxmlformats.org/officeDocument/2006/relationships/image" Target="../media/image1973.png"/><Relationship Id="rId164" Type="http://schemas.openxmlformats.org/officeDocument/2006/relationships/image" Target="../media/image1994.png"/><Relationship Id="rId371" Type="http://schemas.openxmlformats.org/officeDocument/2006/relationships/customXml" Target="../ink/ink2654.xml"/><Relationship Id="rId427" Type="http://schemas.openxmlformats.org/officeDocument/2006/relationships/customXml" Target="../ink/ink2682.xml"/><Relationship Id="rId469" Type="http://schemas.openxmlformats.org/officeDocument/2006/relationships/customXml" Target="../ink/ink2703.xml"/><Relationship Id="rId634" Type="http://schemas.openxmlformats.org/officeDocument/2006/relationships/image" Target="../media/image2227.png"/><Relationship Id="rId26" Type="http://schemas.openxmlformats.org/officeDocument/2006/relationships/image" Target="../media/image1925.png"/><Relationship Id="rId231" Type="http://schemas.openxmlformats.org/officeDocument/2006/relationships/image" Target="../media/image2027.png"/><Relationship Id="rId273" Type="http://schemas.openxmlformats.org/officeDocument/2006/relationships/image" Target="../media/image2048.png"/><Relationship Id="rId329" Type="http://schemas.openxmlformats.org/officeDocument/2006/relationships/image" Target="../media/image2076.png"/><Relationship Id="rId480" Type="http://schemas.openxmlformats.org/officeDocument/2006/relationships/image" Target="../media/image2151.png"/><Relationship Id="rId536" Type="http://schemas.openxmlformats.org/officeDocument/2006/relationships/customXml" Target="../ink/ink2737.xml"/><Relationship Id="rId68" Type="http://schemas.openxmlformats.org/officeDocument/2006/relationships/image" Target="../media/image1946.png"/><Relationship Id="rId133" Type="http://schemas.openxmlformats.org/officeDocument/2006/relationships/customXml" Target="../ink/ink2534.xml"/><Relationship Id="rId175" Type="http://schemas.openxmlformats.org/officeDocument/2006/relationships/customXml" Target="../ink/ink2555.xml"/><Relationship Id="rId340" Type="http://schemas.openxmlformats.org/officeDocument/2006/relationships/customXml" Target="../ink/ink2638.xml"/><Relationship Id="rId578" Type="http://schemas.openxmlformats.org/officeDocument/2006/relationships/customXml" Target="../ink/ink2758.xml"/><Relationship Id="rId200" Type="http://schemas.openxmlformats.org/officeDocument/2006/relationships/customXml" Target="../ink/ink2568.xml"/><Relationship Id="rId382" Type="http://schemas.openxmlformats.org/officeDocument/2006/relationships/image" Target="../media/image2102.png"/><Relationship Id="rId438" Type="http://schemas.openxmlformats.org/officeDocument/2006/relationships/image" Target="../media/image2130.png"/><Relationship Id="rId603" Type="http://schemas.openxmlformats.org/officeDocument/2006/relationships/image" Target="../media/image2212.png"/><Relationship Id="rId645" Type="http://schemas.openxmlformats.org/officeDocument/2006/relationships/customXml" Target="../ink/ink2792.xml"/><Relationship Id="rId242" Type="http://schemas.openxmlformats.org/officeDocument/2006/relationships/customXml" Target="../ink/ink2589.xml"/><Relationship Id="rId284" Type="http://schemas.openxmlformats.org/officeDocument/2006/relationships/customXml" Target="../ink/ink2610.xml"/><Relationship Id="rId491" Type="http://schemas.openxmlformats.org/officeDocument/2006/relationships/customXml" Target="../ink/ink2714.xml"/><Relationship Id="rId505" Type="http://schemas.openxmlformats.org/officeDocument/2006/relationships/customXml" Target="../ink/ink2721.xml"/><Relationship Id="rId37" Type="http://schemas.openxmlformats.org/officeDocument/2006/relationships/customXml" Target="../ink/ink2486.xml"/><Relationship Id="rId79" Type="http://schemas.openxmlformats.org/officeDocument/2006/relationships/customXml" Target="../ink/ink2507.xml"/><Relationship Id="rId102" Type="http://schemas.openxmlformats.org/officeDocument/2006/relationships/image" Target="../media/image1963.png"/><Relationship Id="rId144" Type="http://schemas.openxmlformats.org/officeDocument/2006/relationships/image" Target="../media/image1984.png"/><Relationship Id="rId547" Type="http://schemas.openxmlformats.org/officeDocument/2006/relationships/image" Target="../media/image2184.png"/><Relationship Id="rId589" Type="http://schemas.openxmlformats.org/officeDocument/2006/relationships/image" Target="../media/image2205.png"/><Relationship Id="rId90" Type="http://schemas.openxmlformats.org/officeDocument/2006/relationships/image" Target="../media/image1957.png"/><Relationship Id="rId186" Type="http://schemas.openxmlformats.org/officeDocument/2006/relationships/image" Target="../media/image2005.png"/><Relationship Id="rId351" Type="http://schemas.openxmlformats.org/officeDocument/2006/relationships/image" Target="../media/image2087.png"/><Relationship Id="rId393" Type="http://schemas.openxmlformats.org/officeDocument/2006/relationships/customXml" Target="../ink/ink2665.xml"/><Relationship Id="rId407" Type="http://schemas.openxmlformats.org/officeDocument/2006/relationships/customXml" Target="../ink/ink2672.xml"/><Relationship Id="rId449" Type="http://schemas.openxmlformats.org/officeDocument/2006/relationships/customXml" Target="../ink/ink2693.xml"/><Relationship Id="rId614" Type="http://schemas.openxmlformats.org/officeDocument/2006/relationships/customXml" Target="../ink/ink2776.xml"/><Relationship Id="rId656" Type="http://schemas.openxmlformats.org/officeDocument/2006/relationships/image" Target="../media/image2238.png"/><Relationship Id="rId211" Type="http://schemas.openxmlformats.org/officeDocument/2006/relationships/image" Target="../media/image2017.png"/><Relationship Id="rId253" Type="http://schemas.openxmlformats.org/officeDocument/2006/relationships/image" Target="../media/image2038.png"/><Relationship Id="rId295" Type="http://schemas.openxmlformats.org/officeDocument/2006/relationships/image" Target="../media/image2059.png"/><Relationship Id="rId309" Type="http://schemas.openxmlformats.org/officeDocument/2006/relationships/image" Target="../media/image2066.png"/><Relationship Id="rId460" Type="http://schemas.openxmlformats.org/officeDocument/2006/relationships/image" Target="../media/image2141.png"/><Relationship Id="rId516" Type="http://schemas.openxmlformats.org/officeDocument/2006/relationships/customXml" Target="../ink/ink2727.xml"/><Relationship Id="rId48" Type="http://schemas.openxmlformats.org/officeDocument/2006/relationships/image" Target="../media/image1936.png"/><Relationship Id="rId113" Type="http://schemas.openxmlformats.org/officeDocument/2006/relationships/customXml" Target="../ink/ink2524.xml"/><Relationship Id="rId320" Type="http://schemas.openxmlformats.org/officeDocument/2006/relationships/customXml" Target="../ink/ink2628.xml"/><Relationship Id="rId558" Type="http://schemas.openxmlformats.org/officeDocument/2006/relationships/customXml" Target="../ink/ink2748.xml"/><Relationship Id="rId155" Type="http://schemas.openxmlformats.org/officeDocument/2006/relationships/customXml" Target="../ink/ink2545.xml"/><Relationship Id="rId197" Type="http://schemas.openxmlformats.org/officeDocument/2006/relationships/image" Target="../media/image2010.png"/><Relationship Id="rId362" Type="http://schemas.openxmlformats.org/officeDocument/2006/relationships/customXml" Target="../ink/ink2649.xml"/><Relationship Id="rId418" Type="http://schemas.openxmlformats.org/officeDocument/2006/relationships/image" Target="../media/image2120.png"/><Relationship Id="rId625" Type="http://schemas.openxmlformats.org/officeDocument/2006/relationships/customXml" Target="../ink/ink2782.xml"/><Relationship Id="rId222" Type="http://schemas.openxmlformats.org/officeDocument/2006/relationships/customXml" Target="../ink/ink2579.xml"/><Relationship Id="rId264" Type="http://schemas.openxmlformats.org/officeDocument/2006/relationships/customXml" Target="../ink/ink2600.xml"/><Relationship Id="rId471" Type="http://schemas.openxmlformats.org/officeDocument/2006/relationships/customXml" Target="../ink/ink2704.xml"/><Relationship Id="rId667" Type="http://schemas.openxmlformats.org/officeDocument/2006/relationships/image" Target="../media/image2243.png"/><Relationship Id="rId17" Type="http://schemas.openxmlformats.org/officeDocument/2006/relationships/customXml" Target="../ink/ink2476.xml"/><Relationship Id="rId59" Type="http://schemas.openxmlformats.org/officeDocument/2006/relationships/customXml" Target="../ink/ink2497.xml"/><Relationship Id="rId124" Type="http://schemas.openxmlformats.org/officeDocument/2006/relationships/image" Target="../media/image1974.png"/><Relationship Id="rId527" Type="http://schemas.openxmlformats.org/officeDocument/2006/relationships/image" Target="../media/image2174.png"/><Relationship Id="rId569" Type="http://schemas.openxmlformats.org/officeDocument/2006/relationships/image" Target="../media/image2195.png"/><Relationship Id="rId70" Type="http://schemas.openxmlformats.org/officeDocument/2006/relationships/image" Target="../media/image1947.png"/><Relationship Id="rId166" Type="http://schemas.openxmlformats.org/officeDocument/2006/relationships/image" Target="../media/image1995.png"/><Relationship Id="rId331" Type="http://schemas.openxmlformats.org/officeDocument/2006/relationships/image" Target="../media/image2077.png"/><Relationship Id="rId373" Type="http://schemas.openxmlformats.org/officeDocument/2006/relationships/customXml" Target="../ink/ink2655.xml"/><Relationship Id="rId429" Type="http://schemas.openxmlformats.org/officeDocument/2006/relationships/customXml" Target="../ink/ink2683.xml"/><Relationship Id="rId580" Type="http://schemas.openxmlformats.org/officeDocument/2006/relationships/customXml" Target="../ink/ink2759.xml"/><Relationship Id="rId636" Type="http://schemas.openxmlformats.org/officeDocument/2006/relationships/image" Target="../media/image222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28.png"/><Relationship Id="rId440" Type="http://schemas.openxmlformats.org/officeDocument/2006/relationships/image" Target="../media/image2131.png"/><Relationship Id="rId28" Type="http://schemas.openxmlformats.org/officeDocument/2006/relationships/image" Target="../media/image1926.png"/><Relationship Id="rId275" Type="http://schemas.openxmlformats.org/officeDocument/2006/relationships/image" Target="../media/image2049.png"/><Relationship Id="rId300" Type="http://schemas.openxmlformats.org/officeDocument/2006/relationships/customXml" Target="../ink/ink2618.xml"/><Relationship Id="rId482" Type="http://schemas.openxmlformats.org/officeDocument/2006/relationships/image" Target="../media/image2152.png"/><Relationship Id="rId538" Type="http://schemas.openxmlformats.org/officeDocument/2006/relationships/customXml" Target="../ink/ink2738.xml"/><Relationship Id="rId81" Type="http://schemas.openxmlformats.org/officeDocument/2006/relationships/customXml" Target="../ink/ink2508.xml"/><Relationship Id="rId135" Type="http://schemas.openxmlformats.org/officeDocument/2006/relationships/customXml" Target="../ink/ink2535.xml"/><Relationship Id="rId177" Type="http://schemas.openxmlformats.org/officeDocument/2006/relationships/customXml" Target="../ink/ink2556.xml"/><Relationship Id="rId342" Type="http://schemas.openxmlformats.org/officeDocument/2006/relationships/customXml" Target="../ink/ink2639.xml"/><Relationship Id="rId384" Type="http://schemas.openxmlformats.org/officeDocument/2006/relationships/image" Target="../media/image2103.png"/><Relationship Id="rId591" Type="http://schemas.openxmlformats.org/officeDocument/2006/relationships/image" Target="../media/image2206.png"/><Relationship Id="rId605" Type="http://schemas.openxmlformats.org/officeDocument/2006/relationships/image" Target="../media/image2213.png"/><Relationship Id="rId202" Type="http://schemas.openxmlformats.org/officeDocument/2006/relationships/customXml" Target="../ink/ink2569.xml"/><Relationship Id="rId244" Type="http://schemas.openxmlformats.org/officeDocument/2006/relationships/customXml" Target="../ink/ink2590.xml"/><Relationship Id="rId647" Type="http://schemas.openxmlformats.org/officeDocument/2006/relationships/customXml" Target="../ink/ink2793.xml"/><Relationship Id="rId39" Type="http://schemas.openxmlformats.org/officeDocument/2006/relationships/customXml" Target="../ink/ink2487.xml"/><Relationship Id="rId286" Type="http://schemas.openxmlformats.org/officeDocument/2006/relationships/customXml" Target="../ink/ink2611.xml"/><Relationship Id="rId451" Type="http://schemas.openxmlformats.org/officeDocument/2006/relationships/customXml" Target="../ink/ink2694.xml"/><Relationship Id="rId493" Type="http://schemas.openxmlformats.org/officeDocument/2006/relationships/customXml" Target="../ink/ink2715.xml"/><Relationship Id="rId507" Type="http://schemas.openxmlformats.org/officeDocument/2006/relationships/customXml" Target="../ink/ink2722.xml"/><Relationship Id="rId549" Type="http://schemas.openxmlformats.org/officeDocument/2006/relationships/image" Target="../media/image2185.png"/><Relationship Id="rId50" Type="http://schemas.openxmlformats.org/officeDocument/2006/relationships/image" Target="../media/image1937.png"/><Relationship Id="rId104" Type="http://schemas.openxmlformats.org/officeDocument/2006/relationships/image" Target="../media/image1964.png"/><Relationship Id="rId146" Type="http://schemas.openxmlformats.org/officeDocument/2006/relationships/image" Target="../media/image1985.png"/><Relationship Id="rId188" Type="http://schemas.openxmlformats.org/officeDocument/2006/relationships/image" Target="../media/image2006.png"/><Relationship Id="rId311" Type="http://schemas.openxmlformats.org/officeDocument/2006/relationships/image" Target="../media/image2067.png"/><Relationship Id="rId353" Type="http://schemas.openxmlformats.org/officeDocument/2006/relationships/image" Target="../media/image2088.png"/><Relationship Id="rId395" Type="http://schemas.openxmlformats.org/officeDocument/2006/relationships/customXml" Target="../ink/ink2666.xml"/><Relationship Id="rId409" Type="http://schemas.openxmlformats.org/officeDocument/2006/relationships/customXml" Target="../ink/ink2673.xml"/><Relationship Id="rId560" Type="http://schemas.openxmlformats.org/officeDocument/2006/relationships/customXml" Target="../ink/ink2749.xml"/><Relationship Id="rId92" Type="http://schemas.openxmlformats.org/officeDocument/2006/relationships/image" Target="../media/image1958.png"/><Relationship Id="rId213" Type="http://schemas.openxmlformats.org/officeDocument/2006/relationships/image" Target="../media/image2018.png"/><Relationship Id="rId420" Type="http://schemas.openxmlformats.org/officeDocument/2006/relationships/image" Target="../media/image2121.png"/><Relationship Id="rId616" Type="http://schemas.openxmlformats.org/officeDocument/2006/relationships/customXml" Target="../ink/ink2777.xml"/><Relationship Id="rId658" Type="http://schemas.openxmlformats.org/officeDocument/2006/relationships/image" Target="../media/image2239.png"/><Relationship Id="rId255" Type="http://schemas.openxmlformats.org/officeDocument/2006/relationships/image" Target="../media/image2039.png"/><Relationship Id="rId297" Type="http://schemas.openxmlformats.org/officeDocument/2006/relationships/image" Target="../media/image2060.png"/><Relationship Id="rId462" Type="http://schemas.openxmlformats.org/officeDocument/2006/relationships/image" Target="../media/image2142.png"/><Relationship Id="rId518" Type="http://schemas.openxmlformats.org/officeDocument/2006/relationships/customXml" Target="../ink/ink2728.xml"/><Relationship Id="rId115" Type="http://schemas.openxmlformats.org/officeDocument/2006/relationships/customXml" Target="../ink/ink2525.xml"/><Relationship Id="rId157" Type="http://schemas.openxmlformats.org/officeDocument/2006/relationships/customXml" Target="../ink/ink2546.xml"/><Relationship Id="rId322" Type="http://schemas.openxmlformats.org/officeDocument/2006/relationships/customXml" Target="../ink/ink2629.xml"/><Relationship Id="rId364" Type="http://schemas.openxmlformats.org/officeDocument/2006/relationships/image" Target="../media/image2093.png"/><Relationship Id="rId61" Type="http://schemas.openxmlformats.org/officeDocument/2006/relationships/customXml" Target="../ink/ink2498.xml"/><Relationship Id="rId199" Type="http://schemas.openxmlformats.org/officeDocument/2006/relationships/image" Target="../media/image2011.png"/><Relationship Id="rId571" Type="http://schemas.openxmlformats.org/officeDocument/2006/relationships/image" Target="../media/image2196.png"/><Relationship Id="rId627" Type="http://schemas.openxmlformats.org/officeDocument/2006/relationships/customXml" Target="../ink/ink2783.xml"/><Relationship Id="rId669" Type="http://schemas.openxmlformats.org/officeDocument/2006/relationships/image" Target="../media/image2244.png"/><Relationship Id="rId19" Type="http://schemas.openxmlformats.org/officeDocument/2006/relationships/customXml" Target="../ink/ink2477.xml"/><Relationship Id="rId224" Type="http://schemas.openxmlformats.org/officeDocument/2006/relationships/customXml" Target="../ink/ink2580.xml"/><Relationship Id="rId266" Type="http://schemas.openxmlformats.org/officeDocument/2006/relationships/customXml" Target="../ink/ink2601.xml"/><Relationship Id="rId431" Type="http://schemas.openxmlformats.org/officeDocument/2006/relationships/customXml" Target="../ink/ink2684.xml"/><Relationship Id="rId473" Type="http://schemas.openxmlformats.org/officeDocument/2006/relationships/customXml" Target="../ink/ink2705.xml"/><Relationship Id="rId529" Type="http://schemas.openxmlformats.org/officeDocument/2006/relationships/image" Target="../media/image2175.png"/><Relationship Id="rId30" Type="http://schemas.openxmlformats.org/officeDocument/2006/relationships/image" Target="../media/image1927.png"/><Relationship Id="rId126" Type="http://schemas.openxmlformats.org/officeDocument/2006/relationships/image" Target="../media/image1975.png"/><Relationship Id="rId168" Type="http://schemas.openxmlformats.org/officeDocument/2006/relationships/image" Target="../media/image1996.png"/><Relationship Id="rId333" Type="http://schemas.openxmlformats.org/officeDocument/2006/relationships/image" Target="../media/image2078.png"/><Relationship Id="rId540" Type="http://schemas.openxmlformats.org/officeDocument/2006/relationships/customXml" Target="../ink/ink2739.xml"/><Relationship Id="rId72" Type="http://schemas.openxmlformats.org/officeDocument/2006/relationships/image" Target="../media/image1948.png"/><Relationship Id="rId375" Type="http://schemas.openxmlformats.org/officeDocument/2006/relationships/customXml" Target="../ink/ink2656.xml"/><Relationship Id="rId582" Type="http://schemas.openxmlformats.org/officeDocument/2006/relationships/customXml" Target="../ink/ink2760.xml"/><Relationship Id="rId638" Type="http://schemas.openxmlformats.org/officeDocument/2006/relationships/image" Target="../media/image2229.png"/><Relationship Id="rId3" Type="http://schemas.openxmlformats.org/officeDocument/2006/relationships/customXml" Target="../ink/ink2469.xml"/><Relationship Id="rId235" Type="http://schemas.openxmlformats.org/officeDocument/2006/relationships/image" Target="../media/image2029.png"/><Relationship Id="rId277" Type="http://schemas.openxmlformats.org/officeDocument/2006/relationships/image" Target="../media/image2050.png"/><Relationship Id="rId400" Type="http://schemas.openxmlformats.org/officeDocument/2006/relationships/image" Target="../media/image2111.png"/><Relationship Id="rId442" Type="http://schemas.openxmlformats.org/officeDocument/2006/relationships/image" Target="../media/image2132.png"/><Relationship Id="rId484" Type="http://schemas.openxmlformats.org/officeDocument/2006/relationships/image" Target="../media/image2153.png"/><Relationship Id="rId137" Type="http://schemas.openxmlformats.org/officeDocument/2006/relationships/customXml" Target="../ink/ink2536.xml"/><Relationship Id="rId302" Type="http://schemas.openxmlformats.org/officeDocument/2006/relationships/customXml" Target="../ink/ink2619.xml"/><Relationship Id="rId344" Type="http://schemas.openxmlformats.org/officeDocument/2006/relationships/customXml" Target="../ink/ink2640.xml"/><Relationship Id="rId41" Type="http://schemas.openxmlformats.org/officeDocument/2006/relationships/customXml" Target="../ink/ink2488.xml"/><Relationship Id="rId83" Type="http://schemas.openxmlformats.org/officeDocument/2006/relationships/customXml" Target="../ink/ink2509.xml"/><Relationship Id="rId179" Type="http://schemas.openxmlformats.org/officeDocument/2006/relationships/customXml" Target="../ink/ink2557.xml"/><Relationship Id="rId386" Type="http://schemas.openxmlformats.org/officeDocument/2006/relationships/image" Target="../media/image2104.png"/><Relationship Id="rId551" Type="http://schemas.openxmlformats.org/officeDocument/2006/relationships/image" Target="../media/image2186.png"/><Relationship Id="rId593" Type="http://schemas.openxmlformats.org/officeDocument/2006/relationships/image" Target="../media/image2207.png"/><Relationship Id="rId607" Type="http://schemas.openxmlformats.org/officeDocument/2006/relationships/image" Target="../media/image2214.png"/><Relationship Id="rId649" Type="http://schemas.openxmlformats.org/officeDocument/2006/relationships/customXml" Target="../ink/ink2794.xml"/><Relationship Id="rId190" Type="http://schemas.openxmlformats.org/officeDocument/2006/relationships/image" Target="../media/image2007.png"/><Relationship Id="rId204" Type="http://schemas.openxmlformats.org/officeDocument/2006/relationships/customXml" Target="../ink/ink2570.xml"/><Relationship Id="rId246" Type="http://schemas.openxmlformats.org/officeDocument/2006/relationships/customXml" Target="../ink/ink2591.xml"/><Relationship Id="rId288" Type="http://schemas.openxmlformats.org/officeDocument/2006/relationships/customXml" Target="../ink/ink2612.xml"/><Relationship Id="rId411" Type="http://schemas.openxmlformats.org/officeDocument/2006/relationships/customXml" Target="../ink/ink2674.xml"/><Relationship Id="rId453" Type="http://schemas.openxmlformats.org/officeDocument/2006/relationships/customXml" Target="../ink/ink2695.xml"/><Relationship Id="rId509" Type="http://schemas.openxmlformats.org/officeDocument/2006/relationships/image" Target="../media/image2165.png"/><Relationship Id="rId660" Type="http://schemas.openxmlformats.org/officeDocument/2006/relationships/image" Target="../media/image2240.png"/><Relationship Id="rId106" Type="http://schemas.openxmlformats.org/officeDocument/2006/relationships/image" Target="../media/image1965.png"/><Relationship Id="rId313" Type="http://schemas.openxmlformats.org/officeDocument/2006/relationships/image" Target="../media/image2068.png"/><Relationship Id="rId495" Type="http://schemas.openxmlformats.org/officeDocument/2006/relationships/customXml" Target="../ink/ink2716.xml"/><Relationship Id="rId10" Type="http://schemas.openxmlformats.org/officeDocument/2006/relationships/image" Target="../media/image1918.png"/><Relationship Id="rId52" Type="http://schemas.openxmlformats.org/officeDocument/2006/relationships/image" Target="../media/image1938.png"/><Relationship Id="rId94" Type="http://schemas.openxmlformats.org/officeDocument/2006/relationships/image" Target="../media/image1959.png"/><Relationship Id="rId148" Type="http://schemas.openxmlformats.org/officeDocument/2006/relationships/image" Target="../media/image1986.png"/><Relationship Id="rId355" Type="http://schemas.openxmlformats.org/officeDocument/2006/relationships/image" Target="../media/image2089.png"/><Relationship Id="rId397" Type="http://schemas.openxmlformats.org/officeDocument/2006/relationships/customXml" Target="../ink/ink2667.xml"/><Relationship Id="rId520" Type="http://schemas.openxmlformats.org/officeDocument/2006/relationships/customXml" Target="../ink/ink2729.xml"/><Relationship Id="rId562" Type="http://schemas.openxmlformats.org/officeDocument/2006/relationships/customXml" Target="../ink/ink2750.xml"/><Relationship Id="rId618" Type="http://schemas.openxmlformats.org/officeDocument/2006/relationships/customXml" Target="../ink/ink2778.xml"/><Relationship Id="rId215" Type="http://schemas.openxmlformats.org/officeDocument/2006/relationships/image" Target="../media/image2019.png"/><Relationship Id="rId257" Type="http://schemas.openxmlformats.org/officeDocument/2006/relationships/image" Target="../media/image2040.png"/><Relationship Id="rId422" Type="http://schemas.openxmlformats.org/officeDocument/2006/relationships/image" Target="../media/image2122.png"/><Relationship Id="rId464" Type="http://schemas.openxmlformats.org/officeDocument/2006/relationships/image" Target="../media/image2143.png"/><Relationship Id="rId299" Type="http://schemas.openxmlformats.org/officeDocument/2006/relationships/image" Target="../media/image2061.png"/><Relationship Id="rId63" Type="http://schemas.openxmlformats.org/officeDocument/2006/relationships/customXml" Target="../ink/ink2499.xml"/><Relationship Id="rId159" Type="http://schemas.openxmlformats.org/officeDocument/2006/relationships/customXml" Target="../ink/ink2547.xml"/><Relationship Id="rId366" Type="http://schemas.openxmlformats.org/officeDocument/2006/relationships/image" Target="../media/image2094.png"/><Relationship Id="rId573" Type="http://schemas.openxmlformats.org/officeDocument/2006/relationships/image" Target="../media/image2197.png"/><Relationship Id="rId226" Type="http://schemas.openxmlformats.org/officeDocument/2006/relationships/customXml" Target="../ink/ink2581.xml"/><Relationship Id="rId433" Type="http://schemas.openxmlformats.org/officeDocument/2006/relationships/customXml" Target="../ink/ink2685.xml"/><Relationship Id="rId640" Type="http://schemas.openxmlformats.org/officeDocument/2006/relationships/image" Target="../media/image2230.png"/><Relationship Id="rId74" Type="http://schemas.openxmlformats.org/officeDocument/2006/relationships/image" Target="../media/image1949.png"/><Relationship Id="rId377" Type="http://schemas.openxmlformats.org/officeDocument/2006/relationships/customXml" Target="../ink/ink2657.xml"/><Relationship Id="rId500" Type="http://schemas.openxmlformats.org/officeDocument/2006/relationships/image" Target="../media/image2161.png"/><Relationship Id="rId584" Type="http://schemas.openxmlformats.org/officeDocument/2006/relationships/customXml" Target="../ink/ink2761.xml"/><Relationship Id="rId5" Type="http://schemas.openxmlformats.org/officeDocument/2006/relationships/customXml" Target="../ink/ink2470.xml"/><Relationship Id="rId237" Type="http://schemas.openxmlformats.org/officeDocument/2006/relationships/image" Target="../media/image2030.png"/><Relationship Id="rId444" Type="http://schemas.openxmlformats.org/officeDocument/2006/relationships/image" Target="../media/image2133.png"/><Relationship Id="rId651" Type="http://schemas.openxmlformats.org/officeDocument/2006/relationships/customXml" Target="../ink/ink2795.xml"/><Relationship Id="rId290" Type="http://schemas.openxmlformats.org/officeDocument/2006/relationships/customXml" Target="../ink/ink2613.xml"/><Relationship Id="rId304" Type="http://schemas.openxmlformats.org/officeDocument/2006/relationships/customXml" Target="../ink/ink2620.xml"/><Relationship Id="rId388" Type="http://schemas.openxmlformats.org/officeDocument/2006/relationships/image" Target="../media/image2105.png"/><Relationship Id="rId511" Type="http://schemas.openxmlformats.org/officeDocument/2006/relationships/image" Target="../media/image2166.png"/><Relationship Id="rId609" Type="http://schemas.openxmlformats.org/officeDocument/2006/relationships/image" Target="../media/image2215.png"/><Relationship Id="rId85" Type="http://schemas.openxmlformats.org/officeDocument/2006/relationships/customXml" Target="../ink/ink2510.xml"/><Relationship Id="rId150" Type="http://schemas.openxmlformats.org/officeDocument/2006/relationships/image" Target="../media/image1987.png"/><Relationship Id="rId595" Type="http://schemas.openxmlformats.org/officeDocument/2006/relationships/image" Target="../media/image2208.png"/><Relationship Id="rId248" Type="http://schemas.openxmlformats.org/officeDocument/2006/relationships/customXml" Target="../ink/ink2592.xml"/><Relationship Id="rId455" Type="http://schemas.openxmlformats.org/officeDocument/2006/relationships/customXml" Target="../ink/ink2696.xml"/><Relationship Id="rId662" Type="http://schemas.openxmlformats.org/officeDocument/2006/relationships/customXml" Target="../ink/ink2801.xml"/><Relationship Id="rId12" Type="http://schemas.openxmlformats.org/officeDocument/2006/relationships/image" Target="../media/image1919.png"/><Relationship Id="rId108" Type="http://schemas.openxmlformats.org/officeDocument/2006/relationships/image" Target="../media/image1966.png"/><Relationship Id="rId315" Type="http://schemas.openxmlformats.org/officeDocument/2006/relationships/image" Target="../media/image2069.png"/><Relationship Id="rId522" Type="http://schemas.openxmlformats.org/officeDocument/2006/relationships/customXml" Target="../ink/ink2730.xml"/><Relationship Id="rId96" Type="http://schemas.openxmlformats.org/officeDocument/2006/relationships/image" Target="../media/image1960.png"/><Relationship Id="rId161" Type="http://schemas.openxmlformats.org/officeDocument/2006/relationships/customXml" Target="../ink/ink2548.xml"/><Relationship Id="rId399" Type="http://schemas.openxmlformats.org/officeDocument/2006/relationships/customXml" Target="../ink/ink2668.xml"/><Relationship Id="rId259" Type="http://schemas.openxmlformats.org/officeDocument/2006/relationships/image" Target="../media/image2041.png"/><Relationship Id="rId466" Type="http://schemas.openxmlformats.org/officeDocument/2006/relationships/image" Target="../media/image2144.png"/><Relationship Id="rId673" Type="http://schemas.openxmlformats.org/officeDocument/2006/relationships/image" Target="../media/image2246.png"/><Relationship Id="rId23" Type="http://schemas.openxmlformats.org/officeDocument/2006/relationships/customXml" Target="../ink/ink2479.xml"/><Relationship Id="rId119" Type="http://schemas.openxmlformats.org/officeDocument/2006/relationships/customXml" Target="../ink/ink2527.xml"/><Relationship Id="rId326" Type="http://schemas.openxmlformats.org/officeDocument/2006/relationships/customXml" Target="../ink/ink2631.xml"/><Relationship Id="rId533" Type="http://schemas.openxmlformats.org/officeDocument/2006/relationships/image" Target="../media/image2177.png"/><Relationship Id="rId172" Type="http://schemas.openxmlformats.org/officeDocument/2006/relationships/image" Target="../media/image1998.png"/><Relationship Id="rId477" Type="http://schemas.openxmlformats.org/officeDocument/2006/relationships/customXml" Target="../ink/ink2707.xml"/><Relationship Id="rId600" Type="http://schemas.openxmlformats.org/officeDocument/2006/relationships/customXml" Target="../ink/ink2769.xml"/><Relationship Id="rId337" Type="http://schemas.openxmlformats.org/officeDocument/2006/relationships/image" Target="../media/image2080.png"/><Relationship Id="rId34" Type="http://schemas.openxmlformats.org/officeDocument/2006/relationships/image" Target="../media/image1929.png"/><Relationship Id="rId544" Type="http://schemas.openxmlformats.org/officeDocument/2006/relationships/customXml" Target="../ink/ink2741.xml"/><Relationship Id="rId183" Type="http://schemas.openxmlformats.org/officeDocument/2006/relationships/customXml" Target="../ink/ink2559.xml"/><Relationship Id="rId390" Type="http://schemas.openxmlformats.org/officeDocument/2006/relationships/image" Target="../media/image2106.png"/><Relationship Id="rId404" Type="http://schemas.openxmlformats.org/officeDocument/2006/relationships/image" Target="../media/image2113.png"/><Relationship Id="rId611" Type="http://schemas.openxmlformats.org/officeDocument/2006/relationships/image" Target="../media/image2216.png"/><Relationship Id="rId250" Type="http://schemas.openxmlformats.org/officeDocument/2006/relationships/customXml" Target="../ink/ink2593.xml"/><Relationship Id="rId488" Type="http://schemas.openxmlformats.org/officeDocument/2006/relationships/image" Target="../media/image2155.png"/><Relationship Id="rId45" Type="http://schemas.openxmlformats.org/officeDocument/2006/relationships/customXml" Target="../ink/ink2490.xml"/><Relationship Id="rId110" Type="http://schemas.openxmlformats.org/officeDocument/2006/relationships/image" Target="../media/image1967.png"/><Relationship Id="rId348" Type="http://schemas.openxmlformats.org/officeDocument/2006/relationships/customXml" Target="../ink/ink2642.xml"/><Relationship Id="rId555" Type="http://schemas.openxmlformats.org/officeDocument/2006/relationships/image" Target="../media/image2188.png"/><Relationship Id="rId194" Type="http://schemas.openxmlformats.org/officeDocument/2006/relationships/customXml" Target="../ink/ink2565.xml"/><Relationship Id="rId208" Type="http://schemas.openxmlformats.org/officeDocument/2006/relationships/customXml" Target="../ink/ink2572.xml"/><Relationship Id="rId415" Type="http://schemas.openxmlformats.org/officeDocument/2006/relationships/customXml" Target="../ink/ink2676.xml"/><Relationship Id="rId622" Type="http://schemas.openxmlformats.org/officeDocument/2006/relationships/image" Target="../media/image2221.png"/><Relationship Id="rId261" Type="http://schemas.openxmlformats.org/officeDocument/2006/relationships/image" Target="../media/image2042.png"/><Relationship Id="rId499" Type="http://schemas.openxmlformats.org/officeDocument/2006/relationships/customXml" Target="../ink/ink2718.xml"/><Relationship Id="rId56" Type="http://schemas.openxmlformats.org/officeDocument/2006/relationships/image" Target="../media/image1940.png"/><Relationship Id="rId359" Type="http://schemas.openxmlformats.org/officeDocument/2006/relationships/image" Target="../media/image2091.png"/><Relationship Id="rId566" Type="http://schemas.openxmlformats.org/officeDocument/2006/relationships/customXml" Target="../ink/ink2752.xml"/><Relationship Id="rId121" Type="http://schemas.openxmlformats.org/officeDocument/2006/relationships/customXml" Target="../ink/ink2528.xml"/><Relationship Id="rId219" Type="http://schemas.openxmlformats.org/officeDocument/2006/relationships/image" Target="../media/image2021.png"/><Relationship Id="rId426" Type="http://schemas.openxmlformats.org/officeDocument/2006/relationships/image" Target="../media/image2124.png"/><Relationship Id="rId633" Type="http://schemas.openxmlformats.org/officeDocument/2006/relationships/customXml" Target="../ink/ink2786.xml"/><Relationship Id="rId67" Type="http://schemas.openxmlformats.org/officeDocument/2006/relationships/customXml" Target="../ink/ink2501.xml"/><Relationship Id="rId272" Type="http://schemas.openxmlformats.org/officeDocument/2006/relationships/customXml" Target="../ink/ink2604.xml"/><Relationship Id="rId577" Type="http://schemas.openxmlformats.org/officeDocument/2006/relationships/image" Target="../media/image2199.png"/><Relationship Id="rId132" Type="http://schemas.openxmlformats.org/officeDocument/2006/relationships/image" Target="../media/image1978.png"/><Relationship Id="rId437" Type="http://schemas.openxmlformats.org/officeDocument/2006/relationships/customXml" Target="../ink/ink2687.xml"/><Relationship Id="rId644" Type="http://schemas.openxmlformats.org/officeDocument/2006/relationships/image" Target="../media/image2232.png"/><Relationship Id="rId283" Type="http://schemas.openxmlformats.org/officeDocument/2006/relationships/image" Target="../media/image2053.png"/><Relationship Id="rId490" Type="http://schemas.openxmlformats.org/officeDocument/2006/relationships/image" Target="../media/image2156.png"/><Relationship Id="rId504" Type="http://schemas.openxmlformats.org/officeDocument/2006/relationships/image" Target="../media/image2163.png"/><Relationship Id="rId78" Type="http://schemas.openxmlformats.org/officeDocument/2006/relationships/image" Target="../media/image1951.png"/><Relationship Id="rId143" Type="http://schemas.openxmlformats.org/officeDocument/2006/relationships/customXml" Target="../ink/ink2539.xml"/><Relationship Id="rId350" Type="http://schemas.openxmlformats.org/officeDocument/2006/relationships/customXml" Target="../ink/ink2643.xml"/><Relationship Id="rId588" Type="http://schemas.openxmlformats.org/officeDocument/2006/relationships/customXml" Target="../ink/ink2763.xml"/><Relationship Id="rId9" Type="http://schemas.openxmlformats.org/officeDocument/2006/relationships/customXml" Target="../ink/ink2472.xml"/><Relationship Id="rId210" Type="http://schemas.openxmlformats.org/officeDocument/2006/relationships/customXml" Target="../ink/ink2573.xml"/><Relationship Id="rId448" Type="http://schemas.openxmlformats.org/officeDocument/2006/relationships/image" Target="../media/image2135.png"/><Relationship Id="rId655" Type="http://schemas.openxmlformats.org/officeDocument/2006/relationships/customXml" Target="../ink/ink2797.xml"/><Relationship Id="rId294" Type="http://schemas.openxmlformats.org/officeDocument/2006/relationships/customXml" Target="../ink/ink2615.xml"/><Relationship Id="rId308" Type="http://schemas.openxmlformats.org/officeDocument/2006/relationships/customXml" Target="../ink/ink2622.xml"/><Relationship Id="rId515" Type="http://schemas.openxmlformats.org/officeDocument/2006/relationships/image" Target="../media/image2168.png"/><Relationship Id="rId89" Type="http://schemas.openxmlformats.org/officeDocument/2006/relationships/customXml" Target="../ink/ink2512.xml"/><Relationship Id="rId154" Type="http://schemas.openxmlformats.org/officeDocument/2006/relationships/image" Target="../media/image1989.png"/><Relationship Id="rId361" Type="http://schemas.openxmlformats.org/officeDocument/2006/relationships/image" Target="../media/image2092.png"/><Relationship Id="rId599" Type="http://schemas.openxmlformats.org/officeDocument/2006/relationships/image" Target="../media/image2210.png"/><Relationship Id="rId459" Type="http://schemas.openxmlformats.org/officeDocument/2006/relationships/customXml" Target="../ink/ink2698.xml"/><Relationship Id="rId666" Type="http://schemas.openxmlformats.org/officeDocument/2006/relationships/customXml" Target="../ink/ink2803.xml"/><Relationship Id="rId16" Type="http://schemas.openxmlformats.org/officeDocument/2006/relationships/image" Target="../media/image1921.png"/><Relationship Id="rId221" Type="http://schemas.openxmlformats.org/officeDocument/2006/relationships/image" Target="../media/image2022.png"/><Relationship Id="rId319" Type="http://schemas.openxmlformats.org/officeDocument/2006/relationships/image" Target="../media/image2071.png"/><Relationship Id="rId526" Type="http://schemas.openxmlformats.org/officeDocument/2006/relationships/customXml" Target="../ink/ink2732.xml"/><Relationship Id="rId165" Type="http://schemas.openxmlformats.org/officeDocument/2006/relationships/customXml" Target="../ink/ink2550.xml"/><Relationship Id="rId372" Type="http://schemas.openxmlformats.org/officeDocument/2006/relationships/image" Target="../media/image2097.png"/><Relationship Id="rId232" Type="http://schemas.openxmlformats.org/officeDocument/2006/relationships/customXml" Target="../ink/ink2584.xml"/><Relationship Id="rId27" Type="http://schemas.openxmlformats.org/officeDocument/2006/relationships/customXml" Target="../ink/ink2481.xml"/><Relationship Id="rId537" Type="http://schemas.openxmlformats.org/officeDocument/2006/relationships/image" Target="../media/image2179.png"/><Relationship Id="rId80" Type="http://schemas.openxmlformats.org/officeDocument/2006/relationships/image" Target="../media/image1952.png"/><Relationship Id="rId176" Type="http://schemas.openxmlformats.org/officeDocument/2006/relationships/image" Target="../media/image2000.png"/><Relationship Id="rId383" Type="http://schemas.openxmlformats.org/officeDocument/2006/relationships/customXml" Target="../ink/ink2660.xml"/><Relationship Id="rId590" Type="http://schemas.openxmlformats.org/officeDocument/2006/relationships/customXml" Target="../ink/ink2764.xml"/><Relationship Id="rId604" Type="http://schemas.openxmlformats.org/officeDocument/2006/relationships/customXml" Target="../ink/ink277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2.png"/><Relationship Id="rId671" Type="http://schemas.openxmlformats.org/officeDocument/2006/relationships/image" Target="../media/image2578.png"/><Relationship Id="rId769" Type="http://schemas.openxmlformats.org/officeDocument/2006/relationships/image" Target="../media/image2627.png"/><Relationship Id="rId21" Type="http://schemas.openxmlformats.org/officeDocument/2006/relationships/customXml" Target="../ink/ink2815.xml"/><Relationship Id="rId324" Type="http://schemas.openxmlformats.org/officeDocument/2006/relationships/image" Target="../media/image2405.png"/><Relationship Id="rId531" Type="http://schemas.openxmlformats.org/officeDocument/2006/relationships/image" Target="../media/image2508.png"/><Relationship Id="rId629" Type="http://schemas.openxmlformats.org/officeDocument/2006/relationships/image" Target="../media/image2557.png"/><Relationship Id="rId170" Type="http://schemas.openxmlformats.org/officeDocument/2006/relationships/customXml" Target="../ink/ink2890.xml"/><Relationship Id="rId836" Type="http://schemas.openxmlformats.org/officeDocument/2006/relationships/image" Target="../media/image2659.png"/><Relationship Id="rId268" Type="http://schemas.openxmlformats.org/officeDocument/2006/relationships/customXml" Target="../ink/ink2939.xml"/><Relationship Id="rId475" Type="http://schemas.openxmlformats.org/officeDocument/2006/relationships/image" Target="../media/image2480.png"/><Relationship Id="rId682" Type="http://schemas.openxmlformats.org/officeDocument/2006/relationships/customXml" Target="../ink/ink3147.xml"/><Relationship Id="rId32" Type="http://schemas.openxmlformats.org/officeDocument/2006/relationships/image" Target="../media/image2261.png"/><Relationship Id="rId128" Type="http://schemas.openxmlformats.org/officeDocument/2006/relationships/customXml" Target="../ink/ink2869.xml"/><Relationship Id="rId335" Type="http://schemas.openxmlformats.org/officeDocument/2006/relationships/image" Target="../media/image2410.png"/><Relationship Id="rId542" Type="http://schemas.openxmlformats.org/officeDocument/2006/relationships/customXml" Target="../ink/ink3077.xml"/><Relationship Id="rId181" Type="http://schemas.openxmlformats.org/officeDocument/2006/relationships/image" Target="../media/image2334.png"/><Relationship Id="rId402" Type="http://schemas.openxmlformats.org/officeDocument/2006/relationships/customXml" Target="../ink/ink3007.xml"/><Relationship Id="rId847" Type="http://schemas.openxmlformats.org/officeDocument/2006/relationships/customXml" Target="../ink/ink3230.xml"/><Relationship Id="rId279" Type="http://schemas.openxmlformats.org/officeDocument/2006/relationships/image" Target="../media/image2383.png"/><Relationship Id="rId486" Type="http://schemas.openxmlformats.org/officeDocument/2006/relationships/customXml" Target="../ink/ink3049.xml"/><Relationship Id="rId693" Type="http://schemas.openxmlformats.org/officeDocument/2006/relationships/image" Target="../media/image2589.png"/><Relationship Id="rId707" Type="http://schemas.openxmlformats.org/officeDocument/2006/relationships/image" Target="../media/image2596.png"/><Relationship Id="rId43" Type="http://schemas.openxmlformats.org/officeDocument/2006/relationships/customXml" Target="../ink/ink2826.xml"/><Relationship Id="rId139" Type="http://schemas.openxmlformats.org/officeDocument/2006/relationships/image" Target="../media/image2313.png"/><Relationship Id="rId346" Type="http://schemas.openxmlformats.org/officeDocument/2006/relationships/customXml" Target="../ink/ink2979.xml"/><Relationship Id="rId553" Type="http://schemas.openxmlformats.org/officeDocument/2006/relationships/image" Target="../media/image2519.png"/><Relationship Id="rId760" Type="http://schemas.openxmlformats.org/officeDocument/2006/relationships/customXml" Target="../ink/ink3186.xml"/><Relationship Id="rId192" Type="http://schemas.openxmlformats.org/officeDocument/2006/relationships/customXml" Target="../ink/ink2901.xml"/><Relationship Id="rId206" Type="http://schemas.openxmlformats.org/officeDocument/2006/relationships/customXml" Target="../ink/ink2908.xml"/><Relationship Id="rId413" Type="http://schemas.openxmlformats.org/officeDocument/2006/relationships/image" Target="../media/image2449.png"/><Relationship Id="rId858" Type="http://schemas.openxmlformats.org/officeDocument/2006/relationships/image" Target="../media/image2670.png"/><Relationship Id="rId497" Type="http://schemas.openxmlformats.org/officeDocument/2006/relationships/image" Target="../media/image2491.png"/><Relationship Id="rId620" Type="http://schemas.openxmlformats.org/officeDocument/2006/relationships/customXml" Target="../ink/ink3116.xml"/><Relationship Id="rId718" Type="http://schemas.openxmlformats.org/officeDocument/2006/relationships/customXml" Target="../ink/ink3165.xml"/><Relationship Id="rId357" Type="http://schemas.openxmlformats.org/officeDocument/2006/relationships/image" Target="../media/image2421.png"/><Relationship Id="rId54" Type="http://schemas.openxmlformats.org/officeDocument/2006/relationships/image" Target="../media/image2272.png"/><Relationship Id="rId217" Type="http://schemas.openxmlformats.org/officeDocument/2006/relationships/image" Target="../media/image2352.png"/><Relationship Id="rId564" Type="http://schemas.openxmlformats.org/officeDocument/2006/relationships/customXml" Target="../ink/ink3088.xml"/><Relationship Id="rId771" Type="http://schemas.openxmlformats.org/officeDocument/2006/relationships/image" Target="../media/image2628.png"/><Relationship Id="rId424" Type="http://schemas.openxmlformats.org/officeDocument/2006/relationships/customXml" Target="../ink/ink3018.xml"/><Relationship Id="rId631" Type="http://schemas.openxmlformats.org/officeDocument/2006/relationships/image" Target="../media/image2558.png"/><Relationship Id="rId729" Type="http://schemas.openxmlformats.org/officeDocument/2006/relationships/image" Target="../media/image2607.png"/><Relationship Id="rId270" Type="http://schemas.openxmlformats.org/officeDocument/2006/relationships/customXml" Target="../ink/ink2940.xml"/><Relationship Id="rId65" Type="http://schemas.openxmlformats.org/officeDocument/2006/relationships/customXml" Target="../ink/ink2837.xml"/><Relationship Id="rId130" Type="http://schemas.openxmlformats.org/officeDocument/2006/relationships/customXml" Target="../ink/ink2870.xml"/><Relationship Id="rId368" Type="http://schemas.openxmlformats.org/officeDocument/2006/relationships/customXml" Target="../ink/ink2990.xml"/><Relationship Id="rId575" Type="http://schemas.openxmlformats.org/officeDocument/2006/relationships/image" Target="../media/image2530.png"/><Relationship Id="rId782" Type="http://schemas.openxmlformats.org/officeDocument/2006/relationships/customXml" Target="../ink/ink3197.xml"/><Relationship Id="rId228" Type="http://schemas.openxmlformats.org/officeDocument/2006/relationships/customXml" Target="../ink/ink2919.xml"/><Relationship Id="rId435" Type="http://schemas.openxmlformats.org/officeDocument/2006/relationships/image" Target="../media/image2460.png"/><Relationship Id="rId642" Type="http://schemas.openxmlformats.org/officeDocument/2006/relationships/customXml" Target="../ink/ink3127.xml"/><Relationship Id="rId281" Type="http://schemas.openxmlformats.org/officeDocument/2006/relationships/image" Target="../media/image2384.png"/><Relationship Id="rId502" Type="http://schemas.openxmlformats.org/officeDocument/2006/relationships/customXml" Target="../ink/ink3057.xml"/><Relationship Id="rId76" Type="http://schemas.openxmlformats.org/officeDocument/2006/relationships/image" Target="../media/image2282.png"/><Relationship Id="rId141" Type="http://schemas.openxmlformats.org/officeDocument/2006/relationships/image" Target="../media/image2314.png"/><Relationship Id="rId379" Type="http://schemas.openxmlformats.org/officeDocument/2006/relationships/image" Target="../media/image2432.png"/><Relationship Id="rId586" Type="http://schemas.openxmlformats.org/officeDocument/2006/relationships/customXml" Target="../ink/ink3099.xml"/><Relationship Id="rId793" Type="http://schemas.openxmlformats.org/officeDocument/2006/relationships/customXml" Target="../ink/ink3203.xml"/><Relationship Id="rId807" Type="http://schemas.openxmlformats.org/officeDocument/2006/relationships/customXml" Target="../ink/ink3210.xml"/><Relationship Id="rId7" Type="http://schemas.openxmlformats.org/officeDocument/2006/relationships/customXml" Target="../ink/ink2808.xml"/><Relationship Id="rId239" Type="http://schemas.openxmlformats.org/officeDocument/2006/relationships/image" Target="../media/image2363.png"/><Relationship Id="rId446" Type="http://schemas.openxmlformats.org/officeDocument/2006/relationships/customXml" Target="../ink/ink3029.xml"/><Relationship Id="rId653" Type="http://schemas.openxmlformats.org/officeDocument/2006/relationships/image" Target="../media/image2569.png"/><Relationship Id="rId292" Type="http://schemas.openxmlformats.org/officeDocument/2006/relationships/customXml" Target="../ink/ink2951.xml"/><Relationship Id="rId306" Type="http://schemas.openxmlformats.org/officeDocument/2006/relationships/customXml" Target="../ink/ink2958.xml"/><Relationship Id="rId860" Type="http://schemas.openxmlformats.org/officeDocument/2006/relationships/image" Target="../media/image2671.png"/><Relationship Id="rId87" Type="http://schemas.openxmlformats.org/officeDocument/2006/relationships/customXml" Target="../ink/ink2848.xml"/><Relationship Id="rId513" Type="http://schemas.openxmlformats.org/officeDocument/2006/relationships/image" Target="../media/image2499.png"/><Relationship Id="rId597" Type="http://schemas.openxmlformats.org/officeDocument/2006/relationships/image" Target="../media/image2541.png"/><Relationship Id="rId720" Type="http://schemas.openxmlformats.org/officeDocument/2006/relationships/customXml" Target="../ink/ink3166.xml"/><Relationship Id="rId818" Type="http://schemas.openxmlformats.org/officeDocument/2006/relationships/image" Target="../media/image2651.png"/><Relationship Id="rId152" Type="http://schemas.openxmlformats.org/officeDocument/2006/relationships/customXml" Target="../ink/ink2881.xml"/><Relationship Id="rId457" Type="http://schemas.openxmlformats.org/officeDocument/2006/relationships/image" Target="../media/image2471.png"/><Relationship Id="rId664" Type="http://schemas.openxmlformats.org/officeDocument/2006/relationships/customXml" Target="../ink/ink3138.xml"/><Relationship Id="rId14" Type="http://schemas.openxmlformats.org/officeDocument/2006/relationships/image" Target="../media/image2252.png"/><Relationship Id="rId317" Type="http://schemas.openxmlformats.org/officeDocument/2006/relationships/image" Target="../media/image2402.png"/><Relationship Id="rId524" Type="http://schemas.openxmlformats.org/officeDocument/2006/relationships/customXml" Target="../ink/ink3068.xml"/><Relationship Id="rId731" Type="http://schemas.openxmlformats.org/officeDocument/2006/relationships/image" Target="../media/image2608.png"/><Relationship Id="rId98" Type="http://schemas.openxmlformats.org/officeDocument/2006/relationships/customXml" Target="../ink/ink2854.xml"/><Relationship Id="rId163" Type="http://schemas.openxmlformats.org/officeDocument/2006/relationships/image" Target="../media/image2325.png"/><Relationship Id="rId370" Type="http://schemas.openxmlformats.org/officeDocument/2006/relationships/customXml" Target="../ink/ink2991.xml"/><Relationship Id="rId829" Type="http://schemas.openxmlformats.org/officeDocument/2006/relationships/customXml" Target="../ink/ink3221.xml"/><Relationship Id="rId230" Type="http://schemas.openxmlformats.org/officeDocument/2006/relationships/customXml" Target="../ink/ink2920.xml"/><Relationship Id="rId468" Type="http://schemas.openxmlformats.org/officeDocument/2006/relationships/customXml" Target="../ink/ink3040.xml"/><Relationship Id="rId675" Type="http://schemas.openxmlformats.org/officeDocument/2006/relationships/image" Target="../media/image2580.png"/><Relationship Id="rId25" Type="http://schemas.openxmlformats.org/officeDocument/2006/relationships/customXml" Target="../ink/ink2817.xml"/><Relationship Id="rId328" Type="http://schemas.openxmlformats.org/officeDocument/2006/relationships/image" Target="../media/image2407.png"/><Relationship Id="rId535" Type="http://schemas.openxmlformats.org/officeDocument/2006/relationships/image" Target="../media/image2510.png"/><Relationship Id="rId742" Type="http://schemas.openxmlformats.org/officeDocument/2006/relationships/customXml" Target="../ink/ink3177.xml"/><Relationship Id="rId174" Type="http://schemas.openxmlformats.org/officeDocument/2006/relationships/customXml" Target="../ink/ink2892.xml"/><Relationship Id="rId381" Type="http://schemas.openxmlformats.org/officeDocument/2006/relationships/image" Target="../media/image2433.png"/><Relationship Id="rId602" Type="http://schemas.openxmlformats.org/officeDocument/2006/relationships/customXml" Target="../ink/ink3107.xml"/><Relationship Id="rId241" Type="http://schemas.openxmlformats.org/officeDocument/2006/relationships/image" Target="../media/image2364.png"/><Relationship Id="rId479" Type="http://schemas.openxmlformats.org/officeDocument/2006/relationships/image" Target="../media/image2482.png"/><Relationship Id="rId686" Type="http://schemas.openxmlformats.org/officeDocument/2006/relationships/customXml" Target="../ink/ink3149.xml"/><Relationship Id="rId36" Type="http://schemas.openxmlformats.org/officeDocument/2006/relationships/image" Target="../media/image2263.png"/><Relationship Id="rId339" Type="http://schemas.openxmlformats.org/officeDocument/2006/relationships/image" Target="../media/image2412.png"/><Relationship Id="rId546" Type="http://schemas.openxmlformats.org/officeDocument/2006/relationships/customXml" Target="../ink/ink3079.xml"/><Relationship Id="rId753" Type="http://schemas.openxmlformats.org/officeDocument/2006/relationships/image" Target="../media/image2619.png"/><Relationship Id="rId101" Type="http://schemas.openxmlformats.org/officeDocument/2006/relationships/image" Target="../media/image2294.png"/><Relationship Id="rId185" Type="http://schemas.openxmlformats.org/officeDocument/2006/relationships/image" Target="../media/image2336.png"/><Relationship Id="rId406" Type="http://schemas.openxmlformats.org/officeDocument/2006/relationships/customXml" Target="../ink/ink3009.xml"/><Relationship Id="rId392" Type="http://schemas.openxmlformats.org/officeDocument/2006/relationships/customXml" Target="../ink/ink3002.xml"/><Relationship Id="rId613" Type="http://schemas.openxmlformats.org/officeDocument/2006/relationships/image" Target="../media/image2549.png"/><Relationship Id="rId697" Type="http://schemas.openxmlformats.org/officeDocument/2006/relationships/image" Target="../media/image2591.png"/><Relationship Id="rId820" Type="http://schemas.openxmlformats.org/officeDocument/2006/relationships/image" Target="../media/image1137.png"/><Relationship Id="rId252" Type="http://schemas.openxmlformats.org/officeDocument/2006/relationships/customXml" Target="../ink/ink2931.xml"/><Relationship Id="rId47" Type="http://schemas.openxmlformats.org/officeDocument/2006/relationships/customXml" Target="../ink/ink2828.xml"/><Relationship Id="rId112" Type="http://schemas.openxmlformats.org/officeDocument/2006/relationships/customXml" Target="../ink/ink2861.xml"/><Relationship Id="rId557" Type="http://schemas.openxmlformats.org/officeDocument/2006/relationships/image" Target="../media/image2521.png"/><Relationship Id="rId764" Type="http://schemas.openxmlformats.org/officeDocument/2006/relationships/customXml" Target="../ink/ink3188.xml"/><Relationship Id="rId196" Type="http://schemas.openxmlformats.org/officeDocument/2006/relationships/customXml" Target="../ink/ink2903.xml"/><Relationship Id="rId417" Type="http://schemas.openxmlformats.org/officeDocument/2006/relationships/image" Target="../media/image2451.png"/><Relationship Id="rId624" Type="http://schemas.openxmlformats.org/officeDocument/2006/relationships/customXml" Target="../ink/ink3118.xml"/><Relationship Id="rId831" Type="http://schemas.openxmlformats.org/officeDocument/2006/relationships/customXml" Target="../ink/ink3222.xml"/><Relationship Id="rId263" Type="http://schemas.openxmlformats.org/officeDocument/2006/relationships/image" Target="../media/image2375.png"/><Relationship Id="rId470" Type="http://schemas.openxmlformats.org/officeDocument/2006/relationships/customXml" Target="../ink/ink3041.xml"/><Relationship Id="rId58" Type="http://schemas.openxmlformats.org/officeDocument/2006/relationships/image" Target="../media/image2274.png"/><Relationship Id="rId123" Type="http://schemas.openxmlformats.org/officeDocument/2006/relationships/image" Target="../media/image2305.png"/><Relationship Id="rId330" Type="http://schemas.openxmlformats.org/officeDocument/2006/relationships/image" Target="../media/image2408.png"/><Relationship Id="rId568" Type="http://schemas.openxmlformats.org/officeDocument/2006/relationships/customXml" Target="../ink/ink3090.xml"/><Relationship Id="rId775" Type="http://schemas.openxmlformats.org/officeDocument/2006/relationships/image" Target="../media/image2630.png"/><Relationship Id="rId428" Type="http://schemas.openxmlformats.org/officeDocument/2006/relationships/customXml" Target="../ink/ink3020.xml"/><Relationship Id="rId635" Type="http://schemas.openxmlformats.org/officeDocument/2006/relationships/image" Target="../media/image2560.png"/><Relationship Id="rId842" Type="http://schemas.openxmlformats.org/officeDocument/2006/relationships/image" Target="../media/image2662.png"/><Relationship Id="rId274" Type="http://schemas.openxmlformats.org/officeDocument/2006/relationships/customXml" Target="../ink/ink2942.xml"/><Relationship Id="rId481" Type="http://schemas.openxmlformats.org/officeDocument/2006/relationships/image" Target="../media/image2483.png"/><Relationship Id="rId702" Type="http://schemas.openxmlformats.org/officeDocument/2006/relationships/customXml" Target="../ink/ink3157.xml"/><Relationship Id="rId69" Type="http://schemas.openxmlformats.org/officeDocument/2006/relationships/customXml" Target="../ink/ink2839.xml"/><Relationship Id="rId134" Type="http://schemas.openxmlformats.org/officeDocument/2006/relationships/customXml" Target="../ink/ink2872.xml"/><Relationship Id="rId579" Type="http://schemas.openxmlformats.org/officeDocument/2006/relationships/image" Target="../media/image2532.png"/><Relationship Id="rId786" Type="http://schemas.openxmlformats.org/officeDocument/2006/relationships/customXml" Target="../ink/ink3199.xml"/><Relationship Id="rId341" Type="http://schemas.openxmlformats.org/officeDocument/2006/relationships/image" Target="../media/image2413.png"/><Relationship Id="rId439" Type="http://schemas.openxmlformats.org/officeDocument/2006/relationships/image" Target="../media/image2462.png"/><Relationship Id="rId646" Type="http://schemas.openxmlformats.org/officeDocument/2006/relationships/customXml" Target="../ink/ink3129.xml"/><Relationship Id="rId201" Type="http://schemas.openxmlformats.org/officeDocument/2006/relationships/image" Target="../media/image2344.png"/><Relationship Id="rId285" Type="http://schemas.openxmlformats.org/officeDocument/2006/relationships/image" Target="../media/image2386.png"/><Relationship Id="rId506" Type="http://schemas.openxmlformats.org/officeDocument/2006/relationships/customXml" Target="../ink/ink3059.xml"/><Relationship Id="rId853" Type="http://schemas.openxmlformats.org/officeDocument/2006/relationships/customXml" Target="../ink/ink3233.xml"/><Relationship Id="rId492" Type="http://schemas.openxmlformats.org/officeDocument/2006/relationships/customXml" Target="../ink/ink3052.xml"/><Relationship Id="rId713" Type="http://schemas.openxmlformats.org/officeDocument/2006/relationships/image" Target="../media/image2599.png"/><Relationship Id="rId797" Type="http://schemas.openxmlformats.org/officeDocument/2006/relationships/customXml" Target="../ink/ink3205.xml"/><Relationship Id="rId145" Type="http://schemas.openxmlformats.org/officeDocument/2006/relationships/image" Target="../media/image2316.png"/><Relationship Id="rId352" Type="http://schemas.openxmlformats.org/officeDocument/2006/relationships/customXml" Target="../ink/ink2982.xml"/><Relationship Id="rId212" Type="http://schemas.openxmlformats.org/officeDocument/2006/relationships/customXml" Target="../ink/ink2911.xml"/><Relationship Id="rId657" Type="http://schemas.openxmlformats.org/officeDocument/2006/relationships/image" Target="../media/image2571.png"/><Relationship Id="rId864" Type="http://schemas.openxmlformats.org/officeDocument/2006/relationships/image" Target="../media/image2673.png"/><Relationship Id="rId296" Type="http://schemas.openxmlformats.org/officeDocument/2006/relationships/customXml" Target="../ink/ink2953.xml"/><Relationship Id="rId517" Type="http://schemas.openxmlformats.org/officeDocument/2006/relationships/image" Target="../media/image2501.png"/><Relationship Id="rId724" Type="http://schemas.openxmlformats.org/officeDocument/2006/relationships/customXml" Target="../ink/ink3168.xml"/><Relationship Id="rId60" Type="http://schemas.openxmlformats.org/officeDocument/2006/relationships/image" Target="../media/image2275.png"/><Relationship Id="rId156" Type="http://schemas.openxmlformats.org/officeDocument/2006/relationships/customXml" Target="../ink/ink2883.xml"/><Relationship Id="rId363" Type="http://schemas.openxmlformats.org/officeDocument/2006/relationships/image" Target="../media/image2424.png"/><Relationship Id="rId570" Type="http://schemas.openxmlformats.org/officeDocument/2006/relationships/customXml" Target="../ink/ink3091.xml"/><Relationship Id="rId223" Type="http://schemas.openxmlformats.org/officeDocument/2006/relationships/image" Target="../media/image2355.png"/><Relationship Id="rId430" Type="http://schemas.openxmlformats.org/officeDocument/2006/relationships/customXml" Target="../ink/ink3021.xml"/><Relationship Id="rId668" Type="http://schemas.openxmlformats.org/officeDocument/2006/relationships/customXml" Target="../ink/ink3140.xml"/><Relationship Id="rId18" Type="http://schemas.openxmlformats.org/officeDocument/2006/relationships/image" Target="../media/image2254.png"/><Relationship Id="rId528" Type="http://schemas.openxmlformats.org/officeDocument/2006/relationships/customXml" Target="../ink/ink3070.xml"/><Relationship Id="rId735" Type="http://schemas.openxmlformats.org/officeDocument/2006/relationships/image" Target="../media/image2610.png"/><Relationship Id="rId167" Type="http://schemas.openxmlformats.org/officeDocument/2006/relationships/image" Target="../media/image2327.png"/><Relationship Id="rId374" Type="http://schemas.openxmlformats.org/officeDocument/2006/relationships/customXml" Target="../ink/ink2993.xml"/><Relationship Id="rId581" Type="http://schemas.openxmlformats.org/officeDocument/2006/relationships/image" Target="../media/image2533.png"/><Relationship Id="rId71" Type="http://schemas.openxmlformats.org/officeDocument/2006/relationships/customXml" Target="../ink/ink2840.xml"/><Relationship Id="rId234" Type="http://schemas.openxmlformats.org/officeDocument/2006/relationships/customXml" Target="../ink/ink2922.xml"/><Relationship Id="rId679" Type="http://schemas.openxmlformats.org/officeDocument/2006/relationships/image" Target="../media/image2582.png"/><Relationship Id="rId802" Type="http://schemas.openxmlformats.org/officeDocument/2006/relationships/image" Target="../media/image2643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819.xml"/><Relationship Id="rId441" Type="http://schemas.openxmlformats.org/officeDocument/2006/relationships/image" Target="../media/image2463.png"/><Relationship Id="rId539" Type="http://schemas.openxmlformats.org/officeDocument/2006/relationships/image" Target="../media/image2512.png"/><Relationship Id="rId746" Type="http://schemas.openxmlformats.org/officeDocument/2006/relationships/customXml" Target="../ink/ink3179.xml"/><Relationship Id="rId178" Type="http://schemas.openxmlformats.org/officeDocument/2006/relationships/customXml" Target="../ink/ink2894.xml"/><Relationship Id="rId301" Type="http://schemas.openxmlformats.org/officeDocument/2006/relationships/image" Target="../media/image2394.png"/><Relationship Id="rId82" Type="http://schemas.openxmlformats.org/officeDocument/2006/relationships/image" Target="../media/image2285.png"/><Relationship Id="rId385" Type="http://schemas.openxmlformats.org/officeDocument/2006/relationships/image" Target="../media/image2435.png"/><Relationship Id="rId592" Type="http://schemas.openxmlformats.org/officeDocument/2006/relationships/customXml" Target="../ink/ink3102.xml"/><Relationship Id="rId606" Type="http://schemas.openxmlformats.org/officeDocument/2006/relationships/customXml" Target="../ink/ink3109.xml"/><Relationship Id="rId813" Type="http://schemas.openxmlformats.org/officeDocument/2006/relationships/customXml" Target="../ink/ink3213.xml"/><Relationship Id="rId245" Type="http://schemas.openxmlformats.org/officeDocument/2006/relationships/image" Target="../media/image2366.png"/><Relationship Id="rId452" Type="http://schemas.openxmlformats.org/officeDocument/2006/relationships/customXml" Target="../ink/ink3032.xml"/><Relationship Id="rId105" Type="http://schemas.openxmlformats.org/officeDocument/2006/relationships/image" Target="../media/image2296.png"/><Relationship Id="rId312" Type="http://schemas.openxmlformats.org/officeDocument/2006/relationships/customXml" Target="../ink/ink2961.xml"/><Relationship Id="rId757" Type="http://schemas.openxmlformats.org/officeDocument/2006/relationships/image" Target="../media/image2621.png"/><Relationship Id="rId93" Type="http://schemas.openxmlformats.org/officeDocument/2006/relationships/image" Target="../media/image2290.png"/><Relationship Id="rId189" Type="http://schemas.openxmlformats.org/officeDocument/2006/relationships/image" Target="../media/image2338.png"/><Relationship Id="rId396" Type="http://schemas.openxmlformats.org/officeDocument/2006/relationships/customXml" Target="../ink/ink3004.xml"/><Relationship Id="rId617" Type="http://schemas.openxmlformats.org/officeDocument/2006/relationships/image" Target="../media/image2551.png"/><Relationship Id="rId824" Type="http://schemas.openxmlformats.org/officeDocument/2006/relationships/image" Target="../media/image2653.png"/><Relationship Id="rId256" Type="http://schemas.openxmlformats.org/officeDocument/2006/relationships/customXml" Target="../ink/ink2933.xml"/><Relationship Id="rId463" Type="http://schemas.openxmlformats.org/officeDocument/2006/relationships/image" Target="../media/image2474.png"/><Relationship Id="rId670" Type="http://schemas.openxmlformats.org/officeDocument/2006/relationships/customXml" Target="../ink/ink3141.xml"/><Relationship Id="rId116" Type="http://schemas.openxmlformats.org/officeDocument/2006/relationships/customXml" Target="../ink/ink2863.xml"/><Relationship Id="rId323" Type="http://schemas.openxmlformats.org/officeDocument/2006/relationships/customXml" Target="../ink/ink2967.xml"/><Relationship Id="rId530" Type="http://schemas.openxmlformats.org/officeDocument/2006/relationships/customXml" Target="../ink/ink3071.xml"/><Relationship Id="rId768" Type="http://schemas.openxmlformats.org/officeDocument/2006/relationships/customXml" Target="../ink/ink3190.xml"/><Relationship Id="rId20" Type="http://schemas.openxmlformats.org/officeDocument/2006/relationships/image" Target="../media/image2255.png"/><Relationship Id="rId628" Type="http://schemas.openxmlformats.org/officeDocument/2006/relationships/customXml" Target="../ink/ink3120.xml"/><Relationship Id="rId835" Type="http://schemas.openxmlformats.org/officeDocument/2006/relationships/customXml" Target="../ink/ink3224.xml"/><Relationship Id="rId267" Type="http://schemas.openxmlformats.org/officeDocument/2006/relationships/image" Target="../media/image2377.png"/><Relationship Id="rId474" Type="http://schemas.openxmlformats.org/officeDocument/2006/relationships/customXml" Target="../ink/ink3043.xml"/><Relationship Id="rId127" Type="http://schemas.openxmlformats.org/officeDocument/2006/relationships/image" Target="../media/image2307.png"/><Relationship Id="rId681" Type="http://schemas.openxmlformats.org/officeDocument/2006/relationships/image" Target="../media/image2583.png"/><Relationship Id="rId779" Type="http://schemas.openxmlformats.org/officeDocument/2006/relationships/image" Target="../media/image2632.png"/><Relationship Id="rId31" Type="http://schemas.openxmlformats.org/officeDocument/2006/relationships/customXml" Target="../ink/ink2820.xml"/><Relationship Id="rId334" Type="http://schemas.openxmlformats.org/officeDocument/2006/relationships/customXml" Target="../ink/ink2973.xml"/><Relationship Id="rId541" Type="http://schemas.openxmlformats.org/officeDocument/2006/relationships/image" Target="../media/image2513.png"/><Relationship Id="rId639" Type="http://schemas.openxmlformats.org/officeDocument/2006/relationships/image" Target="../media/image2562.png"/><Relationship Id="rId180" Type="http://schemas.openxmlformats.org/officeDocument/2006/relationships/customXml" Target="../ink/ink2895.xml"/><Relationship Id="rId278" Type="http://schemas.openxmlformats.org/officeDocument/2006/relationships/customXml" Target="../ink/ink2944.xml"/><Relationship Id="rId401" Type="http://schemas.openxmlformats.org/officeDocument/2006/relationships/image" Target="../media/image2443.png"/><Relationship Id="rId846" Type="http://schemas.openxmlformats.org/officeDocument/2006/relationships/image" Target="../media/image2664.png"/><Relationship Id="rId485" Type="http://schemas.openxmlformats.org/officeDocument/2006/relationships/image" Target="../media/image2485.png"/><Relationship Id="rId692" Type="http://schemas.openxmlformats.org/officeDocument/2006/relationships/customXml" Target="../ink/ink3152.xml"/><Relationship Id="rId706" Type="http://schemas.openxmlformats.org/officeDocument/2006/relationships/customXml" Target="../ink/ink3159.xml"/><Relationship Id="rId42" Type="http://schemas.openxmlformats.org/officeDocument/2006/relationships/image" Target="../media/image2266.png"/><Relationship Id="rId138" Type="http://schemas.openxmlformats.org/officeDocument/2006/relationships/customXml" Target="../ink/ink2874.xml"/><Relationship Id="rId345" Type="http://schemas.openxmlformats.org/officeDocument/2006/relationships/image" Target="../media/image2415.png"/><Relationship Id="rId552" Type="http://schemas.openxmlformats.org/officeDocument/2006/relationships/customXml" Target="../ink/ink3082.xml"/><Relationship Id="rId191" Type="http://schemas.openxmlformats.org/officeDocument/2006/relationships/image" Target="../media/image2339.png"/><Relationship Id="rId205" Type="http://schemas.openxmlformats.org/officeDocument/2006/relationships/image" Target="../media/image2346.png"/><Relationship Id="rId412" Type="http://schemas.openxmlformats.org/officeDocument/2006/relationships/customXml" Target="../ink/ink3012.xml"/><Relationship Id="rId857" Type="http://schemas.openxmlformats.org/officeDocument/2006/relationships/customXml" Target="../ink/ink3235.xml"/><Relationship Id="rId289" Type="http://schemas.openxmlformats.org/officeDocument/2006/relationships/image" Target="../media/image2388.png"/><Relationship Id="rId496" Type="http://schemas.openxmlformats.org/officeDocument/2006/relationships/customXml" Target="../ink/ink3054.xml"/><Relationship Id="rId717" Type="http://schemas.openxmlformats.org/officeDocument/2006/relationships/image" Target="../media/image2601.png"/><Relationship Id="rId53" Type="http://schemas.openxmlformats.org/officeDocument/2006/relationships/customXml" Target="../ink/ink2831.xml"/><Relationship Id="rId149" Type="http://schemas.openxmlformats.org/officeDocument/2006/relationships/image" Target="../media/image2318.png"/><Relationship Id="rId356" Type="http://schemas.openxmlformats.org/officeDocument/2006/relationships/customXml" Target="../ink/ink2984.xml"/><Relationship Id="rId563" Type="http://schemas.openxmlformats.org/officeDocument/2006/relationships/image" Target="../media/image2524.png"/><Relationship Id="rId770" Type="http://schemas.openxmlformats.org/officeDocument/2006/relationships/customXml" Target="../ink/ink3191.xml"/><Relationship Id="rId216" Type="http://schemas.openxmlformats.org/officeDocument/2006/relationships/customXml" Target="../ink/ink2913.xml"/><Relationship Id="rId423" Type="http://schemas.openxmlformats.org/officeDocument/2006/relationships/image" Target="../media/image2454.png"/><Relationship Id="rId630" Type="http://schemas.openxmlformats.org/officeDocument/2006/relationships/customXml" Target="../ink/ink3121.xml"/><Relationship Id="rId728" Type="http://schemas.openxmlformats.org/officeDocument/2006/relationships/customXml" Target="../ink/ink3170.xml"/><Relationship Id="rId64" Type="http://schemas.openxmlformats.org/officeDocument/2006/relationships/image" Target="../media/image2277.png"/><Relationship Id="rId367" Type="http://schemas.openxmlformats.org/officeDocument/2006/relationships/image" Target="../media/image2426.png"/><Relationship Id="rId574" Type="http://schemas.openxmlformats.org/officeDocument/2006/relationships/customXml" Target="../ink/ink3093.xml"/><Relationship Id="rId227" Type="http://schemas.openxmlformats.org/officeDocument/2006/relationships/image" Target="../media/image2357.png"/><Relationship Id="rId781" Type="http://schemas.openxmlformats.org/officeDocument/2006/relationships/image" Target="../media/image2633.png"/><Relationship Id="rId434" Type="http://schemas.openxmlformats.org/officeDocument/2006/relationships/customXml" Target="../ink/ink3023.xml"/><Relationship Id="rId641" Type="http://schemas.openxmlformats.org/officeDocument/2006/relationships/image" Target="../media/image2563.png"/><Relationship Id="rId739" Type="http://schemas.openxmlformats.org/officeDocument/2006/relationships/image" Target="../media/image2612.png"/><Relationship Id="rId280" Type="http://schemas.openxmlformats.org/officeDocument/2006/relationships/customXml" Target="../ink/ink2945.xml"/><Relationship Id="rId501" Type="http://schemas.openxmlformats.org/officeDocument/2006/relationships/image" Target="../media/image2493.png"/><Relationship Id="rId75" Type="http://schemas.openxmlformats.org/officeDocument/2006/relationships/customXml" Target="../ink/ink2842.xml"/><Relationship Id="rId140" Type="http://schemas.openxmlformats.org/officeDocument/2006/relationships/customXml" Target="../ink/ink2875.xml"/><Relationship Id="rId378" Type="http://schemas.openxmlformats.org/officeDocument/2006/relationships/customXml" Target="../ink/ink2995.xml"/><Relationship Id="rId585" Type="http://schemas.openxmlformats.org/officeDocument/2006/relationships/image" Target="../media/image2535.png"/><Relationship Id="rId792" Type="http://schemas.openxmlformats.org/officeDocument/2006/relationships/customXml" Target="../ink/ink3202.xml"/><Relationship Id="rId806" Type="http://schemas.openxmlformats.org/officeDocument/2006/relationships/image" Target="../media/image2645.png"/><Relationship Id="rId6" Type="http://schemas.openxmlformats.org/officeDocument/2006/relationships/image" Target="../media/image2248.png"/><Relationship Id="rId238" Type="http://schemas.openxmlformats.org/officeDocument/2006/relationships/customXml" Target="../ink/ink2924.xml"/><Relationship Id="rId445" Type="http://schemas.openxmlformats.org/officeDocument/2006/relationships/image" Target="../media/image2465.png"/><Relationship Id="rId652" Type="http://schemas.openxmlformats.org/officeDocument/2006/relationships/customXml" Target="../ink/ink3132.xml"/><Relationship Id="rId291" Type="http://schemas.openxmlformats.org/officeDocument/2006/relationships/image" Target="../media/image2389.png"/><Relationship Id="rId305" Type="http://schemas.openxmlformats.org/officeDocument/2006/relationships/image" Target="../media/image2396.png"/><Relationship Id="rId512" Type="http://schemas.openxmlformats.org/officeDocument/2006/relationships/customXml" Target="../ink/ink3062.xml"/><Relationship Id="rId86" Type="http://schemas.openxmlformats.org/officeDocument/2006/relationships/image" Target="../media/image2287.png"/><Relationship Id="rId151" Type="http://schemas.openxmlformats.org/officeDocument/2006/relationships/image" Target="../media/image2319.png"/><Relationship Id="rId389" Type="http://schemas.openxmlformats.org/officeDocument/2006/relationships/image" Target="../media/image2437.png"/><Relationship Id="rId596" Type="http://schemas.openxmlformats.org/officeDocument/2006/relationships/customXml" Target="../ink/ink3104.xml"/><Relationship Id="rId817" Type="http://schemas.openxmlformats.org/officeDocument/2006/relationships/customXml" Target="../ink/ink3215.xml"/><Relationship Id="rId249" Type="http://schemas.openxmlformats.org/officeDocument/2006/relationships/image" Target="../media/image2368.png"/><Relationship Id="rId456" Type="http://schemas.openxmlformats.org/officeDocument/2006/relationships/customXml" Target="../ink/ink3034.xml"/><Relationship Id="rId663" Type="http://schemas.openxmlformats.org/officeDocument/2006/relationships/image" Target="../media/image2574.png"/><Relationship Id="rId13" Type="http://schemas.openxmlformats.org/officeDocument/2006/relationships/customXml" Target="../ink/ink2811.xml"/><Relationship Id="rId109" Type="http://schemas.openxmlformats.org/officeDocument/2006/relationships/image" Target="../media/image2298.png"/><Relationship Id="rId316" Type="http://schemas.openxmlformats.org/officeDocument/2006/relationships/customXml" Target="../ink/ink2963.xml"/><Relationship Id="rId523" Type="http://schemas.openxmlformats.org/officeDocument/2006/relationships/image" Target="../media/image2504.png"/><Relationship Id="rId97" Type="http://schemas.openxmlformats.org/officeDocument/2006/relationships/image" Target="../media/image2292.png"/><Relationship Id="rId730" Type="http://schemas.openxmlformats.org/officeDocument/2006/relationships/customXml" Target="../ink/ink3171.xml"/><Relationship Id="rId828" Type="http://schemas.openxmlformats.org/officeDocument/2006/relationships/image" Target="../media/image2655.png"/><Relationship Id="rId162" Type="http://schemas.openxmlformats.org/officeDocument/2006/relationships/customXml" Target="../ink/ink2886.xml"/><Relationship Id="rId467" Type="http://schemas.openxmlformats.org/officeDocument/2006/relationships/image" Target="../media/image2476.png"/><Relationship Id="rId674" Type="http://schemas.openxmlformats.org/officeDocument/2006/relationships/customXml" Target="../ink/ink3143.xml"/><Relationship Id="rId24" Type="http://schemas.openxmlformats.org/officeDocument/2006/relationships/image" Target="../media/image2257.png"/><Relationship Id="rId327" Type="http://schemas.openxmlformats.org/officeDocument/2006/relationships/customXml" Target="../ink/ink2969.xml"/><Relationship Id="rId534" Type="http://schemas.openxmlformats.org/officeDocument/2006/relationships/customXml" Target="../ink/ink3073.xml"/><Relationship Id="rId741" Type="http://schemas.openxmlformats.org/officeDocument/2006/relationships/image" Target="../media/image2613.png"/><Relationship Id="rId839" Type="http://schemas.openxmlformats.org/officeDocument/2006/relationships/customXml" Target="../ink/ink3226.xml"/><Relationship Id="rId173" Type="http://schemas.openxmlformats.org/officeDocument/2006/relationships/image" Target="../media/image2330.png"/><Relationship Id="rId380" Type="http://schemas.openxmlformats.org/officeDocument/2006/relationships/customXml" Target="../ink/ink2996.xml"/><Relationship Id="rId601" Type="http://schemas.openxmlformats.org/officeDocument/2006/relationships/image" Target="../media/image2543.png"/><Relationship Id="rId240" Type="http://schemas.openxmlformats.org/officeDocument/2006/relationships/customXml" Target="../ink/ink2925.xml"/><Relationship Id="rId478" Type="http://schemas.openxmlformats.org/officeDocument/2006/relationships/customXml" Target="../ink/ink3045.xml"/><Relationship Id="rId685" Type="http://schemas.openxmlformats.org/officeDocument/2006/relationships/image" Target="../media/image2585.png"/><Relationship Id="rId35" Type="http://schemas.openxmlformats.org/officeDocument/2006/relationships/customXml" Target="../ink/ink2822.xml"/><Relationship Id="rId100" Type="http://schemas.openxmlformats.org/officeDocument/2006/relationships/customXml" Target="../ink/ink2855.xml"/><Relationship Id="rId338" Type="http://schemas.openxmlformats.org/officeDocument/2006/relationships/customXml" Target="../ink/ink2975.xml"/><Relationship Id="rId545" Type="http://schemas.openxmlformats.org/officeDocument/2006/relationships/image" Target="../media/image2515.png"/><Relationship Id="rId752" Type="http://schemas.openxmlformats.org/officeDocument/2006/relationships/customXml" Target="../ink/ink3182.xml"/><Relationship Id="rId8" Type="http://schemas.openxmlformats.org/officeDocument/2006/relationships/image" Target="../media/image2249.png"/><Relationship Id="rId142" Type="http://schemas.openxmlformats.org/officeDocument/2006/relationships/customXml" Target="../ink/ink2876.xml"/><Relationship Id="rId184" Type="http://schemas.openxmlformats.org/officeDocument/2006/relationships/customXml" Target="../ink/ink2897.xml"/><Relationship Id="rId391" Type="http://schemas.openxmlformats.org/officeDocument/2006/relationships/image" Target="../media/image2438.png"/><Relationship Id="rId405" Type="http://schemas.openxmlformats.org/officeDocument/2006/relationships/image" Target="../media/image2445.png"/><Relationship Id="rId447" Type="http://schemas.openxmlformats.org/officeDocument/2006/relationships/image" Target="../media/image2466.png"/><Relationship Id="rId612" Type="http://schemas.openxmlformats.org/officeDocument/2006/relationships/customXml" Target="../ink/ink3112.xml"/><Relationship Id="rId794" Type="http://schemas.openxmlformats.org/officeDocument/2006/relationships/image" Target="../media/image2639.png"/><Relationship Id="rId251" Type="http://schemas.openxmlformats.org/officeDocument/2006/relationships/image" Target="../media/image2369.png"/><Relationship Id="rId489" Type="http://schemas.openxmlformats.org/officeDocument/2006/relationships/image" Target="../media/image2487.png"/><Relationship Id="rId654" Type="http://schemas.openxmlformats.org/officeDocument/2006/relationships/customXml" Target="../ink/ink3133.xml"/><Relationship Id="rId696" Type="http://schemas.openxmlformats.org/officeDocument/2006/relationships/customXml" Target="../ink/ink3154.xml"/><Relationship Id="rId861" Type="http://schemas.openxmlformats.org/officeDocument/2006/relationships/customXml" Target="../ink/ink3237.xml"/><Relationship Id="rId46" Type="http://schemas.openxmlformats.org/officeDocument/2006/relationships/image" Target="../media/image2268.png"/><Relationship Id="rId293" Type="http://schemas.openxmlformats.org/officeDocument/2006/relationships/image" Target="../media/image2390.png"/><Relationship Id="rId307" Type="http://schemas.openxmlformats.org/officeDocument/2006/relationships/image" Target="../media/image2397.png"/><Relationship Id="rId349" Type="http://schemas.openxmlformats.org/officeDocument/2006/relationships/image" Target="../media/image2417.png"/><Relationship Id="rId514" Type="http://schemas.openxmlformats.org/officeDocument/2006/relationships/customXml" Target="../ink/ink3063.xml"/><Relationship Id="rId556" Type="http://schemas.openxmlformats.org/officeDocument/2006/relationships/customXml" Target="../ink/ink3084.xml"/><Relationship Id="rId721" Type="http://schemas.openxmlformats.org/officeDocument/2006/relationships/image" Target="../media/image2603.png"/><Relationship Id="rId763" Type="http://schemas.openxmlformats.org/officeDocument/2006/relationships/image" Target="../media/image2624.png"/><Relationship Id="rId88" Type="http://schemas.openxmlformats.org/officeDocument/2006/relationships/image" Target="../media/image2288.png"/><Relationship Id="rId111" Type="http://schemas.openxmlformats.org/officeDocument/2006/relationships/image" Target="../media/image2299.png"/><Relationship Id="rId153" Type="http://schemas.openxmlformats.org/officeDocument/2006/relationships/image" Target="../media/image2320.png"/><Relationship Id="rId195" Type="http://schemas.openxmlformats.org/officeDocument/2006/relationships/image" Target="../media/image2341.png"/><Relationship Id="rId209" Type="http://schemas.openxmlformats.org/officeDocument/2006/relationships/image" Target="../media/image2348.png"/><Relationship Id="rId360" Type="http://schemas.openxmlformats.org/officeDocument/2006/relationships/customXml" Target="../ink/ink2986.xml"/><Relationship Id="rId416" Type="http://schemas.openxmlformats.org/officeDocument/2006/relationships/customXml" Target="../ink/ink3014.xml"/><Relationship Id="rId598" Type="http://schemas.openxmlformats.org/officeDocument/2006/relationships/customXml" Target="../ink/ink3105.xml"/><Relationship Id="rId819" Type="http://schemas.openxmlformats.org/officeDocument/2006/relationships/customXml" Target="../ink/ink3216.xml"/><Relationship Id="rId220" Type="http://schemas.openxmlformats.org/officeDocument/2006/relationships/customXml" Target="../ink/ink2915.xml"/><Relationship Id="rId458" Type="http://schemas.openxmlformats.org/officeDocument/2006/relationships/customXml" Target="../ink/ink3035.xml"/><Relationship Id="rId623" Type="http://schemas.openxmlformats.org/officeDocument/2006/relationships/image" Target="../media/image2554.png"/><Relationship Id="rId665" Type="http://schemas.openxmlformats.org/officeDocument/2006/relationships/image" Target="../media/image2575.png"/><Relationship Id="rId830" Type="http://schemas.openxmlformats.org/officeDocument/2006/relationships/image" Target="../media/image2656.png"/><Relationship Id="rId15" Type="http://schemas.openxmlformats.org/officeDocument/2006/relationships/customXml" Target="../ink/ink2812.xml"/><Relationship Id="rId57" Type="http://schemas.openxmlformats.org/officeDocument/2006/relationships/customXml" Target="../ink/ink2833.xml"/><Relationship Id="rId262" Type="http://schemas.openxmlformats.org/officeDocument/2006/relationships/customXml" Target="../ink/ink2936.xml"/><Relationship Id="rId318" Type="http://schemas.openxmlformats.org/officeDocument/2006/relationships/customXml" Target="../ink/ink2964.xml"/><Relationship Id="rId525" Type="http://schemas.openxmlformats.org/officeDocument/2006/relationships/image" Target="../media/image2505.png"/><Relationship Id="rId567" Type="http://schemas.openxmlformats.org/officeDocument/2006/relationships/image" Target="../media/image2526.png"/><Relationship Id="rId732" Type="http://schemas.openxmlformats.org/officeDocument/2006/relationships/customXml" Target="../ink/ink3172.xml"/><Relationship Id="rId99" Type="http://schemas.openxmlformats.org/officeDocument/2006/relationships/image" Target="../media/image2293.png"/><Relationship Id="rId122" Type="http://schemas.openxmlformats.org/officeDocument/2006/relationships/customXml" Target="../ink/ink2866.xml"/><Relationship Id="rId164" Type="http://schemas.openxmlformats.org/officeDocument/2006/relationships/customXml" Target="../ink/ink2887.xml"/><Relationship Id="rId371" Type="http://schemas.openxmlformats.org/officeDocument/2006/relationships/image" Target="../media/image2428.png"/><Relationship Id="rId774" Type="http://schemas.openxmlformats.org/officeDocument/2006/relationships/customXml" Target="../ink/ink3193.xml"/><Relationship Id="rId427" Type="http://schemas.openxmlformats.org/officeDocument/2006/relationships/image" Target="../media/image2456.png"/><Relationship Id="rId469" Type="http://schemas.openxmlformats.org/officeDocument/2006/relationships/image" Target="../media/image2477.png"/><Relationship Id="rId634" Type="http://schemas.openxmlformats.org/officeDocument/2006/relationships/customXml" Target="../ink/ink3123.xml"/><Relationship Id="rId676" Type="http://schemas.openxmlformats.org/officeDocument/2006/relationships/customXml" Target="../ink/ink3144.xml"/><Relationship Id="rId841" Type="http://schemas.openxmlformats.org/officeDocument/2006/relationships/customXml" Target="../ink/ink3227.xml"/><Relationship Id="rId26" Type="http://schemas.openxmlformats.org/officeDocument/2006/relationships/image" Target="../media/image2258.png"/><Relationship Id="rId231" Type="http://schemas.openxmlformats.org/officeDocument/2006/relationships/image" Target="../media/image2359.png"/><Relationship Id="rId273" Type="http://schemas.openxmlformats.org/officeDocument/2006/relationships/image" Target="../media/image2380.png"/><Relationship Id="rId329" Type="http://schemas.openxmlformats.org/officeDocument/2006/relationships/customXml" Target="../ink/ink2970.xml"/><Relationship Id="rId480" Type="http://schemas.openxmlformats.org/officeDocument/2006/relationships/customXml" Target="../ink/ink3046.xml"/><Relationship Id="rId536" Type="http://schemas.openxmlformats.org/officeDocument/2006/relationships/customXml" Target="../ink/ink3074.xml"/><Relationship Id="rId701" Type="http://schemas.openxmlformats.org/officeDocument/2006/relationships/image" Target="../media/image2593.png"/><Relationship Id="rId68" Type="http://schemas.openxmlformats.org/officeDocument/2006/relationships/image" Target="../media/image2279.png"/><Relationship Id="rId133" Type="http://schemas.openxmlformats.org/officeDocument/2006/relationships/image" Target="../media/image2310.png"/><Relationship Id="rId175" Type="http://schemas.openxmlformats.org/officeDocument/2006/relationships/image" Target="../media/image2331.png"/><Relationship Id="rId340" Type="http://schemas.openxmlformats.org/officeDocument/2006/relationships/customXml" Target="../ink/ink2976.xml"/><Relationship Id="rId578" Type="http://schemas.openxmlformats.org/officeDocument/2006/relationships/customXml" Target="../ink/ink3095.xml"/><Relationship Id="rId743" Type="http://schemas.openxmlformats.org/officeDocument/2006/relationships/image" Target="../media/image2614.png"/><Relationship Id="rId785" Type="http://schemas.openxmlformats.org/officeDocument/2006/relationships/image" Target="../media/image2635.png"/><Relationship Id="rId200" Type="http://schemas.openxmlformats.org/officeDocument/2006/relationships/customXml" Target="../ink/ink2905.xml"/><Relationship Id="rId382" Type="http://schemas.openxmlformats.org/officeDocument/2006/relationships/customXml" Target="../ink/ink2997.xml"/><Relationship Id="rId438" Type="http://schemas.openxmlformats.org/officeDocument/2006/relationships/customXml" Target="../ink/ink3025.xml"/><Relationship Id="rId603" Type="http://schemas.openxmlformats.org/officeDocument/2006/relationships/image" Target="../media/image2544.png"/><Relationship Id="rId645" Type="http://schemas.openxmlformats.org/officeDocument/2006/relationships/image" Target="../media/image2565.png"/><Relationship Id="rId687" Type="http://schemas.openxmlformats.org/officeDocument/2006/relationships/image" Target="../media/image2586.png"/><Relationship Id="rId810" Type="http://schemas.openxmlformats.org/officeDocument/2006/relationships/image" Target="../media/image2647.png"/><Relationship Id="rId852" Type="http://schemas.openxmlformats.org/officeDocument/2006/relationships/image" Target="../media/image2667.png"/><Relationship Id="rId242" Type="http://schemas.openxmlformats.org/officeDocument/2006/relationships/customXml" Target="../ink/ink2926.xml"/><Relationship Id="rId284" Type="http://schemas.openxmlformats.org/officeDocument/2006/relationships/customXml" Target="../ink/ink2947.xml"/><Relationship Id="rId491" Type="http://schemas.openxmlformats.org/officeDocument/2006/relationships/image" Target="../media/image2488.png"/><Relationship Id="rId505" Type="http://schemas.openxmlformats.org/officeDocument/2006/relationships/image" Target="../media/image2495.png"/><Relationship Id="rId712" Type="http://schemas.openxmlformats.org/officeDocument/2006/relationships/customXml" Target="../ink/ink3162.xml"/><Relationship Id="rId37" Type="http://schemas.openxmlformats.org/officeDocument/2006/relationships/customXml" Target="../ink/ink2823.xml"/><Relationship Id="rId79" Type="http://schemas.openxmlformats.org/officeDocument/2006/relationships/customXml" Target="../ink/ink2844.xml"/><Relationship Id="rId102" Type="http://schemas.openxmlformats.org/officeDocument/2006/relationships/customXml" Target="../ink/ink2856.xml"/><Relationship Id="rId144" Type="http://schemas.openxmlformats.org/officeDocument/2006/relationships/customXml" Target="../ink/ink2877.xml"/><Relationship Id="rId547" Type="http://schemas.openxmlformats.org/officeDocument/2006/relationships/image" Target="../media/image2516.png"/><Relationship Id="rId589" Type="http://schemas.openxmlformats.org/officeDocument/2006/relationships/image" Target="../media/image2537.png"/><Relationship Id="rId754" Type="http://schemas.openxmlformats.org/officeDocument/2006/relationships/customXml" Target="../ink/ink3183.xml"/><Relationship Id="rId796" Type="http://schemas.openxmlformats.org/officeDocument/2006/relationships/image" Target="../media/image2640.png"/><Relationship Id="rId90" Type="http://schemas.openxmlformats.org/officeDocument/2006/relationships/image" Target="../media/image2289.png"/><Relationship Id="rId186" Type="http://schemas.openxmlformats.org/officeDocument/2006/relationships/customXml" Target="../ink/ink2898.xml"/><Relationship Id="rId351" Type="http://schemas.openxmlformats.org/officeDocument/2006/relationships/image" Target="../media/image2418.png"/><Relationship Id="rId393" Type="http://schemas.openxmlformats.org/officeDocument/2006/relationships/image" Target="../media/image2439.png"/><Relationship Id="rId407" Type="http://schemas.openxmlformats.org/officeDocument/2006/relationships/image" Target="../media/image2446.png"/><Relationship Id="rId449" Type="http://schemas.openxmlformats.org/officeDocument/2006/relationships/image" Target="../media/image2467.png"/><Relationship Id="rId614" Type="http://schemas.openxmlformats.org/officeDocument/2006/relationships/customXml" Target="../ink/ink3113.xml"/><Relationship Id="rId656" Type="http://schemas.openxmlformats.org/officeDocument/2006/relationships/customXml" Target="../ink/ink3134.xml"/><Relationship Id="rId821" Type="http://schemas.openxmlformats.org/officeDocument/2006/relationships/customXml" Target="../ink/ink3217.xml"/><Relationship Id="rId863" Type="http://schemas.openxmlformats.org/officeDocument/2006/relationships/customXml" Target="../ink/ink3238.xml"/><Relationship Id="rId211" Type="http://schemas.openxmlformats.org/officeDocument/2006/relationships/image" Target="../media/image2349.png"/><Relationship Id="rId253" Type="http://schemas.openxmlformats.org/officeDocument/2006/relationships/image" Target="../media/image2370.png"/><Relationship Id="rId295" Type="http://schemas.openxmlformats.org/officeDocument/2006/relationships/image" Target="../media/image2391.png"/><Relationship Id="rId309" Type="http://schemas.openxmlformats.org/officeDocument/2006/relationships/image" Target="../media/image2398.png"/><Relationship Id="rId460" Type="http://schemas.openxmlformats.org/officeDocument/2006/relationships/customXml" Target="../ink/ink3036.xml"/><Relationship Id="rId516" Type="http://schemas.openxmlformats.org/officeDocument/2006/relationships/customXml" Target="../ink/ink3064.xml"/><Relationship Id="rId698" Type="http://schemas.openxmlformats.org/officeDocument/2006/relationships/customXml" Target="../ink/ink3155.xml"/><Relationship Id="rId48" Type="http://schemas.openxmlformats.org/officeDocument/2006/relationships/image" Target="../media/image2269.png"/><Relationship Id="rId113" Type="http://schemas.openxmlformats.org/officeDocument/2006/relationships/image" Target="../media/image2300.png"/><Relationship Id="rId320" Type="http://schemas.openxmlformats.org/officeDocument/2006/relationships/customXml" Target="../ink/ink2965.xml"/><Relationship Id="rId558" Type="http://schemas.openxmlformats.org/officeDocument/2006/relationships/customXml" Target="../ink/ink3085.xml"/><Relationship Id="rId723" Type="http://schemas.openxmlformats.org/officeDocument/2006/relationships/image" Target="../media/image2604.png"/><Relationship Id="rId765" Type="http://schemas.openxmlformats.org/officeDocument/2006/relationships/image" Target="../media/image2625.png"/><Relationship Id="rId155" Type="http://schemas.openxmlformats.org/officeDocument/2006/relationships/image" Target="../media/image2321.png"/><Relationship Id="rId197" Type="http://schemas.openxmlformats.org/officeDocument/2006/relationships/image" Target="../media/image2342.png"/><Relationship Id="rId362" Type="http://schemas.openxmlformats.org/officeDocument/2006/relationships/customXml" Target="../ink/ink2987.xml"/><Relationship Id="rId418" Type="http://schemas.openxmlformats.org/officeDocument/2006/relationships/customXml" Target="../ink/ink3015.xml"/><Relationship Id="rId625" Type="http://schemas.openxmlformats.org/officeDocument/2006/relationships/image" Target="../media/image2555.png"/><Relationship Id="rId832" Type="http://schemas.openxmlformats.org/officeDocument/2006/relationships/image" Target="../media/image2657.png"/><Relationship Id="rId222" Type="http://schemas.openxmlformats.org/officeDocument/2006/relationships/customXml" Target="../ink/ink2916.xml"/><Relationship Id="rId264" Type="http://schemas.openxmlformats.org/officeDocument/2006/relationships/customXml" Target="../ink/ink2937.xml"/><Relationship Id="rId471" Type="http://schemas.openxmlformats.org/officeDocument/2006/relationships/image" Target="../media/image2478.png"/><Relationship Id="rId667" Type="http://schemas.openxmlformats.org/officeDocument/2006/relationships/image" Target="../media/image2576.png"/><Relationship Id="rId17" Type="http://schemas.openxmlformats.org/officeDocument/2006/relationships/customXml" Target="../ink/ink2813.xml"/><Relationship Id="rId59" Type="http://schemas.openxmlformats.org/officeDocument/2006/relationships/customXml" Target="../ink/ink2834.xml"/><Relationship Id="rId124" Type="http://schemas.openxmlformats.org/officeDocument/2006/relationships/customXml" Target="../ink/ink2867.xml"/><Relationship Id="rId527" Type="http://schemas.openxmlformats.org/officeDocument/2006/relationships/image" Target="../media/image2506.png"/><Relationship Id="rId569" Type="http://schemas.openxmlformats.org/officeDocument/2006/relationships/image" Target="../media/image2527.png"/><Relationship Id="rId734" Type="http://schemas.openxmlformats.org/officeDocument/2006/relationships/customXml" Target="../ink/ink3173.xml"/><Relationship Id="rId776" Type="http://schemas.openxmlformats.org/officeDocument/2006/relationships/customXml" Target="../ink/ink3194.xml"/><Relationship Id="rId70" Type="http://schemas.openxmlformats.org/officeDocument/2006/relationships/image" Target="../media/image1305.png"/><Relationship Id="rId166" Type="http://schemas.openxmlformats.org/officeDocument/2006/relationships/customXml" Target="../ink/ink2888.xml"/><Relationship Id="rId331" Type="http://schemas.openxmlformats.org/officeDocument/2006/relationships/customXml" Target="../ink/ink2971.xml"/><Relationship Id="rId373" Type="http://schemas.openxmlformats.org/officeDocument/2006/relationships/image" Target="../media/image2429.png"/><Relationship Id="rId429" Type="http://schemas.openxmlformats.org/officeDocument/2006/relationships/image" Target="../media/image2457.png"/><Relationship Id="rId580" Type="http://schemas.openxmlformats.org/officeDocument/2006/relationships/customXml" Target="../ink/ink3096.xml"/><Relationship Id="rId636" Type="http://schemas.openxmlformats.org/officeDocument/2006/relationships/customXml" Target="../ink/ink3124.xml"/><Relationship Id="rId801" Type="http://schemas.openxmlformats.org/officeDocument/2006/relationships/customXml" Target="../ink/ink32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60.png"/><Relationship Id="rId440" Type="http://schemas.openxmlformats.org/officeDocument/2006/relationships/customXml" Target="../ink/ink3026.xml"/><Relationship Id="rId678" Type="http://schemas.openxmlformats.org/officeDocument/2006/relationships/customXml" Target="../ink/ink3145.xml"/><Relationship Id="rId843" Type="http://schemas.openxmlformats.org/officeDocument/2006/relationships/customXml" Target="../ink/ink3228.xml"/><Relationship Id="rId28" Type="http://schemas.openxmlformats.org/officeDocument/2006/relationships/image" Target="../media/image2259.png"/><Relationship Id="rId275" Type="http://schemas.openxmlformats.org/officeDocument/2006/relationships/image" Target="../media/image2381.png"/><Relationship Id="rId300" Type="http://schemas.openxmlformats.org/officeDocument/2006/relationships/customXml" Target="../ink/ink2955.xml"/><Relationship Id="rId482" Type="http://schemas.openxmlformats.org/officeDocument/2006/relationships/customXml" Target="../ink/ink3047.xml"/><Relationship Id="rId538" Type="http://schemas.openxmlformats.org/officeDocument/2006/relationships/customXml" Target="../ink/ink3075.xml"/><Relationship Id="rId703" Type="http://schemas.openxmlformats.org/officeDocument/2006/relationships/image" Target="../media/image2594.png"/><Relationship Id="rId745" Type="http://schemas.openxmlformats.org/officeDocument/2006/relationships/image" Target="../media/image2615.png"/><Relationship Id="rId81" Type="http://schemas.openxmlformats.org/officeDocument/2006/relationships/customXml" Target="../ink/ink2845.xml"/><Relationship Id="rId135" Type="http://schemas.openxmlformats.org/officeDocument/2006/relationships/image" Target="../media/image2311.png"/><Relationship Id="rId177" Type="http://schemas.openxmlformats.org/officeDocument/2006/relationships/image" Target="../media/image2332.png"/><Relationship Id="rId342" Type="http://schemas.openxmlformats.org/officeDocument/2006/relationships/customXml" Target="../ink/ink2977.xml"/><Relationship Id="rId384" Type="http://schemas.openxmlformats.org/officeDocument/2006/relationships/customXml" Target="../ink/ink2998.xml"/><Relationship Id="rId591" Type="http://schemas.openxmlformats.org/officeDocument/2006/relationships/image" Target="../media/image2538.png"/><Relationship Id="rId605" Type="http://schemas.openxmlformats.org/officeDocument/2006/relationships/image" Target="../media/image2545.png"/><Relationship Id="rId787" Type="http://schemas.openxmlformats.org/officeDocument/2006/relationships/image" Target="../media/image2636.png"/><Relationship Id="rId812" Type="http://schemas.openxmlformats.org/officeDocument/2006/relationships/image" Target="../media/image2648.png"/><Relationship Id="rId202" Type="http://schemas.openxmlformats.org/officeDocument/2006/relationships/customXml" Target="../ink/ink2906.xml"/><Relationship Id="rId244" Type="http://schemas.openxmlformats.org/officeDocument/2006/relationships/customXml" Target="../ink/ink2927.xml"/><Relationship Id="rId647" Type="http://schemas.openxmlformats.org/officeDocument/2006/relationships/image" Target="../media/image2566.png"/><Relationship Id="rId689" Type="http://schemas.openxmlformats.org/officeDocument/2006/relationships/image" Target="../media/image2587.png"/><Relationship Id="rId854" Type="http://schemas.openxmlformats.org/officeDocument/2006/relationships/image" Target="../media/image2668.png"/><Relationship Id="rId39" Type="http://schemas.openxmlformats.org/officeDocument/2006/relationships/customXml" Target="../ink/ink2824.xml"/><Relationship Id="rId286" Type="http://schemas.openxmlformats.org/officeDocument/2006/relationships/customXml" Target="../ink/ink2948.xml"/><Relationship Id="rId451" Type="http://schemas.openxmlformats.org/officeDocument/2006/relationships/image" Target="../media/image2468.png"/><Relationship Id="rId493" Type="http://schemas.openxmlformats.org/officeDocument/2006/relationships/image" Target="../media/image2489.png"/><Relationship Id="rId507" Type="http://schemas.openxmlformats.org/officeDocument/2006/relationships/image" Target="../media/image2496.png"/><Relationship Id="rId549" Type="http://schemas.openxmlformats.org/officeDocument/2006/relationships/image" Target="../media/image2517.png"/><Relationship Id="rId714" Type="http://schemas.openxmlformats.org/officeDocument/2006/relationships/customXml" Target="../ink/ink3163.xml"/><Relationship Id="rId756" Type="http://schemas.openxmlformats.org/officeDocument/2006/relationships/customXml" Target="../ink/ink3184.xml"/><Relationship Id="rId50" Type="http://schemas.openxmlformats.org/officeDocument/2006/relationships/image" Target="../media/image2270.png"/><Relationship Id="rId104" Type="http://schemas.openxmlformats.org/officeDocument/2006/relationships/customXml" Target="../ink/ink2857.xml"/><Relationship Id="rId146" Type="http://schemas.openxmlformats.org/officeDocument/2006/relationships/customXml" Target="../ink/ink2878.xml"/><Relationship Id="rId188" Type="http://schemas.openxmlformats.org/officeDocument/2006/relationships/customXml" Target="../ink/ink2899.xml"/><Relationship Id="rId311" Type="http://schemas.openxmlformats.org/officeDocument/2006/relationships/image" Target="../media/image2399.png"/><Relationship Id="rId353" Type="http://schemas.openxmlformats.org/officeDocument/2006/relationships/image" Target="../media/image2419.png"/><Relationship Id="rId395" Type="http://schemas.openxmlformats.org/officeDocument/2006/relationships/image" Target="../media/image2440.png"/><Relationship Id="rId409" Type="http://schemas.openxmlformats.org/officeDocument/2006/relationships/image" Target="../media/image2447.png"/><Relationship Id="rId560" Type="http://schemas.openxmlformats.org/officeDocument/2006/relationships/customXml" Target="../ink/ink3086.xml"/><Relationship Id="rId798" Type="http://schemas.openxmlformats.org/officeDocument/2006/relationships/image" Target="../media/image2641.png"/><Relationship Id="rId92" Type="http://schemas.openxmlformats.org/officeDocument/2006/relationships/customXml" Target="../ink/ink2851.xml"/><Relationship Id="rId213" Type="http://schemas.openxmlformats.org/officeDocument/2006/relationships/image" Target="../media/image2350.png"/><Relationship Id="rId420" Type="http://schemas.openxmlformats.org/officeDocument/2006/relationships/customXml" Target="../ink/ink3016.xml"/><Relationship Id="rId616" Type="http://schemas.openxmlformats.org/officeDocument/2006/relationships/customXml" Target="../ink/ink3114.xml"/><Relationship Id="rId658" Type="http://schemas.openxmlformats.org/officeDocument/2006/relationships/customXml" Target="../ink/ink3135.xml"/><Relationship Id="rId823" Type="http://schemas.openxmlformats.org/officeDocument/2006/relationships/customXml" Target="../ink/ink3218.xml"/><Relationship Id="rId255" Type="http://schemas.openxmlformats.org/officeDocument/2006/relationships/image" Target="../media/image2371.png"/><Relationship Id="rId297" Type="http://schemas.openxmlformats.org/officeDocument/2006/relationships/image" Target="../media/image2392.png"/><Relationship Id="rId462" Type="http://schemas.openxmlformats.org/officeDocument/2006/relationships/customXml" Target="../ink/ink3037.xml"/><Relationship Id="rId518" Type="http://schemas.openxmlformats.org/officeDocument/2006/relationships/customXml" Target="../ink/ink3065.xml"/><Relationship Id="rId725" Type="http://schemas.openxmlformats.org/officeDocument/2006/relationships/image" Target="../media/image2605.png"/><Relationship Id="rId115" Type="http://schemas.openxmlformats.org/officeDocument/2006/relationships/image" Target="../media/image2301.png"/><Relationship Id="rId157" Type="http://schemas.openxmlformats.org/officeDocument/2006/relationships/image" Target="../media/image2322.png"/><Relationship Id="rId322" Type="http://schemas.openxmlformats.org/officeDocument/2006/relationships/customXml" Target="../ink/ink2966.xml"/><Relationship Id="rId364" Type="http://schemas.openxmlformats.org/officeDocument/2006/relationships/customXml" Target="../ink/ink2988.xml"/><Relationship Id="rId767" Type="http://schemas.openxmlformats.org/officeDocument/2006/relationships/image" Target="../media/image2626.png"/><Relationship Id="rId61" Type="http://schemas.openxmlformats.org/officeDocument/2006/relationships/customXml" Target="../ink/ink2835.xml"/><Relationship Id="rId199" Type="http://schemas.openxmlformats.org/officeDocument/2006/relationships/image" Target="../media/image2343.png"/><Relationship Id="rId571" Type="http://schemas.openxmlformats.org/officeDocument/2006/relationships/image" Target="../media/image2528.png"/><Relationship Id="rId627" Type="http://schemas.openxmlformats.org/officeDocument/2006/relationships/image" Target="../media/image2556.png"/><Relationship Id="rId669" Type="http://schemas.openxmlformats.org/officeDocument/2006/relationships/image" Target="../media/image2577.png"/><Relationship Id="rId834" Type="http://schemas.openxmlformats.org/officeDocument/2006/relationships/image" Target="../media/image2658.png"/><Relationship Id="rId19" Type="http://schemas.openxmlformats.org/officeDocument/2006/relationships/customXml" Target="../ink/ink2814.xml"/><Relationship Id="rId224" Type="http://schemas.openxmlformats.org/officeDocument/2006/relationships/customXml" Target="../ink/ink2917.xml"/><Relationship Id="rId266" Type="http://schemas.openxmlformats.org/officeDocument/2006/relationships/customXml" Target="../ink/ink2938.xml"/><Relationship Id="rId431" Type="http://schemas.openxmlformats.org/officeDocument/2006/relationships/image" Target="../media/image2458.png"/><Relationship Id="rId473" Type="http://schemas.openxmlformats.org/officeDocument/2006/relationships/image" Target="../media/image2479.png"/><Relationship Id="rId529" Type="http://schemas.openxmlformats.org/officeDocument/2006/relationships/image" Target="../media/image2507.png"/><Relationship Id="rId680" Type="http://schemas.openxmlformats.org/officeDocument/2006/relationships/customXml" Target="../ink/ink3146.xml"/><Relationship Id="rId736" Type="http://schemas.openxmlformats.org/officeDocument/2006/relationships/customXml" Target="../ink/ink3174.xml"/><Relationship Id="rId30" Type="http://schemas.openxmlformats.org/officeDocument/2006/relationships/image" Target="../media/image2260.png"/><Relationship Id="rId126" Type="http://schemas.openxmlformats.org/officeDocument/2006/relationships/customXml" Target="../ink/ink2868.xml"/><Relationship Id="rId168" Type="http://schemas.openxmlformats.org/officeDocument/2006/relationships/customXml" Target="../ink/ink2889.xml"/><Relationship Id="rId333" Type="http://schemas.openxmlformats.org/officeDocument/2006/relationships/customXml" Target="../ink/ink2972.xml"/><Relationship Id="rId540" Type="http://schemas.openxmlformats.org/officeDocument/2006/relationships/customXml" Target="../ink/ink3076.xml"/><Relationship Id="rId778" Type="http://schemas.openxmlformats.org/officeDocument/2006/relationships/customXml" Target="../ink/ink3195.xml"/><Relationship Id="rId72" Type="http://schemas.openxmlformats.org/officeDocument/2006/relationships/image" Target="../media/image2280.png"/><Relationship Id="rId375" Type="http://schemas.openxmlformats.org/officeDocument/2006/relationships/image" Target="../media/image2430.png"/><Relationship Id="rId582" Type="http://schemas.openxmlformats.org/officeDocument/2006/relationships/customXml" Target="../ink/ink3097.xml"/><Relationship Id="rId638" Type="http://schemas.openxmlformats.org/officeDocument/2006/relationships/customXml" Target="../ink/ink3125.xml"/><Relationship Id="rId803" Type="http://schemas.openxmlformats.org/officeDocument/2006/relationships/customXml" Target="../ink/ink3208.xml"/><Relationship Id="rId845" Type="http://schemas.openxmlformats.org/officeDocument/2006/relationships/customXml" Target="../ink/ink3229.xml"/><Relationship Id="rId3" Type="http://schemas.openxmlformats.org/officeDocument/2006/relationships/image" Target="../media/image836.png"/><Relationship Id="rId235" Type="http://schemas.openxmlformats.org/officeDocument/2006/relationships/image" Target="../media/image2361.png"/><Relationship Id="rId277" Type="http://schemas.openxmlformats.org/officeDocument/2006/relationships/image" Target="../media/image2382.png"/><Relationship Id="rId400" Type="http://schemas.openxmlformats.org/officeDocument/2006/relationships/customXml" Target="../ink/ink3006.xml"/><Relationship Id="rId442" Type="http://schemas.openxmlformats.org/officeDocument/2006/relationships/customXml" Target="../ink/ink3027.xml"/><Relationship Id="rId484" Type="http://schemas.openxmlformats.org/officeDocument/2006/relationships/customXml" Target="../ink/ink3048.xml"/><Relationship Id="rId705" Type="http://schemas.openxmlformats.org/officeDocument/2006/relationships/image" Target="../media/image2595.png"/><Relationship Id="rId137" Type="http://schemas.openxmlformats.org/officeDocument/2006/relationships/image" Target="../media/image2312.png"/><Relationship Id="rId302" Type="http://schemas.openxmlformats.org/officeDocument/2006/relationships/customXml" Target="../ink/ink2956.xml"/><Relationship Id="rId344" Type="http://schemas.openxmlformats.org/officeDocument/2006/relationships/customXml" Target="../ink/ink2978.xml"/><Relationship Id="rId691" Type="http://schemas.openxmlformats.org/officeDocument/2006/relationships/image" Target="../media/image2588.png"/><Relationship Id="rId747" Type="http://schemas.openxmlformats.org/officeDocument/2006/relationships/image" Target="../media/image2616.png"/><Relationship Id="rId789" Type="http://schemas.openxmlformats.org/officeDocument/2006/relationships/image" Target="../media/image2637.png"/><Relationship Id="rId41" Type="http://schemas.openxmlformats.org/officeDocument/2006/relationships/customXml" Target="../ink/ink2825.xml"/><Relationship Id="rId83" Type="http://schemas.openxmlformats.org/officeDocument/2006/relationships/customXml" Target="../ink/ink2846.xml"/><Relationship Id="rId179" Type="http://schemas.openxmlformats.org/officeDocument/2006/relationships/image" Target="../media/image2333.png"/><Relationship Id="rId386" Type="http://schemas.openxmlformats.org/officeDocument/2006/relationships/customXml" Target="../ink/ink2999.xml"/><Relationship Id="rId551" Type="http://schemas.openxmlformats.org/officeDocument/2006/relationships/image" Target="../media/image2518.png"/><Relationship Id="rId593" Type="http://schemas.openxmlformats.org/officeDocument/2006/relationships/image" Target="../media/image2539.png"/><Relationship Id="rId607" Type="http://schemas.openxmlformats.org/officeDocument/2006/relationships/image" Target="../media/image2546.png"/><Relationship Id="rId649" Type="http://schemas.openxmlformats.org/officeDocument/2006/relationships/image" Target="../media/image2567.png"/><Relationship Id="rId814" Type="http://schemas.openxmlformats.org/officeDocument/2006/relationships/image" Target="../media/image2649.png"/><Relationship Id="rId856" Type="http://schemas.openxmlformats.org/officeDocument/2006/relationships/image" Target="../media/image2669.png"/><Relationship Id="rId190" Type="http://schemas.openxmlformats.org/officeDocument/2006/relationships/customXml" Target="../ink/ink2900.xml"/><Relationship Id="rId204" Type="http://schemas.openxmlformats.org/officeDocument/2006/relationships/customXml" Target="../ink/ink2907.xml"/><Relationship Id="rId246" Type="http://schemas.openxmlformats.org/officeDocument/2006/relationships/customXml" Target="../ink/ink2928.xml"/><Relationship Id="rId288" Type="http://schemas.openxmlformats.org/officeDocument/2006/relationships/customXml" Target="../ink/ink2949.xml"/><Relationship Id="rId411" Type="http://schemas.openxmlformats.org/officeDocument/2006/relationships/image" Target="../media/image2448.png"/><Relationship Id="rId453" Type="http://schemas.openxmlformats.org/officeDocument/2006/relationships/image" Target="../media/image2469.png"/><Relationship Id="rId509" Type="http://schemas.openxmlformats.org/officeDocument/2006/relationships/image" Target="../media/image2497.png"/><Relationship Id="rId660" Type="http://schemas.openxmlformats.org/officeDocument/2006/relationships/customXml" Target="../ink/ink3136.xml"/><Relationship Id="rId106" Type="http://schemas.openxmlformats.org/officeDocument/2006/relationships/customXml" Target="../ink/ink2858.xml"/><Relationship Id="rId313" Type="http://schemas.openxmlformats.org/officeDocument/2006/relationships/image" Target="../media/image2400.png"/><Relationship Id="rId495" Type="http://schemas.openxmlformats.org/officeDocument/2006/relationships/image" Target="../media/image2490.png"/><Relationship Id="rId716" Type="http://schemas.openxmlformats.org/officeDocument/2006/relationships/customXml" Target="../ink/ink3164.xml"/><Relationship Id="rId758" Type="http://schemas.openxmlformats.org/officeDocument/2006/relationships/customXml" Target="../ink/ink3185.xml"/><Relationship Id="rId10" Type="http://schemas.openxmlformats.org/officeDocument/2006/relationships/image" Target="../media/image2250.png"/><Relationship Id="rId52" Type="http://schemas.openxmlformats.org/officeDocument/2006/relationships/image" Target="../media/image2271.png"/><Relationship Id="rId94" Type="http://schemas.openxmlformats.org/officeDocument/2006/relationships/customXml" Target="../ink/ink2852.xml"/><Relationship Id="rId148" Type="http://schemas.openxmlformats.org/officeDocument/2006/relationships/customXml" Target="../ink/ink2879.xml"/><Relationship Id="rId355" Type="http://schemas.openxmlformats.org/officeDocument/2006/relationships/image" Target="../media/image2420.png"/><Relationship Id="rId397" Type="http://schemas.openxmlformats.org/officeDocument/2006/relationships/image" Target="../media/image2441.png"/><Relationship Id="rId520" Type="http://schemas.openxmlformats.org/officeDocument/2006/relationships/customXml" Target="../ink/ink3066.xml"/><Relationship Id="rId562" Type="http://schemas.openxmlformats.org/officeDocument/2006/relationships/customXml" Target="../ink/ink3087.xml"/><Relationship Id="rId618" Type="http://schemas.openxmlformats.org/officeDocument/2006/relationships/customXml" Target="../ink/ink3115.xml"/><Relationship Id="rId825" Type="http://schemas.openxmlformats.org/officeDocument/2006/relationships/customXml" Target="../ink/ink3219.xml"/><Relationship Id="rId215" Type="http://schemas.openxmlformats.org/officeDocument/2006/relationships/image" Target="../media/image2351.png"/><Relationship Id="rId257" Type="http://schemas.openxmlformats.org/officeDocument/2006/relationships/image" Target="../media/image2372.png"/><Relationship Id="rId422" Type="http://schemas.openxmlformats.org/officeDocument/2006/relationships/customXml" Target="../ink/ink3017.xml"/><Relationship Id="rId464" Type="http://schemas.openxmlformats.org/officeDocument/2006/relationships/customXml" Target="../ink/ink3038.xml"/><Relationship Id="rId299" Type="http://schemas.openxmlformats.org/officeDocument/2006/relationships/image" Target="../media/image2393.png"/><Relationship Id="rId727" Type="http://schemas.openxmlformats.org/officeDocument/2006/relationships/image" Target="../media/image2606.png"/><Relationship Id="rId63" Type="http://schemas.openxmlformats.org/officeDocument/2006/relationships/customXml" Target="../ink/ink2836.xml"/><Relationship Id="rId159" Type="http://schemas.openxmlformats.org/officeDocument/2006/relationships/image" Target="../media/image2323.png"/><Relationship Id="rId366" Type="http://schemas.openxmlformats.org/officeDocument/2006/relationships/customXml" Target="../ink/ink2989.xml"/><Relationship Id="rId573" Type="http://schemas.openxmlformats.org/officeDocument/2006/relationships/image" Target="../media/image2529.png"/><Relationship Id="rId780" Type="http://schemas.openxmlformats.org/officeDocument/2006/relationships/customXml" Target="../ink/ink3196.xml"/><Relationship Id="rId226" Type="http://schemas.openxmlformats.org/officeDocument/2006/relationships/customXml" Target="../ink/ink2918.xml"/><Relationship Id="rId433" Type="http://schemas.openxmlformats.org/officeDocument/2006/relationships/image" Target="../media/image2459.png"/><Relationship Id="rId640" Type="http://schemas.openxmlformats.org/officeDocument/2006/relationships/customXml" Target="../ink/ink3126.xml"/><Relationship Id="rId738" Type="http://schemas.openxmlformats.org/officeDocument/2006/relationships/customXml" Target="../ink/ink3175.xml"/><Relationship Id="rId74" Type="http://schemas.openxmlformats.org/officeDocument/2006/relationships/image" Target="../media/image2281.png"/><Relationship Id="rId377" Type="http://schemas.openxmlformats.org/officeDocument/2006/relationships/image" Target="../media/image2431.png"/><Relationship Id="rId500" Type="http://schemas.openxmlformats.org/officeDocument/2006/relationships/customXml" Target="../ink/ink3056.xml"/><Relationship Id="rId584" Type="http://schemas.openxmlformats.org/officeDocument/2006/relationships/customXml" Target="../ink/ink3098.xml"/><Relationship Id="rId805" Type="http://schemas.openxmlformats.org/officeDocument/2006/relationships/customXml" Target="../ink/ink3209.xml"/><Relationship Id="rId5" Type="http://schemas.openxmlformats.org/officeDocument/2006/relationships/customXml" Target="../ink/ink2807.xml"/><Relationship Id="rId237" Type="http://schemas.openxmlformats.org/officeDocument/2006/relationships/image" Target="../media/image2362.png"/><Relationship Id="rId791" Type="http://schemas.openxmlformats.org/officeDocument/2006/relationships/image" Target="../media/image2638.png"/><Relationship Id="rId444" Type="http://schemas.openxmlformats.org/officeDocument/2006/relationships/customXml" Target="../ink/ink3028.xml"/><Relationship Id="rId651" Type="http://schemas.openxmlformats.org/officeDocument/2006/relationships/image" Target="../media/image2568.png"/><Relationship Id="rId749" Type="http://schemas.openxmlformats.org/officeDocument/2006/relationships/image" Target="../media/image2617.png"/><Relationship Id="rId290" Type="http://schemas.openxmlformats.org/officeDocument/2006/relationships/customXml" Target="../ink/ink2950.xml"/><Relationship Id="rId304" Type="http://schemas.openxmlformats.org/officeDocument/2006/relationships/customXml" Target="../ink/ink2957.xml"/><Relationship Id="rId388" Type="http://schemas.openxmlformats.org/officeDocument/2006/relationships/customXml" Target="../ink/ink3000.xml"/><Relationship Id="rId511" Type="http://schemas.openxmlformats.org/officeDocument/2006/relationships/image" Target="../media/image2498.png"/><Relationship Id="rId609" Type="http://schemas.openxmlformats.org/officeDocument/2006/relationships/image" Target="../media/image2547.png"/><Relationship Id="rId85" Type="http://schemas.openxmlformats.org/officeDocument/2006/relationships/customXml" Target="../ink/ink2847.xml"/><Relationship Id="rId150" Type="http://schemas.openxmlformats.org/officeDocument/2006/relationships/customXml" Target="../ink/ink2880.xml"/><Relationship Id="rId595" Type="http://schemas.openxmlformats.org/officeDocument/2006/relationships/image" Target="../media/image2540.png"/><Relationship Id="rId816" Type="http://schemas.openxmlformats.org/officeDocument/2006/relationships/image" Target="../media/image2650.png"/><Relationship Id="rId248" Type="http://schemas.openxmlformats.org/officeDocument/2006/relationships/customXml" Target="../ink/ink2929.xml"/><Relationship Id="rId455" Type="http://schemas.openxmlformats.org/officeDocument/2006/relationships/image" Target="../media/image2470.png"/><Relationship Id="rId662" Type="http://schemas.openxmlformats.org/officeDocument/2006/relationships/customXml" Target="../ink/ink3137.xml"/><Relationship Id="rId12" Type="http://schemas.openxmlformats.org/officeDocument/2006/relationships/image" Target="../media/image2251.png"/><Relationship Id="rId108" Type="http://schemas.openxmlformats.org/officeDocument/2006/relationships/customXml" Target="../ink/ink2859.xml"/><Relationship Id="rId315" Type="http://schemas.openxmlformats.org/officeDocument/2006/relationships/image" Target="../media/image2401.png"/><Relationship Id="rId522" Type="http://schemas.openxmlformats.org/officeDocument/2006/relationships/customXml" Target="../ink/ink3067.xml"/><Relationship Id="rId96" Type="http://schemas.openxmlformats.org/officeDocument/2006/relationships/customXml" Target="../ink/ink2853.xml"/><Relationship Id="rId161" Type="http://schemas.openxmlformats.org/officeDocument/2006/relationships/image" Target="../media/image2324.png"/><Relationship Id="rId399" Type="http://schemas.openxmlformats.org/officeDocument/2006/relationships/image" Target="../media/image2442.png"/><Relationship Id="rId827" Type="http://schemas.openxmlformats.org/officeDocument/2006/relationships/customXml" Target="../ink/ink3220.xml"/><Relationship Id="rId259" Type="http://schemas.openxmlformats.org/officeDocument/2006/relationships/image" Target="../media/image2373.png"/><Relationship Id="rId466" Type="http://schemas.openxmlformats.org/officeDocument/2006/relationships/customXml" Target="../ink/ink3039.xml"/><Relationship Id="rId673" Type="http://schemas.openxmlformats.org/officeDocument/2006/relationships/image" Target="../media/image2579.png"/><Relationship Id="rId23" Type="http://schemas.openxmlformats.org/officeDocument/2006/relationships/customXml" Target="../ink/ink2816.xml"/><Relationship Id="rId119" Type="http://schemas.openxmlformats.org/officeDocument/2006/relationships/image" Target="../media/image2303.png"/><Relationship Id="rId326" Type="http://schemas.openxmlformats.org/officeDocument/2006/relationships/image" Target="../media/image2406.png"/><Relationship Id="rId533" Type="http://schemas.openxmlformats.org/officeDocument/2006/relationships/image" Target="../media/image2509.png"/><Relationship Id="rId740" Type="http://schemas.openxmlformats.org/officeDocument/2006/relationships/customXml" Target="../ink/ink3176.xml"/><Relationship Id="rId838" Type="http://schemas.openxmlformats.org/officeDocument/2006/relationships/image" Target="../media/image2660.png"/><Relationship Id="rId172" Type="http://schemas.openxmlformats.org/officeDocument/2006/relationships/customXml" Target="../ink/ink2891.xml"/><Relationship Id="rId477" Type="http://schemas.openxmlformats.org/officeDocument/2006/relationships/image" Target="../media/image2481.png"/><Relationship Id="rId600" Type="http://schemas.openxmlformats.org/officeDocument/2006/relationships/customXml" Target="../ink/ink3106.xml"/><Relationship Id="rId684" Type="http://schemas.openxmlformats.org/officeDocument/2006/relationships/customXml" Target="../ink/ink3148.xml"/><Relationship Id="rId337" Type="http://schemas.openxmlformats.org/officeDocument/2006/relationships/image" Target="../media/image2411.png"/><Relationship Id="rId34" Type="http://schemas.openxmlformats.org/officeDocument/2006/relationships/image" Target="../media/image2262.png"/><Relationship Id="rId544" Type="http://schemas.openxmlformats.org/officeDocument/2006/relationships/customXml" Target="../ink/ink3078.xml"/><Relationship Id="rId751" Type="http://schemas.openxmlformats.org/officeDocument/2006/relationships/image" Target="../media/image2618.png"/><Relationship Id="rId849" Type="http://schemas.openxmlformats.org/officeDocument/2006/relationships/customXml" Target="../ink/ink3231.xml"/><Relationship Id="rId183" Type="http://schemas.openxmlformats.org/officeDocument/2006/relationships/image" Target="../media/image2335.png"/><Relationship Id="rId390" Type="http://schemas.openxmlformats.org/officeDocument/2006/relationships/customXml" Target="../ink/ink3001.xml"/><Relationship Id="rId404" Type="http://schemas.openxmlformats.org/officeDocument/2006/relationships/customXml" Target="../ink/ink3008.xml"/><Relationship Id="rId611" Type="http://schemas.openxmlformats.org/officeDocument/2006/relationships/image" Target="../media/image2548.png"/><Relationship Id="rId250" Type="http://schemas.openxmlformats.org/officeDocument/2006/relationships/customXml" Target="../ink/ink2930.xml"/><Relationship Id="rId488" Type="http://schemas.openxmlformats.org/officeDocument/2006/relationships/customXml" Target="../ink/ink3050.xml"/><Relationship Id="rId695" Type="http://schemas.openxmlformats.org/officeDocument/2006/relationships/image" Target="../media/image2590.png"/><Relationship Id="rId709" Type="http://schemas.openxmlformats.org/officeDocument/2006/relationships/image" Target="../media/image2597.png"/><Relationship Id="rId45" Type="http://schemas.openxmlformats.org/officeDocument/2006/relationships/customXml" Target="../ink/ink2827.xml"/><Relationship Id="rId110" Type="http://schemas.openxmlformats.org/officeDocument/2006/relationships/customXml" Target="../ink/ink2860.xml"/><Relationship Id="rId348" Type="http://schemas.openxmlformats.org/officeDocument/2006/relationships/customXml" Target="../ink/ink2980.xml"/><Relationship Id="rId555" Type="http://schemas.openxmlformats.org/officeDocument/2006/relationships/image" Target="../media/image2520.png"/><Relationship Id="rId762" Type="http://schemas.openxmlformats.org/officeDocument/2006/relationships/customXml" Target="../ink/ink3187.xml"/><Relationship Id="rId194" Type="http://schemas.openxmlformats.org/officeDocument/2006/relationships/customXml" Target="../ink/ink2902.xml"/><Relationship Id="rId208" Type="http://schemas.openxmlformats.org/officeDocument/2006/relationships/customXml" Target="../ink/ink2909.xml"/><Relationship Id="rId415" Type="http://schemas.openxmlformats.org/officeDocument/2006/relationships/image" Target="../media/image2450.png"/><Relationship Id="rId622" Type="http://schemas.openxmlformats.org/officeDocument/2006/relationships/customXml" Target="../ink/ink3117.xml"/><Relationship Id="rId261" Type="http://schemas.openxmlformats.org/officeDocument/2006/relationships/image" Target="../media/image2374.png"/><Relationship Id="rId499" Type="http://schemas.openxmlformats.org/officeDocument/2006/relationships/image" Target="../media/image2492.png"/><Relationship Id="rId56" Type="http://schemas.openxmlformats.org/officeDocument/2006/relationships/image" Target="../media/image2273.png"/><Relationship Id="rId359" Type="http://schemas.openxmlformats.org/officeDocument/2006/relationships/image" Target="../media/image2422.png"/><Relationship Id="rId566" Type="http://schemas.openxmlformats.org/officeDocument/2006/relationships/customXml" Target="../ink/ink3089.xml"/><Relationship Id="rId773" Type="http://schemas.openxmlformats.org/officeDocument/2006/relationships/image" Target="../media/image2629.png"/><Relationship Id="rId121" Type="http://schemas.openxmlformats.org/officeDocument/2006/relationships/image" Target="../media/image2304.png"/><Relationship Id="rId219" Type="http://schemas.openxmlformats.org/officeDocument/2006/relationships/image" Target="../media/image2353.png"/><Relationship Id="rId426" Type="http://schemas.openxmlformats.org/officeDocument/2006/relationships/customXml" Target="../ink/ink3019.xml"/><Relationship Id="rId633" Type="http://schemas.openxmlformats.org/officeDocument/2006/relationships/image" Target="../media/image2559.png"/><Relationship Id="rId840" Type="http://schemas.openxmlformats.org/officeDocument/2006/relationships/image" Target="../media/image2661.png"/><Relationship Id="rId67" Type="http://schemas.openxmlformats.org/officeDocument/2006/relationships/customXml" Target="../ink/ink2838.xml"/><Relationship Id="rId272" Type="http://schemas.openxmlformats.org/officeDocument/2006/relationships/customXml" Target="../ink/ink2941.xml"/><Relationship Id="rId577" Type="http://schemas.openxmlformats.org/officeDocument/2006/relationships/image" Target="../media/image2531.png"/><Relationship Id="rId700" Type="http://schemas.openxmlformats.org/officeDocument/2006/relationships/customXml" Target="../ink/ink3156.xml"/><Relationship Id="rId132" Type="http://schemas.openxmlformats.org/officeDocument/2006/relationships/customXml" Target="../ink/ink2871.xml"/><Relationship Id="rId784" Type="http://schemas.openxmlformats.org/officeDocument/2006/relationships/customXml" Target="../ink/ink3198.xml"/><Relationship Id="rId437" Type="http://schemas.openxmlformats.org/officeDocument/2006/relationships/image" Target="../media/image2461.png"/><Relationship Id="rId644" Type="http://schemas.openxmlformats.org/officeDocument/2006/relationships/customXml" Target="../ink/ink3128.xml"/><Relationship Id="rId851" Type="http://schemas.openxmlformats.org/officeDocument/2006/relationships/customXml" Target="../ink/ink3232.xml"/><Relationship Id="rId283" Type="http://schemas.openxmlformats.org/officeDocument/2006/relationships/image" Target="../media/image2385.png"/><Relationship Id="rId490" Type="http://schemas.openxmlformats.org/officeDocument/2006/relationships/customXml" Target="../ink/ink3051.xml"/><Relationship Id="rId504" Type="http://schemas.openxmlformats.org/officeDocument/2006/relationships/customXml" Target="../ink/ink3058.xml"/><Relationship Id="rId711" Type="http://schemas.openxmlformats.org/officeDocument/2006/relationships/image" Target="../media/image2598.png"/><Relationship Id="rId78" Type="http://schemas.openxmlformats.org/officeDocument/2006/relationships/image" Target="../media/image2283.png"/><Relationship Id="rId143" Type="http://schemas.openxmlformats.org/officeDocument/2006/relationships/image" Target="../media/image2315.png"/><Relationship Id="rId350" Type="http://schemas.openxmlformats.org/officeDocument/2006/relationships/customXml" Target="../ink/ink2981.xml"/><Relationship Id="rId588" Type="http://schemas.openxmlformats.org/officeDocument/2006/relationships/customXml" Target="../ink/ink3100.xml"/><Relationship Id="rId795" Type="http://schemas.openxmlformats.org/officeDocument/2006/relationships/customXml" Target="../ink/ink3204.xml"/><Relationship Id="rId809" Type="http://schemas.openxmlformats.org/officeDocument/2006/relationships/customXml" Target="../ink/ink3211.xml"/><Relationship Id="rId9" Type="http://schemas.openxmlformats.org/officeDocument/2006/relationships/customXml" Target="../ink/ink2809.xml"/><Relationship Id="rId210" Type="http://schemas.openxmlformats.org/officeDocument/2006/relationships/customXml" Target="../ink/ink2910.xml"/><Relationship Id="rId448" Type="http://schemas.openxmlformats.org/officeDocument/2006/relationships/customXml" Target="../ink/ink3030.xml"/><Relationship Id="rId655" Type="http://schemas.openxmlformats.org/officeDocument/2006/relationships/image" Target="../media/image2570.png"/><Relationship Id="rId862" Type="http://schemas.openxmlformats.org/officeDocument/2006/relationships/image" Target="../media/image2672.png"/><Relationship Id="rId294" Type="http://schemas.openxmlformats.org/officeDocument/2006/relationships/customXml" Target="../ink/ink2952.xml"/><Relationship Id="rId308" Type="http://schemas.openxmlformats.org/officeDocument/2006/relationships/customXml" Target="../ink/ink2959.xml"/><Relationship Id="rId515" Type="http://schemas.openxmlformats.org/officeDocument/2006/relationships/image" Target="../media/image2500.png"/><Relationship Id="rId722" Type="http://schemas.openxmlformats.org/officeDocument/2006/relationships/customXml" Target="../ink/ink3167.xml"/><Relationship Id="rId89" Type="http://schemas.openxmlformats.org/officeDocument/2006/relationships/customXml" Target="../ink/ink2849.xml"/><Relationship Id="rId154" Type="http://schemas.openxmlformats.org/officeDocument/2006/relationships/customXml" Target="../ink/ink2882.xml"/><Relationship Id="rId361" Type="http://schemas.openxmlformats.org/officeDocument/2006/relationships/image" Target="../media/image2423.png"/><Relationship Id="rId599" Type="http://schemas.openxmlformats.org/officeDocument/2006/relationships/image" Target="../media/image2542.png"/><Relationship Id="rId459" Type="http://schemas.openxmlformats.org/officeDocument/2006/relationships/image" Target="../media/image2472.png"/><Relationship Id="rId666" Type="http://schemas.openxmlformats.org/officeDocument/2006/relationships/customXml" Target="../ink/ink3139.xml"/><Relationship Id="rId16" Type="http://schemas.openxmlformats.org/officeDocument/2006/relationships/image" Target="../media/image2253.png"/><Relationship Id="rId221" Type="http://schemas.openxmlformats.org/officeDocument/2006/relationships/image" Target="../media/image2354.png"/><Relationship Id="rId319" Type="http://schemas.openxmlformats.org/officeDocument/2006/relationships/image" Target="../media/image2403.png"/><Relationship Id="rId526" Type="http://schemas.openxmlformats.org/officeDocument/2006/relationships/customXml" Target="../ink/ink3069.xml"/><Relationship Id="rId733" Type="http://schemas.openxmlformats.org/officeDocument/2006/relationships/image" Target="../media/image2609.png"/><Relationship Id="rId165" Type="http://schemas.openxmlformats.org/officeDocument/2006/relationships/image" Target="../media/image2326.png"/><Relationship Id="rId372" Type="http://schemas.openxmlformats.org/officeDocument/2006/relationships/customXml" Target="../ink/ink2992.xml"/><Relationship Id="rId677" Type="http://schemas.openxmlformats.org/officeDocument/2006/relationships/image" Target="../media/image2581.png"/><Relationship Id="rId800" Type="http://schemas.openxmlformats.org/officeDocument/2006/relationships/image" Target="../media/image2642.png"/><Relationship Id="rId232" Type="http://schemas.openxmlformats.org/officeDocument/2006/relationships/customXml" Target="../ink/ink2921.xml"/><Relationship Id="rId27" Type="http://schemas.openxmlformats.org/officeDocument/2006/relationships/customXml" Target="../ink/ink2818.xml"/><Relationship Id="rId537" Type="http://schemas.openxmlformats.org/officeDocument/2006/relationships/image" Target="../media/image2511.png"/><Relationship Id="rId744" Type="http://schemas.openxmlformats.org/officeDocument/2006/relationships/customXml" Target="../ink/ink3178.xml"/><Relationship Id="rId80" Type="http://schemas.openxmlformats.org/officeDocument/2006/relationships/image" Target="../media/image2284.png"/><Relationship Id="rId176" Type="http://schemas.openxmlformats.org/officeDocument/2006/relationships/customXml" Target="../ink/ink2893.xml"/><Relationship Id="rId383" Type="http://schemas.openxmlformats.org/officeDocument/2006/relationships/image" Target="../media/image2434.png"/><Relationship Id="rId590" Type="http://schemas.openxmlformats.org/officeDocument/2006/relationships/customXml" Target="../ink/ink3101.xml"/><Relationship Id="rId604" Type="http://schemas.openxmlformats.org/officeDocument/2006/relationships/customXml" Target="../ink/ink3108.xml"/><Relationship Id="rId811" Type="http://schemas.openxmlformats.org/officeDocument/2006/relationships/customXml" Target="../ink/ink3212.xml"/><Relationship Id="rId243" Type="http://schemas.openxmlformats.org/officeDocument/2006/relationships/image" Target="../media/image2365.png"/><Relationship Id="rId450" Type="http://schemas.openxmlformats.org/officeDocument/2006/relationships/customXml" Target="../ink/ink3031.xml"/><Relationship Id="rId688" Type="http://schemas.openxmlformats.org/officeDocument/2006/relationships/customXml" Target="../ink/ink3150.xml"/><Relationship Id="rId38" Type="http://schemas.openxmlformats.org/officeDocument/2006/relationships/image" Target="../media/image2264.png"/><Relationship Id="rId103" Type="http://schemas.openxmlformats.org/officeDocument/2006/relationships/image" Target="../media/image2295.png"/><Relationship Id="rId310" Type="http://schemas.openxmlformats.org/officeDocument/2006/relationships/customXml" Target="../ink/ink2960.xml"/><Relationship Id="rId548" Type="http://schemas.openxmlformats.org/officeDocument/2006/relationships/customXml" Target="../ink/ink3080.xml"/><Relationship Id="rId755" Type="http://schemas.openxmlformats.org/officeDocument/2006/relationships/image" Target="../media/image2620.png"/><Relationship Id="rId91" Type="http://schemas.openxmlformats.org/officeDocument/2006/relationships/customXml" Target="../ink/ink2850.xml"/><Relationship Id="rId187" Type="http://schemas.openxmlformats.org/officeDocument/2006/relationships/image" Target="../media/image2337.png"/><Relationship Id="rId394" Type="http://schemas.openxmlformats.org/officeDocument/2006/relationships/customXml" Target="../ink/ink3003.xml"/><Relationship Id="rId408" Type="http://schemas.openxmlformats.org/officeDocument/2006/relationships/customXml" Target="../ink/ink3010.xml"/><Relationship Id="rId615" Type="http://schemas.openxmlformats.org/officeDocument/2006/relationships/image" Target="../media/image2550.png"/><Relationship Id="rId822" Type="http://schemas.openxmlformats.org/officeDocument/2006/relationships/image" Target="../media/image2652.png"/><Relationship Id="rId254" Type="http://schemas.openxmlformats.org/officeDocument/2006/relationships/customXml" Target="../ink/ink2932.xml"/><Relationship Id="rId699" Type="http://schemas.openxmlformats.org/officeDocument/2006/relationships/image" Target="../media/image2592.png"/><Relationship Id="rId49" Type="http://schemas.openxmlformats.org/officeDocument/2006/relationships/customXml" Target="../ink/ink2829.xml"/><Relationship Id="rId114" Type="http://schemas.openxmlformats.org/officeDocument/2006/relationships/customXml" Target="../ink/ink2862.xml"/><Relationship Id="rId461" Type="http://schemas.openxmlformats.org/officeDocument/2006/relationships/image" Target="../media/image2473.png"/><Relationship Id="rId559" Type="http://schemas.openxmlformats.org/officeDocument/2006/relationships/image" Target="../media/image2522.png"/><Relationship Id="rId766" Type="http://schemas.openxmlformats.org/officeDocument/2006/relationships/customXml" Target="../ink/ink3189.xml"/><Relationship Id="rId198" Type="http://schemas.openxmlformats.org/officeDocument/2006/relationships/customXml" Target="../ink/ink2904.xml"/><Relationship Id="rId321" Type="http://schemas.openxmlformats.org/officeDocument/2006/relationships/image" Target="../media/image2404.png"/><Relationship Id="rId419" Type="http://schemas.openxmlformats.org/officeDocument/2006/relationships/image" Target="../media/image2452.png"/><Relationship Id="rId626" Type="http://schemas.openxmlformats.org/officeDocument/2006/relationships/customXml" Target="../ink/ink3119.xml"/><Relationship Id="rId833" Type="http://schemas.openxmlformats.org/officeDocument/2006/relationships/customXml" Target="../ink/ink3223.xml"/><Relationship Id="rId265" Type="http://schemas.openxmlformats.org/officeDocument/2006/relationships/image" Target="../media/image2376.png"/><Relationship Id="rId472" Type="http://schemas.openxmlformats.org/officeDocument/2006/relationships/customXml" Target="../ink/ink3042.xml"/><Relationship Id="rId125" Type="http://schemas.openxmlformats.org/officeDocument/2006/relationships/image" Target="../media/image2306.png"/><Relationship Id="rId332" Type="http://schemas.openxmlformats.org/officeDocument/2006/relationships/image" Target="../media/image2409.png"/><Relationship Id="rId777" Type="http://schemas.openxmlformats.org/officeDocument/2006/relationships/image" Target="../media/image2631.png"/><Relationship Id="rId637" Type="http://schemas.openxmlformats.org/officeDocument/2006/relationships/image" Target="../media/image2561.png"/><Relationship Id="rId844" Type="http://schemas.openxmlformats.org/officeDocument/2006/relationships/image" Target="../media/image2663.png"/><Relationship Id="rId276" Type="http://schemas.openxmlformats.org/officeDocument/2006/relationships/customXml" Target="../ink/ink2943.xml"/><Relationship Id="rId483" Type="http://schemas.openxmlformats.org/officeDocument/2006/relationships/image" Target="../media/image2484.png"/><Relationship Id="rId690" Type="http://schemas.openxmlformats.org/officeDocument/2006/relationships/customXml" Target="../ink/ink3151.xml"/><Relationship Id="rId704" Type="http://schemas.openxmlformats.org/officeDocument/2006/relationships/customXml" Target="../ink/ink3158.xml"/><Relationship Id="rId40" Type="http://schemas.openxmlformats.org/officeDocument/2006/relationships/image" Target="../media/image2265.png"/><Relationship Id="rId136" Type="http://schemas.openxmlformats.org/officeDocument/2006/relationships/customXml" Target="../ink/ink2873.xml"/><Relationship Id="rId343" Type="http://schemas.openxmlformats.org/officeDocument/2006/relationships/image" Target="../media/image2414.png"/><Relationship Id="rId550" Type="http://schemas.openxmlformats.org/officeDocument/2006/relationships/customXml" Target="../ink/ink3081.xml"/><Relationship Id="rId788" Type="http://schemas.openxmlformats.org/officeDocument/2006/relationships/customXml" Target="../ink/ink3200.xml"/><Relationship Id="rId203" Type="http://schemas.openxmlformats.org/officeDocument/2006/relationships/image" Target="../media/image2345.png"/><Relationship Id="rId648" Type="http://schemas.openxmlformats.org/officeDocument/2006/relationships/customXml" Target="../ink/ink3130.xml"/><Relationship Id="rId855" Type="http://schemas.openxmlformats.org/officeDocument/2006/relationships/customXml" Target="../ink/ink3234.xml"/><Relationship Id="rId287" Type="http://schemas.openxmlformats.org/officeDocument/2006/relationships/image" Target="../media/image2387.png"/><Relationship Id="rId410" Type="http://schemas.openxmlformats.org/officeDocument/2006/relationships/customXml" Target="../ink/ink3011.xml"/><Relationship Id="rId494" Type="http://schemas.openxmlformats.org/officeDocument/2006/relationships/customXml" Target="../ink/ink3053.xml"/><Relationship Id="rId508" Type="http://schemas.openxmlformats.org/officeDocument/2006/relationships/customXml" Target="../ink/ink3060.xml"/><Relationship Id="rId715" Type="http://schemas.openxmlformats.org/officeDocument/2006/relationships/image" Target="../media/image2600.png"/><Relationship Id="rId147" Type="http://schemas.openxmlformats.org/officeDocument/2006/relationships/image" Target="../media/image2317.png"/><Relationship Id="rId354" Type="http://schemas.openxmlformats.org/officeDocument/2006/relationships/customXml" Target="../ink/ink2983.xml"/><Relationship Id="rId799" Type="http://schemas.openxmlformats.org/officeDocument/2006/relationships/customXml" Target="../ink/ink3206.xml"/><Relationship Id="rId51" Type="http://schemas.openxmlformats.org/officeDocument/2006/relationships/customXml" Target="../ink/ink2830.xml"/><Relationship Id="rId561" Type="http://schemas.openxmlformats.org/officeDocument/2006/relationships/image" Target="../media/image2523.png"/><Relationship Id="rId659" Type="http://schemas.openxmlformats.org/officeDocument/2006/relationships/image" Target="../media/image2572.png"/><Relationship Id="rId214" Type="http://schemas.openxmlformats.org/officeDocument/2006/relationships/customXml" Target="../ink/ink2912.xml"/><Relationship Id="rId298" Type="http://schemas.openxmlformats.org/officeDocument/2006/relationships/customXml" Target="../ink/ink2954.xml"/><Relationship Id="rId421" Type="http://schemas.openxmlformats.org/officeDocument/2006/relationships/image" Target="../media/image2453.png"/><Relationship Id="rId519" Type="http://schemas.openxmlformats.org/officeDocument/2006/relationships/image" Target="../media/image2502.png"/><Relationship Id="rId158" Type="http://schemas.openxmlformats.org/officeDocument/2006/relationships/customXml" Target="../ink/ink2884.xml"/><Relationship Id="rId726" Type="http://schemas.openxmlformats.org/officeDocument/2006/relationships/customXml" Target="../ink/ink3169.xml"/><Relationship Id="rId62" Type="http://schemas.openxmlformats.org/officeDocument/2006/relationships/image" Target="../media/image2276.png"/><Relationship Id="rId365" Type="http://schemas.openxmlformats.org/officeDocument/2006/relationships/image" Target="../media/image2425.png"/><Relationship Id="rId572" Type="http://schemas.openxmlformats.org/officeDocument/2006/relationships/customXml" Target="../ink/ink3092.xml"/><Relationship Id="rId225" Type="http://schemas.openxmlformats.org/officeDocument/2006/relationships/image" Target="../media/image2356.png"/><Relationship Id="rId432" Type="http://schemas.openxmlformats.org/officeDocument/2006/relationships/customXml" Target="../ink/ink3022.xml"/><Relationship Id="rId737" Type="http://schemas.openxmlformats.org/officeDocument/2006/relationships/image" Target="../media/image2611.png"/><Relationship Id="rId73" Type="http://schemas.openxmlformats.org/officeDocument/2006/relationships/customXml" Target="../ink/ink2841.xml"/><Relationship Id="rId169" Type="http://schemas.openxmlformats.org/officeDocument/2006/relationships/image" Target="../media/image2328.png"/><Relationship Id="rId376" Type="http://schemas.openxmlformats.org/officeDocument/2006/relationships/customXml" Target="../ink/ink2994.xml"/><Relationship Id="rId583" Type="http://schemas.openxmlformats.org/officeDocument/2006/relationships/image" Target="../media/image2534.png"/><Relationship Id="rId790" Type="http://schemas.openxmlformats.org/officeDocument/2006/relationships/customXml" Target="../ink/ink3201.xml"/><Relationship Id="rId804" Type="http://schemas.openxmlformats.org/officeDocument/2006/relationships/image" Target="../media/image2644.png"/><Relationship Id="rId4" Type="http://schemas.openxmlformats.org/officeDocument/2006/relationships/hyperlink" Target="https://policy.trade.ec.europa.eu/eu-trade-relationships-country-and-region/countries-and-regions/united-states_en" TargetMode="External"/><Relationship Id="rId236" Type="http://schemas.openxmlformats.org/officeDocument/2006/relationships/customXml" Target="../ink/ink2923.xml"/><Relationship Id="rId443" Type="http://schemas.openxmlformats.org/officeDocument/2006/relationships/image" Target="../media/image2464.png"/><Relationship Id="rId650" Type="http://schemas.openxmlformats.org/officeDocument/2006/relationships/customXml" Target="../ink/ink3131.xml"/><Relationship Id="rId303" Type="http://schemas.openxmlformats.org/officeDocument/2006/relationships/image" Target="../media/image2395.png"/><Relationship Id="rId748" Type="http://schemas.openxmlformats.org/officeDocument/2006/relationships/customXml" Target="../ink/ink3180.xml"/><Relationship Id="rId84" Type="http://schemas.openxmlformats.org/officeDocument/2006/relationships/image" Target="../media/image2286.png"/><Relationship Id="rId387" Type="http://schemas.openxmlformats.org/officeDocument/2006/relationships/image" Target="../media/image2436.png"/><Relationship Id="rId510" Type="http://schemas.openxmlformats.org/officeDocument/2006/relationships/customXml" Target="../ink/ink3061.xml"/><Relationship Id="rId594" Type="http://schemas.openxmlformats.org/officeDocument/2006/relationships/customXml" Target="../ink/ink3103.xml"/><Relationship Id="rId608" Type="http://schemas.openxmlformats.org/officeDocument/2006/relationships/customXml" Target="../ink/ink3110.xml"/><Relationship Id="rId815" Type="http://schemas.openxmlformats.org/officeDocument/2006/relationships/customXml" Target="../ink/ink3214.xml"/><Relationship Id="rId247" Type="http://schemas.openxmlformats.org/officeDocument/2006/relationships/image" Target="../media/image2367.png"/><Relationship Id="rId107" Type="http://schemas.openxmlformats.org/officeDocument/2006/relationships/image" Target="../media/image2297.png"/><Relationship Id="rId454" Type="http://schemas.openxmlformats.org/officeDocument/2006/relationships/customXml" Target="../ink/ink3033.xml"/><Relationship Id="rId661" Type="http://schemas.openxmlformats.org/officeDocument/2006/relationships/image" Target="../media/image2573.png"/><Relationship Id="rId759" Type="http://schemas.openxmlformats.org/officeDocument/2006/relationships/image" Target="../media/image2622.png"/><Relationship Id="rId11" Type="http://schemas.openxmlformats.org/officeDocument/2006/relationships/customXml" Target="../ink/ink2810.xml"/><Relationship Id="rId314" Type="http://schemas.openxmlformats.org/officeDocument/2006/relationships/customXml" Target="../ink/ink2962.xml"/><Relationship Id="rId398" Type="http://schemas.openxmlformats.org/officeDocument/2006/relationships/customXml" Target="../ink/ink3005.xml"/><Relationship Id="rId521" Type="http://schemas.openxmlformats.org/officeDocument/2006/relationships/image" Target="../media/image2503.png"/><Relationship Id="rId619" Type="http://schemas.openxmlformats.org/officeDocument/2006/relationships/image" Target="../media/image2552.png"/><Relationship Id="rId95" Type="http://schemas.openxmlformats.org/officeDocument/2006/relationships/image" Target="../media/image2291.png"/><Relationship Id="rId160" Type="http://schemas.openxmlformats.org/officeDocument/2006/relationships/customXml" Target="../ink/ink2885.xml"/><Relationship Id="rId826" Type="http://schemas.openxmlformats.org/officeDocument/2006/relationships/image" Target="../media/image2654.png"/><Relationship Id="rId258" Type="http://schemas.openxmlformats.org/officeDocument/2006/relationships/customXml" Target="../ink/ink2934.xml"/><Relationship Id="rId465" Type="http://schemas.openxmlformats.org/officeDocument/2006/relationships/image" Target="../media/image2475.png"/><Relationship Id="rId672" Type="http://schemas.openxmlformats.org/officeDocument/2006/relationships/customXml" Target="../ink/ink3142.xml"/><Relationship Id="rId22" Type="http://schemas.openxmlformats.org/officeDocument/2006/relationships/image" Target="../media/image2256.png"/><Relationship Id="rId118" Type="http://schemas.openxmlformats.org/officeDocument/2006/relationships/customXml" Target="../ink/ink2864.xml"/><Relationship Id="rId325" Type="http://schemas.openxmlformats.org/officeDocument/2006/relationships/customXml" Target="../ink/ink2968.xml"/><Relationship Id="rId532" Type="http://schemas.openxmlformats.org/officeDocument/2006/relationships/customXml" Target="../ink/ink3072.xml"/><Relationship Id="rId171" Type="http://schemas.openxmlformats.org/officeDocument/2006/relationships/image" Target="../media/image2329.png"/><Relationship Id="rId837" Type="http://schemas.openxmlformats.org/officeDocument/2006/relationships/customXml" Target="../ink/ink3225.xml"/><Relationship Id="rId269" Type="http://schemas.openxmlformats.org/officeDocument/2006/relationships/image" Target="../media/image2378.png"/><Relationship Id="rId476" Type="http://schemas.openxmlformats.org/officeDocument/2006/relationships/customXml" Target="../ink/ink3044.xml"/><Relationship Id="rId683" Type="http://schemas.openxmlformats.org/officeDocument/2006/relationships/image" Target="../media/image2584.png"/><Relationship Id="rId33" Type="http://schemas.openxmlformats.org/officeDocument/2006/relationships/customXml" Target="../ink/ink2821.xml"/><Relationship Id="rId129" Type="http://schemas.openxmlformats.org/officeDocument/2006/relationships/image" Target="../media/image2308.png"/><Relationship Id="rId336" Type="http://schemas.openxmlformats.org/officeDocument/2006/relationships/customXml" Target="../ink/ink2974.xml"/><Relationship Id="rId543" Type="http://schemas.openxmlformats.org/officeDocument/2006/relationships/image" Target="../media/image2514.png"/><Relationship Id="rId182" Type="http://schemas.openxmlformats.org/officeDocument/2006/relationships/customXml" Target="../ink/ink2896.xml"/><Relationship Id="rId403" Type="http://schemas.openxmlformats.org/officeDocument/2006/relationships/image" Target="../media/image2444.png"/><Relationship Id="rId750" Type="http://schemas.openxmlformats.org/officeDocument/2006/relationships/customXml" Target="../ink/ink3181.xml"/><Relationship Id="rId848" Type="http://schemas.openxmlformats.org/officeDocument/2006/relationships/image" Target="../media/image2665.png"/><Relationship Id="rId487" Type="http://schemas.openxmlformats.org/officeDocument/2006/relationships/image" Target="../media/image2486.png"/><Relationship Id="rId610" Type="http://schemas.openxmlformats.org/officeDocument/2006/relationships/customXml" Target="../ink/ink3111.xml"/><Relationship Id="rId694" Type="http://schemas.openxmlformats.org/officeDocument/2006/relationships/customXml" Target="../ink/ink3153.xml"/><Relationship Id="rId708" Type="http://schemas.openxmlformats.org/officeDocument/2006/relationships/customXml" Target="../ink/ink3160.xml"/><Relationship Id="rId347" Type="http://schemas.openxmlformats.org/officeDocument/2006/relationships/image" Target="../media/image2416.png"/><Relationship Id="rId44" Type="http://schemas.openxmlformats.org/officeDocument/2006/relationships/image" Target="../media/image2267.png"/><Relationship Id="rId554" Type="http://schemas.openxmlformats.org/officeDocument/2006/relationships/customXml" Target="../ink/ink3083.xml"/><Relationship Id="rId761" Type="http://schemas.openxmlformats.org/officeDocument/2006/relationships/image" Target="../media/image2623.png"/><Relationship Id="rId859" Type="http://schemas.openxmlformats.org/officeDocument/2006/relationships/customXml" Target="../ink/ink3236.xml"/><Relationship Id="rId193" Type="http://schemas.openxmlformats.org/officeDocument/2006/relationships/image" Target="../media/image2340.png"/><Relationship Id="rId207" Type="http://schemas.openxmlformats.org/officeDocument/2006/relationships/image" Target="../media/image2347.png"/><Relationship Id="rId414" Type="http://schemas.openxmlformats.org/officeDocument/2006/relationships/customXml" Target="../ink/ink3013.xml"/><Relationship Id="rId498" Type="http://schemas.openxmlformats.org/officeDocument/2006/relationships/customXml" Target="../ink/ink3055.xml"/><Relationship Id="rId621" Type="http://schemas.openxmlformats.org/officeDocument/2006/relationships/image" Target="../media/image2553.png"/><Relationship Id="rId260" Type="http://schemas.openxmlformats.org/officeDocument/2006/relationships/customXml" Target="../ink/ink2935.xml"/><Relationship Id="rId719" Type="http://schemas.openxmlformats.org/officeDocument/2006/relationships/image" Target="../media/image2602.png"/><Relationship Id="rId55" Type="http://schemas.openxmlformats.org/officeDocument/2006/relationships/customXml" Target="../ink/ink2832.xml"/><Relationship Id="rId120" Type="http://schemas.openxmlformats.org/officeDocument/2006/relationships/customXml" Target="../ink/ink2865.xml"/><Relationship Id="rId358" Type="http://schemas.openxmlformats.org/officeDocument/2006/relationships/customXml" Target="../ink/ink2985.xml"/><Relationship Id="rId565" Type="http://schemas.openxmlformats.org/officeDocument/2006/relationships/image" Target="../media/image2525.png"/><Relationship Id="rId772" Type="http://schemas.openxmlformats.org/officeDocument/2006/relationships/customXml" Target="../ink/ink3192.xml"/><Relationship Id="rId218" Type="http://schemas.openxmlformats.org/officeDocument/2006/relationships/customXml" Target="../ink/ink2914.xml"/><Relationship Id="rId425" Type="http://schemas.openxmlformats.org/officeDocument/2006/relationships/image" Target="../media/image2455.png"/><Relationship Id="rId632" Type="http://schemas.openxmlformats.org/officeDocument/2006/relationships/customXml" Target="../ink/ink3122.xml"/><Relationship Id="rId271" Type="http://schemas.openxmlformats.org/officeDocument/2006/relationships/image" Target="../media/image2379.png"/><Relationship Id="rId66" Type="http://schemas.openxmlformats.org/officeDocument/2006/relationships/image" Target="../media/image2278.png"/><Relationship Id="rId131" Type="http://schemas.openxmlformats.org/officeDocument/2006/relationships/image" Target="../media/image2309.png"/><Relationship Id="rId369" Type="http://schemas.openxmlformats.org/officeDocument/2006/relationships/image" Target="../media/image2427.png"/><Relationship Id="rId576" Type="http://schemas.openxmlformats.org/officeDocument/2006/relationships/customXml" Target="../ink/ink3094.xml"/><Relationship Id="rId783" Type="http://schemas.openxmlformats.org/officeDocument/2006/relationships/image" Target="../media/image2634.png"/><Relationship Id="rId229" Type="http://schemas.openxmlformats.org/officeDocument/2006/relationships/image" Target="../media/image2358.png"/><Relationship Id="rId436" Type="http://schemas.openxmlformats.org/officeDocument/2006/relationships/customXml" Target="../ink/ink3024.xml"/><Relationship Id="rId643" Type="http://schemas.openxmlformats.org/officeDocument/2006/relationships/image" Target="../media/image2564.png"/><Relationship Id="rId850" Type="http://schemas.openxmlformats.org/officeDocument/2006/relationships/image" Target="../media/image2666.png"/><Relationship Id="rId77" Type="http://schemas.openxmlformats.org/officeDocument/2006/relationships/customXml" Target="../ink/ink2843.xml"/><Relationship Id="rId282" Type="http://schemas.openxmlformats.org/officeDocument/2006/relationships/customXml" Target="../ink/ink2946.xml"/><Relationship Id="rId503" Type="http://schemas.openxmlformats.org/officeDocument/2006/relationships/image" Target="../media/image2494.png"/><Relationship Id="rId587" Type="http://schemas.openxmlformats.org/officeDocument/2006/relationships/image" Target="../media/image2536.png"/><Relationship Id="rId710" Type="http://schemas.openxmlformats.org/officeDocument/2006/relationships/customXml" Target="../ink/ink3161.xml"/><Relationship Id="rId808" Type="http://schemas.openxmlformats.org/officeDocument/2006/relationships/image" Target="../media/image26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14-581-international-economics-i-spring-2013/downlo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0.png"/><Relationship Id="rId21" Type="http://schemas.openxmlformats.org/officeDocument/2006/relationships/image" Target="../media/image2682.png"/><Relationship Id="rId42" Type="http://schemas.openxmlformats.org/officeDocument/2006/relationships/customXml" Target="../ink/ink3258.xml"/><Relationship Id="rId63" Type="http://schemas.openxmlformats.org/officeDocument/2006/relationships/image" Target="../media/image2703.png"/><Relationship Id="rId84" Type="http://schemas.openxmlformats.org/officeDocument/2006/relationships/customXml" Target="../ink/ink3279.xml"/><Relationship Id="rId138" Type="http://schemas.openxmlformats.org/officeDocument/2006/relationships/customXml" Target="../ink/ink3306.xml"/><Relationship Id="rId159" Type="http://schemas.openxmlformats.org/officeDocument/2006/relationships/image" Target="../media/image2751.png"/><Relationship Id="rId107" Type="http://schemas.openxmlformats.org/officeDocument/2006/relationships/image" Target="../media/image2725.png"/><Relationship Id="rId11" Type="http://schemas.openxmlformats.org/officeDocument/2006/relationships/image" Target="../media/image2677.png"/><Relationship Id="rId32" Type="http://schemas.openxmlformats.org/officeDocument/2006/relationships/customXml" Target="../ink/ink3253.xml"/><Relationship Id="rId53" Type="http://schemas.openxmlformats.org/officeDocument/2006/relationships/image" Target="../media/image2698.png"/><Relationship Id="rId74" Type="http://schemas.openxmlformats.org/officeDocument/2006/relationships/customXml" Target="../ink/ink3274.xml"/><Relationship Id="rId128" Type="http://schemas.openxmlformats.org/officeDocument/2006/relationships/customXml" Target="../ink/ink3301.xml"/><Relationship Id="rId149" Type="http://schemas.openxmlformats.org/officeDocument/2006/relationships/image" Target="../media/image2746.png"/><Relationship Id="rId5" Type="http://schemas.openxmlformats.org/officeDocument/2006/relationships/image" Target="../media/image2674.png"/><Relationship Id="rId95" Type="http://schemas.openxmlformats.org/officeDocument/2006/relationships/image" Target="../media/image2719.png"/><Relationship Id="rId160" Type="http://schemas.openxmlformats.org/officeDocument/2006/relationships/customXml" Target="../ink/ink3317.xml"/><Relationship Id="rId22" Type="http://schemas.openxmlformats.org/officeDocument/2006/relationships/customXml" Target="../ink/ink3248.xml"/><Relationship Id="rId43" Type="http://schemas.openxmlformats.org/officeDocument/2006/relationships/image" Target="../media/image2693.png"/><Relationship Id="rId64" Type="http://schemas.openxmlformats.org/officeDocument/2006/relationships/customXml" Target="../ink/ink3269.xml"/><Relationship Id="rId118" Type="http://schemas.openxmlformats.org/officeDocument/2006/relationships/customXml" Target="../ink/ink3296.xml"/><Relationship Id="rId139" Type="http://schemas.openxmlformats.org/officeDocument/2006/relationships/image" Target="../media/image2741.png"/><Relationship Id="rId85" Type="http://schemas.openxmlformats.org/officeDocument/2006/relationships/image" Target="../media/image2714.png"/><Relationship Id="rId150" Type="http://schemas.openxmlformats.org/officeDocument/2006/relationships/customXml" Target="../ink/ink3312.xml"/><Relationship Id="rId12" Type="http://schemas.openxmlformats.org/officeDocument/2006/relationships/customXml" Target="../ink/ink3243.xml"/><Relationship Id="rId17" Type="http://schemas.openxmlformats.org/officeDocument/2006/relationships/image" Target="../media/image2680.png"/><Relationship Id="rId33" Type="http://schemas.openxmlformats.org/officeDocument/2006/relationships/image" Target="../media/image2688.png"/><Relationship Id="rId38" Type="http://schemas.openxmlformats.org/officeDocument/2006/relationships/customXml" Target="../ink/ink3256.xml"/><Relationship Id="rId59" Type="http://schemas.openxmlformats.org/officeDocument/2006/relationships/image" Target="../media/image2701.png"/><Relationship Id="rId103" Type="http://schemas.openxmlformats.org/officeDocument/2006/relationships/image" Target="../media/image2723.png"/><Relationship Id="rId108" Type="http://schemas.openxmlformats.org/officeDocument/2006/relationships/customXml" Target="../ink/ink3291.xml"/><Relationship Id="rId124" Type="http://schemas.openxmlformats.org/officeDocument/2006/relationships/customXml" Target="../ink/ink3299.xml"/><Relationship Id="rId129" Type="http://schemas.openxmlformats.org/officeDocument/2006/relationships/image" Target="../media/image2736.png"/><Relationship Id="rId54" Type="http://schemas.openxmlformats.org/officeDocument/2006/relationships/customXml" Target="../ink/ink3264.xml"/><Relationship Id="rId70" Type="http://schemas.openxmlformats.org/officeDocument/2006/relationships/customXml" Target="../ink/ink3272.xml"/><Relationship Id="rId75" Type="http://schemas.openxmlformats.org/officeDocument/2006/relationships/image" Target="../media/image2709.png"/><Relationship Id="rId91" Type="http://schemas.openxmlformats.org/officeDocument/2006/relationships/image" Target="../media/image2717.png"/><Relationship Id="rId96" Type="http://schemas.openxmlformats.org/officeDocument/2006/relationships/customXml" Target="../ink/ink3285.xml"/><Relationship Id="rId140" Type="http://schemas.openxmlformats.org/officeDocument/2006/relationships/customXml" Target="../ink/ink3307.xml"/><Relationship Id="rId145" Type="http://schemas.openxmlformats.org/officeDocument/2006/relationships/image" Target="../media/image2744.png"/><Relationship Id="rId161" Type="http://schemas.openxmlformats.org/officeDocument/2006/relationships/image" Target="../media/image27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40.xml"/><Relationship Id="rId23" Type="http://schemas.openxmlformats.org/officeDocument/2006/relationships/image" Target="../media/image2683.png"/><Relationship Id="rId28" Type="http://schemas.openxmlformats.org/officeDocument/2006/relationships/customXml" Target="../ink/ink3251.xml"/><Relationship Id="rId49" Type="http://schemas.openxmlformats.org/officeDocument/2006/relationships/image" Target="../media/image2696.png"/><Relationship Id="rId114" Type="http://schemas.openxmlformats.org/officeDocument/2006/relationships/customXml" Target="../ink/ink3294.xml"/><Relationship Id="rId119" Type="http://schemas.openxmlformats.org/officeDocument/2006/relationships/image" Target="../media/image2731.png"/><Relationship Id="rId44" Type="http://schemas.openxmlformats.org/officeDocument/2006/relationships/customXml" Target="../ink/ink3259.xml"/><Relationship Id="rId60" Type="http://schemas.openxmlformats.org/officeDocument/2006/relationships/customXml" Target="../ink/ink3267.xml"/><Relationship Id="rId65" Type="http://schemas.openxmlformats.org/officeDocument/2006/relationships/image" Target="../media/image2704.png"/><Relationship Id="rId81" Type="http://schemas.openxmlformats.org/officeDocument/2006/relationships/image" Target="../media/image2712.png"/><Relationship Id="rId86" Type="http://schemas.openxmlformats.org/officeDocument/2006/relationships/customXml" Target="../ink/ink3280.xml"/><Relationship Id="rId130" Type="http://schemas.openxmlformats.org/officeDocument/2006/relationships/customXml" Target="../ink/ink3302.xml"/><Relationship Id="rId135" Type="http://schemas.openxmlformats.org/officeDocument/2006/relationships/image" Target="../media/image2739.png"/><Relationship Id="rId151" Type="http://schemas.openxmlformats.org/officeDocument/2006/relationships/image" Target="../media/image2747.png"/><Relationship Id="rId156" Type="http://schemas.openxmlformats.org/officeDocument/2006/relationships/customXml" Target="../ink/ink3315.xml"/><Relationship Id="rId13" Type="http://schemas.openxmlformats.org/officeDocument/2006/relationships/image" Target="../media/image2678.png"/><Relationship Id="rId18" Type="http://schemas.openxmlformats.org/officeDocument/2006/relationships/customXml" Target="../ink/ink3246.xml"/><Relationship Id="rId39" Type="http://schemas.openxmlformats.org/officeDocument/2006/relationships/image" Target="../media/image2691.png"/><Relationship Id="rId109" Type="http://schemas.openxmlformats.org/officeDocument/2006/relationships/image" Target="../media/image2726.png"/><Relationship Id="rId34" Type="http://schemas.openxmlformats.org/officeDocument/2006/relationships/customXml" Target="../ink/ink3254.xml"/><Relationship Id="rId50" Type="http://schemas.openxmlformats.org/officeDocument/2006/relationships/customXml" Target="../ink/ink3262.xml"/><Relationship Id="rId55" Type="http://schemas.openxmlformats.org/officeDocument/2006/relationships/image" Target="../media/image2699.png"/><Relationship Id="rId76" Type="http://schemas.openxmlformats.org/officeDocument/2006/relationships/customXml" Target="../ink/ink3275.xml"/><Relationship Id="rId97" Type="http://schemas.openxmlformats.org/officeDocument/2006/relationships/image" Target="../media/image2720.png"/><Relationship Id="rId104" Type="http://schemas.openxmlformats.org/officeDocument/2006/relationships/customXml" Target="../ink/ink3289.xml"/><Relationship Id="rId120" Type="http://schemas.openxmlformats.org/officeDocument/2006/relationships/customXml" Target="../ink/ink3297.xml"/><Relationship Id="rId125" Type="http://schemas.openxmlformats.org/officeDocument/2006/relationships/image" Target="../media/image2734.png"/><Relationship Id="rId141" Type="http://schemas.openxmlformats.org/officeDocument/2006/relationships/image" Target="../media/image2742.png"/><Relationship Id="rId146" Type="http://schemas.openxmlformats.org/officeDocument/2006/relationships/customXml" Target="../ink/ink3310.xml"/><Relationship Id="rId7" Type="http://schemas.openxmlformats.org/officeDocument/2006/relationships/image" Target="../media/image2675.png"/><Relationship Id="rId71" Type="http://schemas.openxmlformats.org/officeDocument/2006/relationships/image" Target="../media/image2707.png"/><Relationship Id="rId92" Type="http://schemas.openxmlformats.org/officeDocument/2006/relationships/customXml" Target="../ink/ink3283.xml"/><Relationship Id="rId162" Type="http://schemas.openxmlformats.org/officeDocument/2006/relationships/customXml" Target="../ink/ink3318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2686.png"/><Relationship Id="rId24" Type="http://schemas.openxmlformats.org/officeDocument/2006/relationships/customXml" Target="../ink/ink3249.xml"/><Relationship Id="rId40" Type="http://schemas.openxmlformats.org/officeDocument/2006/relationships/customXml" Target="../ink/ink3257.xml"/><Relationship Id="rId45" Type="http://schemas.openxmlformats.org/officeDocument/2006/relationships/image" Target="../media/image2694.png"/><Relationship Id="rId66" Type="http://schemas.openxmlformats.org/officeDocument/2006/relationships/customXml" Target="../ink/ink3270.xml"/><Relationship Id="rId87" Type="http://schemas.openxmlformats.org/officeDocument/2006/relationships/image" Target="../media/image2715.png"/><Relationship Id="rId110" Type="http://schemas.openxmlformats.org/officeDocument/2006/relationships/customXml" Target="../ink/ink3292.xml"/><Relationship Id="rId115" Type="http://schemas.openxmlformats.org/officeDocument/2006/relationships/image" Target="../media/image2729.png"/><Relationship Id="rId131" Type="http://schemas.openxmlformats.org/officeDocument/2006/relationships/image" Target="../media/image2737.png"/><Relationship Id="rId136" Type="http://schemas.openxmlformats.org/officeDocument/2006/relationships/customXml" Target="../ink/ink3305.xml"/><Relationship Id="rId157" Type="http://schemas.openxmlformats.org/officeDocument/2006/relationships/image" Target="../media/image2750.png"/><Relationship Id="rId61" Type="http://schemas.openxmlformats.org/officeDocument/2006/relationships/image" Target="../media/image2702.png"/><Relationship Id="rId82" Type="http://schemas.openxmlformats.org/officeDocument/2006/relationships/customXml" Target="../ink/ink3278.xml"/><Relationship Id="rId152" Type="http://schemas.openxmlformats.org/officeDocument/2006/relationships/customXml" Target="../ink/ink3313.xml"/><Relationship Id="rId19" Type="http://schemas.openxmlformats.org/officeDocument/2006/relationships/image" Target="../media/image2681.png"/><Relationship Id="rId14" Type="http://schemas.openxmlformats.org/officeDocument/2006/relationships/customXml" Target="../ink/ink3244.xml"/><Relationship Id="rId30" Type="http://schemas.openxmlformats.org/officeDocument/2006/relationships/customXml" Target="../ink/ink3252.xml"/><Relationship Id="rId35" Type="http://schemas.openxmlformats.org/officeDocument/2006/relationships/image" Target="../media/image2689.png"/><Relationship Id="rId56" Type="http://schemas.openxmlformats.org/officeDocument/2006/relationships/customXml" Target="../ink/ink3265.xml"/><Relationship Id="rId77" Type="http://schemas.openxmlformats.org/officeDocument/2006/relationships/image" Target="../media/image2710.png"/><Relationship Id="rId100" Type="http://schemas.openxmlformats.org/officeDocument/2006/relationships/customXml" Target="../ink/ink3287.xml"/><Relationship Id="rId105" Type="http://schemas.openxmlformats.org/officeDocument/2006/relationships/image" Target="../media/image2724.png"/><Relationship Id="rId126" Type="http://schemas.openxmlformats.org/officeDocument/2006/relationships/customXml" Target="../ink/ink3300.xml"/><Relationship Id="rId147" Type="http://schemas.openxmlformats.org/officeDocument/2006/relationships/image" Target="../media/image2745.png"/><Relationship Id="rId8" Type="http://schemas.openxmlformats.org/officeDocument/2006/relationships/customXml" Target="../ink/ink3241.xml"/><Relationship Id="rId51" Type="http://schemas.openxmlformats.org/officeDocument/2006/relationships/image" Target="../media/image2697.png"/><Relationship Id="rId72" Type="http://schemas.openxmlformats.org/officeDocument/2006/relationships/customXml" Target="../ink/ink3273.xml"/><Relationship Id="rId93" Type="http://schemas.openxmlformats.org/officeDocument/2006/relationships/image" Target="../media/image2718.png"/><Relationship Id="rId98" Type="http://schemas.openxmlformats.org/officeDocument/2006/relationships/customXml" Target="../ink/ink3286.xml"/><Relationship Id="rId121" Type="http://schemas.openxmlformats.org/officeDocument/2006/relationships/image" Target="../media/image2732.png"/><Relationship Id="rId142" Type="http://schemas.openxmlformats.org/officeDocument/2006/relationships/customXml" Target="../ink/ink3308.xml"/><Relationship Id="rId163" Type="http://schemas.openxmlformats.org/officeDocument/2006/relationships/image" Target="../media/image2753.png"/><Relationship Id="rId3" Type="http://schemas.openxmlformats.org/officeDocument/2006/relationships/image" Target="../media/image2247.png"/><Relationship Id="rId25" Type="http://schemas.openxmlformats.org/officeDocument/2006/relationships/image" Target="../media/image2684.png"/><Relationship Id="rId46" Type="http://schemas.openxmlformats.org/officeDocument/2006/relationships/customXml" Target="../ink/ink3260.xml"/><Relationship Id="rId67" Type="http://schemas.openxmlformats.org/officeDocument/2006/relationships/image" Target="../media/image2705.png"/><Relationship Id="rId116" Type="http://schemas.openxmlformats.org/officeDocument/2006/relationships/customXml" Target="../ink/ink3295.xml"/><Relationship Id="rId137" Type="http://schemas.openxmlformats.org/officeDocument/2006/relationships/image" Target="../media/image2740.png"/><Relationship Id="rId158" Type="http://schemas.openxmlformats.org/officeDocument/2006/relationships/customXml" Target="../ink/ink3316.xml"/><Relationship Id="rId20" Type="http://schemas.openxmlformats.org/officeDocument/2006/relationships/customXml" Target="../ink/ink3247.xml"/><Relationship Id="rId41" Type="http://schemas.openxmlformats.org/officeDocument/2006/relationships/image" Target="../media/image2692.png"/><Relationship Id="rId62" Type="http://schemas.openxmlformats.org/officeDocument/2006/relationships/customXml" Target="../ink/ink3268.xml"/><Relationship Id="rId83" Type="http://schemas.openxmlformats.org/officeDocument/2006/relationships/image" Target="../media/image2713.png"/><Relationship Id="rId88" Type="http://schemas.openxmlformats.org/officeDocument/2006/relationships/customXml" Target="../ink/ink3281.xml"/><Relationship Id="rId111" Type="http://schemas.openxmlformats.org/officeDocument/2006/relationships/image" Target="../media/image2727.png"/><Relationship Id="rId132" Type="http://schemas.openxmlformats.org/officeDocument/2006/relationships/customXml" Target="../ink/ink3303.xml"/><Relationship Id="rId153" Type="http://schemas.openxmlformats.org/officeDocument/2006/relationships/image" Target="../media/image2748.png"/><Relationship Id="rId15" Type="http://schemas.openxmlformats.org/officeDocument/2006/relationships/image" Target="../media/image2679.png"/><Relationship Id="rId36" Type="http://schemas.openxmlformats.org/officeDocument/2006/relationships/customXml" Target="../ink/ink3255.xml"/><Relationship Id="rId57" Type="http://schemas.openxmlformats.org/officeDocument/2006/relationships/image" Target="../media/image2700.png"/><Relationship Id="rId106" Type="http://schemas.openxmlformats.org/officeDocument/2006/relationships/customXml" Target="../ink/ink3290.xml"/><Relationship Id="rId127" Type="http://schemas.openxmlformats.org/officeDocument/2006/relationships/image" Target="../media/image2735.png"/><Relationship Id="rId10" Type="http://schemas.openxmlformats.org/officeDocument/2006/relationships/customXml" Target="../ink/ink3242.xml"/><Relationship Id="rId31" Type="http://schemas.openxmlformats.org/officeDocument/2006/relationships/image" Target="../media/image2687.png"/><Relationship Id="rId52" Type="http://schemas.openxmlformats.org/officeDocument/2006/relationships/customXml" Target="../ink/ink3263.xml"/><Relationship Id="rId73" Type="http://schemas.openxmlformats.org/officeDocument/2006/relationships/image" Target="../media/image2708.png"/><Relationship Id="rId78" Type="http://schemas.openxmlformats.org/officeDocument/2006/relationships/customXml" Target="../ink/ink3276.xml"/><Relationship Id="rId94" Type="http://schemas.openxmlformats.org/officeDocument/2006/relationships/customXml" Target="../ink/ink3284.xml"/><Relationship Id="rId99" Type="http://schemas.openxmlformats.org/officeDocument/2006/relationships/image" Target="../media/image2721.png"/><Relationship Id="rId101" Type="http://schemas.openxmlformats.org/officeDocument/2006/relationships/image" Target="../media/image2722.png"/><Relationship Id="rId122" Type="http://schemas.openxmlformats.org/officeDocument/2006/relationships/customXml" Target="../ink/ink3298.xml"/><Relationship Id="rId143" Type="http://schemas.openxmlformats.org/officeDocument/2006/relationships/image" Target="../media/image2743.png"/><Relationship Id="rId148" Type="http://schemas.openxmlformats.org/officeDocument/2006/relationships/customXml" Target="../ink/ink3311.xml"/><Relationship Id="rId4" Type="http://schemas.openxmlformats.org/officeDocument/2006/relationships/customXml" Target="../ink/ink3239.xml"/><Relationship Id="rId9" Type="http://schemas.openxmlformats.org/officeDocument/2006/relationships/image" Target="../media/image2676.png"/><Relationship Id="rId26" Type="http://schemas.openxmlformats.org/officeDocument/2006/relationships/customXml" Target="../ink/ink3250.xml"/><Relationship Id="rId47" Type="http://schemas.openxmlformats.org/officeDocument/2006/relationships/image" Target="../media/image2695.png"/><Relationship Id="rId68" Type="http://schemas.openxmlformats.org/officeDocument/2006/relationships/customXml" Target="../ink/ink3271.xml"/><Relationship Id="rId89" Type="http://schemas.openxmlformats.org/officeDocument/2006/relationships/image" Target="../media/image2716.png"/><Relationship Id="rId112" Type="http://schemas.openxmlformats.org/officeDocument/2006/relationships/customXml" Target="../ink/ink3293.xml"/><Relationship Id="rId133" Type="http://schemas.openxmlformats.org/officeDocument/2006/relationships/image" Target="../media/image2738.png"/><Relationship Id="rId154" Type="http://schemas.openxmlformats.org/officeDocument/2006/relationships/customXml" Target="../ink/ink3314.xml"/><Relationship Id="rId16" Type="http://schemas.openxmlformats.org/officeDocument/2006/relationships/customXml" Target="../ink/ink3245.xml"/><Relationship Id="rId37" Type="http://schemas.openxmlformats.org/officeDocument/2006/relationships/image" Target="../media/image2690.png"/><Relationship Id="rId58" Type="http://schemas.openxmlformats.org/officeDocument/2006/relationships/customXml" Target="../ink/ink3266.xml"/><Relationship Id="rId79" Type="http://schemas.openxmlformats.org/officeDocument/2006/relationships/image" Target="../media/image2711.png"/><Relationship Id="rId102" Type="http://schemas.openxmlformats.org/officeDocument/2006/relationships/customXml" Target="../ink/ink3288.xml"/><Relationship Id="rId123" Type="http://schemas.openxmlformats.org/officeDocument/2006/relationships/image" Target="../media/image2733.png"/><Relationship Id="rId144" Type="http://schemas.openxmlformats.org/officeDocument/2006/relationships/customXml" Target="../ink/ink3309.xml"/><Relationship Id="rId90" Type="http://schemas.openxmlformats.org/officeDocument/2006/relationships/customXml" Target="../ink/ink3282.xml"/><Relationship Id="rId27" Type="http://schemas.openxmlformats.org/officeDocument/2006/relationships/image" Target="../media/image2685.png"/><Relationship Id="rId48" Type="http://schemas.openxmlformats.org/officeDocument/2006/relationships/customXml" Target="../ink/ink3261.xml"/><Relationship Id="rId69" Type="http://schemas.openxmlformats.org/officeDocument/2006/relationships/image" Target="../media/image2706.png"/><Relationship Id="rId113" Type="http://schemas.openxmlformats.org/officeDocument/2006/relationships/image" Target="../media/image2728.png"/><Relationship Id="rId134" Type="http://schemas.openxmlformats.org/officeDocument/2006/relationships/customXml" Target="../ink/ink3304.xml"/><Relationship Id="rId80" Type="http://schemas.openxmlformats.org/officeDocument/2006/relationships/customXml" Target="../ink/ink3277.xml"/><Relationship Id="rId155" Type="http://schemas.openxmlformats.org/officeDocument/2006/relationships/image" Target="../media/image274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3.png"/><Relationship Id="rId671" Type="http://schemas.openxmlformats.org/officeDocument/2006/relationships/customXml" Target="../ink/ink1056.xml"/><Relationship Id="rId769" Type="http://schemas.openxmlformats.org/officeDocument/2006/relationships/image" Target="../media/image5056.png"/><Relationship Id="rId21" Type="http://schemas.openxmlformats.org/officeDocument/2006/relationships/image" Target="../media/image4685.png"/><Relationship Id="rId324" Type="http://schemas.openxmlformats.org/officeDocument/2006/relationships/image" Target="../media/image4835.png"/><Relationship Id="rId531" Type="http://schemas.openxmlformats.org/officeDocument/2006/relationships/customXml" Target="../ink/ink986.xml"/><Relationship Id="rId629" Type="http://schemas.openxmlformats.org/officeDocument/2006/relationships/customXml" Target="../ink/ink1035.xml"/><Relationship Id="rId170" Type="http://schemas.openxmlformats.org/officeDocument/2006/relationships/customXml" Target="../ink/ink804.xml"/><Relationship Id="rId836" Type="http://schemas.openxmlformats.org/officeDocument/2006/relationships/customXml" Target="../ink/ink1139.xml"/><Relationship Id="rId268" Type="http://schemas.openxmlformats.org/officeDocument/2006/relationships/image" Target="../media/image4807.png"/><Relationship Id="rId475" Type="http://schemas.openxmlformats.org/officeDocument/2006/relationships/customXml" Target="../ink/ink958.xml"/><Relationship Id="rId682" Type="http://schemas.openxmlformats.org/officeDocument/2006/relationships/image" Target="../media/image5013.png"/><Relationship Id="rId903" Type="http://schemas.openxmlformats.org/officeDocument/2006/relationships/customXml" Target="../ink/ink1172.xml"/><Relationship Id="rId32" Type="http://schemas.openxmlformats.org/officeDocument/2006/relationships/customXml" Target="../ink/ink735.xml"/><Relationship Id="rId128" Type="http://schemas.openxmlformats.org/officeDocument/2006/relationships/customXml" Target="../ink/ink783.xml"/><Relationship Id="rId335" Type="http://schemas.openxmlformats.org/officeDocument/2006/relationships/customXml" Target="../ink/ink887.xml"/><Relationship Id="rId542" Type="http://schemas.openxmlformats.org/officeDocument/2006/relationships/image" Target="../media/image4943.png"/><Relationship Id="rId181" Type="http://schemas.openxmlformats.org/officeDocument/2006/relationships/customXml" Target="../ink/ink810.xml"/><Relationship Id="rId402" Type="http://schemas.openxmlformats.org/officeDocument/2006/relationships/image" Target="../media/image4873.png"/><Relationship Id="rId847" Type="http://schemas.openxmlformats.org/officeDocument/2006/relationships/image" Target="../media/image5095.png"/><Relationship Id="rId279" Type="http://schemas.openxmlformats.org/officeDocument/2006/relationships/customXml" Target="../ink/ink859.xml"/><Relationship Id="rId486" Type="http://schemas.openxmlformats.org/officeDocument/2006/relationships/image" Target="../media/image4915.png"/><Relationship Id="rId693" Type="http://schemas.openxmlformats.org/officeDocument/2006/relationships/customXml" Target="../ink/ink1067.xml"/><Relationship Id="rId707" Type="http://schemas.openxmlformats.org/officeDocument/2006/relationships/customXml" Target="../ink/ink1074.xml"/><Relationship Id="rId914" Type="http://schemas.openxmlformats.org/officeDocument/2006/relationships/image" Target="../media/image5129.png"/><Relationship Id="rId43" Type="http://schemas.openxmlformats.org/officeDocument/2006/relationships/image" Target="../media/image4696.png"/><Relationship Id="rId139" Type="http://schemas.openxmlformats.org/officeDocument/2006/relationships/image" Target="../media/image4744.png"/><Relationship Id="rId346" Type="http://schemas.openxmlformats.org/officeDocument/2006/relationships/image" Target="../media/image4846.png"/><Relationship Id="rId553" Type="http://schemas.openxmlformats.org/officeDocument/2006/relationships/customXml" Target="../ink/ink997.xml"/><Relationship Id="rId760" Type="http://schemas.openxmlformats.org/officeDocument/2006/relationships/customXml" Target="../ink/ink1101.xml"/><Relationship Id="rId192" Type="http://schemas.openxmlformats.org/officeDocument/2006/relationships/image" Target="../media/image4769.png"/><Relationship Id="rId206" Type="http://schemas.openxmlformats.org/officeDocument/2006/relationships/image" Target="../media/image4776.png"/><Relationship Id="rId413" Type="http://schemas.openxmlformats.org/officeDocument/2006/relationships/customXml" Target="../ink/ink927.xml"/><Relationship Id="rId858" Type="http://schemas.openxmlformats.org/officeDocument/2006/relationships/image" Target="../media/image5101.png"/><Relationship Id="rId497" Type="http://schemas.openxmlformats.org/officeDocument/2006/relationships/customXml" Target="../ink/ink969.xml"/><Relationship Id="rId620" Type="http://schemas.openxmlformats.org/officeDocument/2006/relationships/image" Target="../media/image4982.png"/><Relationship Id="rId718" Type="http://schemas.openxmlformats.org/officeDocument/2006/relationships/customXml" Target="../ink/ink1080.xml"/><Relationship Id="rId925" Type="http://schemas.openxmlformats.org/officeDocument/2006/relationships/customXml" Target="../ink/ink1183.xml"/><Relationship Id="rId357" Type="http://schemas.openxmlformats.org/officeDocument/2006/relationships/image" Target="../media/image4851.png"/><Relationship Id="rId54" Type="http://schemas.openxmlformats.org/officeDocument/2006/relationships/customXml" Target="../ink/ink746.xml"/><Relationship Id="rId217" Type="http://schemas.openxmlformats.org/officeDocument/2006/relationships/customXml" Target="../ink/ink828.xml"/><Relationship Id="rId564" Type="http://schemas.openxmlformats.org/officeDocument/2006/relationships/image" Target="../media/image4954.png"/><Relationship Id="rId771" Type="http://schemas.openxmlformats.org/officeDocument/2006/relationships/image" Target="../media/image5057.png"/><Relationship Id="rId869" Type="http://schemas.openxmlformats.org/officeDocument/2006/relationships/customXml" Target="../ink/ink1155.xml"/><Relationship Id="rId424" Type="http://schemas.openxmlformats.org/officeDocument/2006/relationships/image" Target="../media/image4884.png"/><Relationship Id="rId631" Type="http://schemas.openxmlformats.org/officeDocument/2006/relationships/customXml" Target="../ink/ink1036.xml"/><Relationship Id="rId729" Type="http://schemas.openxmlformats.org/officeDocument/2006/relationships/image" Target="../media/image5036.png"/><Relationship Id="rId270" Type="http://schemas.openxmlformats.org/officeDocument/2006/relationships/image" Target="../media/image4808.png"/><Relationship Id="rId936" Type="http://schemas.openxmlformats.org/officeDocument/2006/relationships/image" Target="../media/image5140.png"/><Relationship Id="rId65" Type="http://schemas.openxmlformats.org/officeDocument/2006/relationships/image" Target="../media/image4707.png"/><Relationship Id="rId130" Type="http://schemas.openxmlformats.org/officeDocument/2006/relationships/customXml" Target="../ink/ink784.xml"/><Relationship Id="rId368" Type="http://schemas.openxmlformats.org/officeDocument/2006/relationships/customXml" Target="../ink/ink904.xml"/><Relationship Id="rId575" Type="http://schemas.openxmlformats.org/officeDocument/2006/relationships/customXml" Target="../ink/ink1008.xml"/><Relationship Id="rId782" Type="http://schemas.openxmlformats.org/officeDocument/2006/relationships/customXml" Target="../ink/ink1112.xml"/><Relationship Id="rId228" Type="http://schemas.openxmlformats.org/officeDocument/2006/relationships/image" Target="../media/image4787.png"/><Relationship Id="rId435" Type="http://schemas.openxmlformats.org/officeDocument/2006/relationships/customXml" Target="../ink/ink938.xml"/><Relationship Id="rId642" Type="http://schemas.openxmlformats.org/officeDocument/2006/relationships/image" Target="../media/image4993.png"/><Relationship Id="rId281" Type="http://schemas.openxmlformats.org/officeDocument/2006/relationships/customXml" Target="../ink/ink860.xml"/><Relationship Id="rId502" Type="http://schemas.openxmlformats.org/officeDocument/2006/relationships/image" Target="../media/image4923.png"/><Relationship Id="rId947" Type="http://schemas.openxmlformats.org/officeDocument/2006/relationships/customXml" Target="../ink/ink1194.xml"/><Relationship Id="rId76" Type="http://schemas.openxmlformats.org/officeDocument/2006/relationships/customXml" Target="../ink/ink757.xml"/><Relationship Id="rId141" Type="http://schemas.openxmlformats.org/officeDocument/2006/relationships/image" Target="../media/image4745.png"/><Relationship Id="rId379" Type="http://schemas.openxmlformats.org/officeDocument/2006/relationships/customXml" Target="../ink/ink910.xml"/><Relationship Id="rId586" Type="http://schemas.openxmlformats.org/officeDocument/2006/relationships/image" Target="../media/image4965.png"/><Relationship Id="rId793" Type="http://schemas.openxmlformats.org/officeDocument/2006/relationships/image" Target="../media/image5068.png"/><Relationship Id="rId807" Type="http://schemas.openxmlformats.org/officeDocument/2006/relationships/image" Target="../media/image5075.png"/><Relationship Id="rId7" Type="http://schemas.openxmlformats.org/officeDocument/2006/relationships/image" Target="../media/image4678.png"/><Relationship Id="rId239" Type="http://schemas.openxmlformats.org/officeDocument/2006/relationships/customXml" Target="../ink/ink839.xml"/><Relationship Id="rId446" Type="http://schemas.openxmlformats.org/officeDocument/2006/relationships/image" Target="../media/image4895.png"/><Relationship Id="rId653" Type="http://schemas.openxmlformats.org/officeDocument/2006/relationships/customXml" Target="../ink/ink1047.xml"/><Relationship Id="rId292" Type="http://schemas.openxmlformats.org/officeDocument/2006/relationships/image" Target="../media/image4819.png"/><Relationship Id="rId306" Type="http://schemas.openxmlformats.org/officeDocument/2006/relationships/image" Target="../media/image4826.png"/><Relationship Id="rId860" Type="http://schemas.openxmlformats.org/officeDocument/2006/relationships/image" Target="../media/image5102.png"/><Relationship Id="rId958" Type="http://schemas.openxmlformats.org/officeDocument/2006/relationships/image" Target="../media/image5151.png"/><Relationship Id="rId87" Type="http://schemas.openxmlformats.org/officeDocument/2006/relationships/image" Target="../media/image4718.png"/><Relationship Id="rId513" Type="http://schemas.openxmlformats.org/officeDocument/2006/relationships/customXml" Target="../ink/ink977.xml"/><Relationship Id="rId597" Type="http://schemas.openxmlformats.org/officeDocument/2006/relationships/customXml" Target="../ink/ink1019.xml"/><Relationship Id="rId720" Type="http://schemas.openxmlformats.org/officeDocument/2006/relationships/customXml" Target="../ink/ink1081.xml"/><Relationship Id="rId818" Type="http://schemas.openxmlformats.org/officeDocument/2006/relationships/customXml" Target="../ink/ink1130.xml"/><Relationship Id="rId152" Type="http://schemas.openxmlformats.org/officeDocument/2006/relationships/customXml" Target="../ink/ink795.xml"/><Relationship Id="rId457" Type="http://schemas.openxmlformats.org/officeDocument/2006/relationships/customXml" Target="../ink/ink949.xml"/><Relationship Id="rId664" Type="http://schemas.openxmlformats.org/officeDocument/2006/relationships/image" Target="../media/image5004.png"/><Relationship Id="rId871" Type="http://schemas.openxmlformats.org/officeDocument/2006/relationships/customXml" Target="../ink/ink1156.xml"/><Relationship Id="rId14" Type="http://schemas.openxmlformats.org/officeDocument/2006/relationships/customXml" Target="../ink/ink726.xml"/><Relationship Id="rId317" Type="http://schemas.openxmlformats.org/officeDocument/2006/relationships/customXml" Target="../ink/ink878.xml"/><Relationship Id="rId524" Type="http://schemas.openxmlformats.org/officeDocument/2006/relationships/image" Target="../media/image4934.png"/><Relationship Id="rId731" Type="http://schemas.openxmlformats.org/officeDocument/2006/relationships/image" Target="../media/image5037.png"/><Relationship Id="rId98" Type="http://schemas.openxmlformats.org/officeDocument/2006/relationships/customXml" Target="../ink/ink768.xml"/><Relationship Id="rId163" Type="http://schemas.openxmlformats.org/officeDocument/2006/relationships/image" Target="../media/image4755.png"/><Relationship Id="rId370" Type="http://schemas.openxmlformats.org/officeDocument/2006/relationships/customXml" Target="../ink/ink905.xml"/><Relationship Id="rId829" Type="http://schemas.openxmlformats.org/officeDocument/2006/relationships/image" Target="../media/image5086.png"/><Relationship Id="rId230" Type="http://schemas.openxmlformats.org/officeDocument/2006/relationships/image" Target="../media/image4788.png"/><Relationship Id="rId468" Type="http://schemas.openxmlformats.org/officeDocument/2006/relationships/image" Target="../media/image4906.png"/><Relationship Id="rId675" Type="http://schemas.openxmlformats.org/officeDocument/2006/relationships/customXml" Target="../ink/ink1058.xml"/><Relationship Id="rId882" Type="http://schemas.openxmlformats.org/officeDocument/2006/relationships/image" Target="../media/image5113.png"/><Relationship Id="rId25" Type="http://schemas.openxmlformats.org/officeDocument/2006/relationships/image" Target="../media/image4687.png"/><Relationship Id="rId328" Type="http://schemas.openxmlformats.org/officeDocument/2006/relationships/image" Target="../media/image4837.png"/><Relationship Id="rId535" Type="http://schemas.openxmlformats.org/officeDocument/2006/relationships/customXml" Target="../ink/ink988.xml"/><Relationship Id="rId742" Type="http://schemas.openxmlformats.org/officeDocument/2006/relationships/customXml" Target="../ink/ink1092.xml"/><Relationship Id="rId174" Type="http://schemas.openxmlformats.org/officeDocument/2006/relationships/customXml" Target="../ink/ink806.xml"/><Relationship Id="rId381" Type="http://schemas.openxmlformats.org/officeDocument/2006/relationships/customXml" Target="../ink/ink911.xml"/><Relationship Id="rId602" Type="http://schemas.openxmlformats.org/officeDocument/2006/relationships/image" Target="../media/image4973.png"/><Relationship Id="rId241" Type="http://schemas.openxmlformats.org/officeDocument/2006/relationships/customXml" Target="../ink/ink840.xml"/><Relationship Id="rId479" Type="http://schemas.openxmlformats.org/officeDocument/2006/relationships/customXml" Target="../ink/ink960.xml"/><Relationship Id="rId686" Type="http://schemas.openxmlformats.org/officeDocument/2006/relationships/image" Target="../media/image5015.png"/><Relationship Id="rId893" Type="http://schemas.openxmlformats.org/officeDocument/2006/relationships/customXml" Target="../ink/ink1167.xml"/><Relationship Id="rId907" Type="http://schemas.openxmlformats.org/officeDocument/2006/relationships/customXml" Target="../ink/ink1174.xml"/><Relationship Id="rId36" Type="http://schemas.openxmlformats.org/officeDocument/2006/relationships/customXml" Target="../ink/ink737.xml"/><Relationship Id="rId339" Type="http://schemas.openxmlformats.org/officeDocument/2006/relationships/customXml" Target="../ink/ink889.xml"/><Relationship Id="rId546" Type="http://schemas.openxmlformats.org/officeDocument/2006/relationships/image" Target="../media/image4945.png"/><Relationship Id="rId753" Type="http://schemas.openxmlformats.org/officeDocument/2006/relationships/image" Target="../media/image5048.png"/><Relationship Id="rId101" Type="http://schemas.openxmlformats.org/officeDocument/2006/relationships/image" Target="../media/image4725.png"/><Relationship Id="rId185" Type="http://schemas.openxmlformats.org/officeDocument/2006/relationships/customXml" Target="../ink/ink812.xml"/><Relationship Id="rId406" Type="http://schemas.openxmlformats.org/officeDocument/2006/relationships/image" Target="../media/image4875.png"/><Relationship Id="rId960" Type="http://schemas.openxmlformats.org/officeDocument/2006/relationships/image" Target="../media/image5152.png"/><Relationship Id="rId392" Type="http://schemas.openxmlformats.org/officeDocument/2006/relationships/image" Target="../media/image4868.png"/><Relationship Id="rId613" Type="http://schemas.openxmlformats.org/officeDocument/2006/relationships/customXml" Target="../ink/ink1027.xml"/><Relationship Id="rId697" Type="http://schemas.openxmlformats.org/officeDocument/2006/relationships/customXml" Target="../ink/ink1069.xml"/><Relationship Id="rId820" Type="http://schemas.openxmlformats.org/officeDocument/2006/relationships/customXml" Target="../ink/ink1131.xml"/><Relationship Id="rId918" Type="http://schemas.openxmlformats.org/officeDocument/2006/relationships/image" Target="../media/image5131.png"/><Relationship Id="rId252" Type="http://schemas.openxmlformats.org/officeDocument/2006/relationships/image" Target="../media/image4799.png"/><Relationship Id="rId47" Type="http://schemas.openxmlformats.org/officeDocument/2006/relationships/image" Target="../media/image4698.png"/><Relationship Id="rId112" Type="http://schemas.openxmlformats.org/officeDocument/2006/relationships/customXml" Target="../ink/ink775.xml"/><Relationship Id="rId557" Type="http://schemas.openxmlformats.org/officeDocument/2006/relationships/customXml" Target="../ink/ink999.xml"/><Relationship Id="rId764" Type="http://schemas.openxmlformats.org/officeDocument/2006/relationships/customXml" Target="../ink/ink1103.xml"/><Relationship Id="rId196" Type="http://schemas.openxmlformats.org/officeDocument/2006/relationships/image" Target="../media/image4771.png"/><Relationship Id="rId417" Type="http://schemas.openxmlformats.org/officeDocument/2006/relationships/customXml" Target="../ink/ink929.xml"/><Relationship Id="rId624" Type="http://schemas.openxmlformats.org/officeDocument/2006/relationships/image" Target="../media/image4984.png"/><Relationship Id="rId831" Type="http://schemas.openxmlformats.org/officeDocument/2006/relationships/image" Target="../media/image5087.png"/><Relationship Id="rId263" Type="http://schemas.openxmlformats.org/officeDocument/2006/relationships/customXml" Target="../ink/ink851.xml"/><Relationship Id="rId470" Type="http://schemas.openxmlformats.org/officeDocument/2006/relationships/image" Target="../media/image4907.png"/><Relationship Id="rId929" Type="http://schemas.openxmlformats.org/officeDocument/2006/relationships/customXml" Target="../ink/ink1185.xml"/><Relationship Id="rId58" Type="http://schemas.openxmlformats.org/officeDocument/2006/relationships/customXml" Target="../ink/ink748.xml"/><Relationship Id="rId123" Type="http://schemas.openxmlformats.org/officeDocument/2006/relationships/image" Target="../media/image4736.png"/><Relationship Id="rId330" Type="http://schemas.openxmlformats.org/officeDocument/2006/relationships/image" Target="../media/image4838.png"/><Relationship Id="rId568" Type="http://schemas.openxmlformats.org/officeDocument/2006/relationships/image" Target="../media/image4956.png"/><Relationship Id="rId775" Type="http://schemas.openxmlformats.org/officeDocument/2006/relationships/image" Target="../media/image5059.png"/><Relationship Id="rId428" Type="http://schemas.openxmlformats.org/officeDocument/2006/relationships/image" Target="../media/image4886.png"/><Relationship Id="rId635" Type="http://schemas.openxmlformats.org/officeDocument/2006/relationships/customXml" Target="../ink/ink1038.xml"/><Relationship Id="rId842" Type="http://schemas.openxmlformats.org/officeDocument/2006/relationships/customXml" Target="../ink/ink1142.xml"/><Relationship Id="rId274" Type="http://schemas.openxmlformats.org/officeDocument/2006/relationships/image" Target="../media/image4810.png"/><Relationship Id="rId481" Type="http://schemas.openxmlformats.org/officeDocument/2006/relationships/customXml" Target="../ink/ink961.xml"/><Relationship Id="rId702" Type="http://schemas.openxmlformats.org/officeDocument/2006/relationships/image" Target="../media/image5023.png"/><Relationship Id="rId69" Type="http://schemas.openxmlformats.org/officeDocument/2006/relationships/image" Target="../media/image4709.png"/><Relationship Id="rId134" Type="http://schemas.openxmlformats.org/officeDocument/2006/relationships/customXml" Target="../ink/ink786.xml"/><Relationship Id="rId579" Type="http://schemas.openxmlformats.org/officeDocument/2006/relationships/customXml" Target="../ink/ink1010.xml"/><Relationship Id="rId786" Type="http://schemas.openxmlformats.org/officeDocument/2006/relationships/customXml" Target="../ink/ink1114.xml"/><Relationship Id="rId341" Type="http://schemas.openxmlformats.org/officeDocument/2006/relationships/customXml" Target="../ink/ink890.xml"/><Relationship Id="rId439" Type="http://schemas.openxmlformats.org/officeDocument/2006/relationships/customXml" Target="../ink/ink940.xml"/><Relationship Id="rId646" Type="http://schemas.openxmlformats.org/officeDocument/2006/relationships/image" Target="../media/image4995.png"/><Relationship Id="rId201" Type="http://schemas.openxmlformats.org/officeDocument/2006/relationships/customXml" Target="../ink/ink820.xml"/><Relationship Id="rId285" Type="http://schemas.openxmlformats.org/officeDocument/2006/relationships/customXml" Target="../ink/ink862.xml"/><Relationship Id="rId506" Type="http://schemas.openxmlformats.org/officeDocument/2006/relationships/image" Target="../media/image4925.png"/><Relationship Id="rId853" Type="http://schemas.openxmlformats.org/officeDocument/2006/relationships/customXml" Target="../ink/ink1147.xml"/><Relationship Id="rId492" Type="http://schemas.openxmlformats.org/officeDocument/2006/relationships/image" Target="../media/image4918.png"/><Relationship Id="rId713" Type="http://schemas.openxmlformats.org/officeDocument/2006/relationships/image" Target="../media/image5028.png"/><Relationship Id="rId797" Type="http://schemas.openxmlformats.org/officeDocument/2006/relationships/image" Target="../media/image5070.png"/><Relationship Id="rId920" Type="http://schemas.openxmlformats.org/officeDocument/2006/relationships/image" Target="../media/image5132.png"/><Relationship Id="rId145" Type="http://schemas.openxmlformats.org/officeDocument/2006/relationships/image" Target="../media/image4747.png"/><Relationship Id="rId352" Type="http://schemas.openxmlformats.org/officeDocument/2006/relationships/customXml" Target="../ink/ink896.xml"/><Relationship Id="rId212" Type="http://schemas.openxmlformats.org/officeDocument/2006/relationships/image" Target="../media/image4779.png"/><Relationship Id="rId657" Type="http://schemas.openxmlformats.org/officeDocument/2006/relationships/customXml" Target="../ink/ink1049.xml"/><Relationship Id="rId864" Type="http://schemas.openxmlformats.org/officeDocument/2006/relationships/image" Target="../media/image5104.png"/><Relationship Id="rId296" Type="http://schemas.openxmlformats.org/officeDocument/2006/relationships/image" Target="../media/image4821.png"/><Relationship Id="rId517" Type="http://schemas.openxmlformats.org/officeDocument/2006/relationships/customXml" Target="../ink/ink979.xml"/><Relationship Id="rId724" Type="http://schemas.openxmlformats.org/officeDocument/2006/relationships/customXml" Target="../ink/ink1083.xml"/><Relationship Id="rId931" Type="http://schemas.openxmlformats.org/officeDocument/2006/relationships/customXml" Target="../ink/ink1186.xml"/><Relationship Id="rId60" Type="http://schemas.openxmlformats.org/officeDocument/2006/relationships/customXml" Target="../ink/ink749.xml"/><Relationship Id="rId156" Type="http://schemas.openxmlformats.org/officeDocument/2006/relationships/customXml" Target="../ink/ink797.xml"/><Relationship Id="rId363" Type="http://schemas.openxmlformats.org/officeDocument/2006/relationships/image" Target="../media/image4854.png"/><Relationship Id="rId570" Type="http://schemas.openxmlformats.org/officeDocument/2006/relationships/image" Target="../media/image4957.png"/><Relationship Id="rId223" Type="http://schemas.openxmlformats.org/officeDocument/2006/relationships/customXml" Target="../ink/ink831.xml"/><Relationship Id="rId430" Type="http://schemas.openxmlformats.org/officeDocument/2006/relationships/image" Target="../media/image4887.png"/><Relationship Id="rId668" Type="http://schemas.openxmlformats.org/officeDocument/2006/relationships/image" Target="../media/image5006.png"/><Relationship Id="rId875" Type="http://schemas.openxmlformats.org/officeDocument/2006/relationships/customXml" Target="../ink/ink1158.xml"/><Relationship Id="rId18" Type="http://schemas.openxmlformats.org/officeDocument/2006/relationships/customXml" Target="../ink/ink728.xml"/><Relationship Id="rId528" Type="http://schemas.openxmlformats.org/officeDocument/2006/relationships/image" Target="../media/image4936.png"/><Relationship Id="rId735" Type="http://schemas.openxmlformats.org/officeDocument/2006/relationships/image" Target="../media/image5039.png"/><Relationship Id="rId942" Type="http://schemas.openxmlformats.org/officeDocument/2006/relationships/image" Target="../media/image5143.png"/><Relationship Id="rId167" Type="http://schemas.openxmlformats.org/officeDocument/2006/relationships/image" Target="../media/image4757.png"/><Relationship Id="rId374" Type="http://schemas.openxmlformats.org/officeDocument/2006/relationships/image" Target="../media/image4859.png"/><Relationship Id="rId581" Type="http://schemas.openxmlformats.org/officeDocument/2006/relationships/customXml" Target="../ink/ink1011.xml"/><Relationship Id="rId71" Type="http://schemas.openxmlformats.org/officeDocument/2006/relationships/image" Target="../media/image4710.png"/><Relationship Id="rId234" Type="http://schemas.openxmlformats.org/officeDocument/2006/relationships/image" Target="../media/image4790.png"/><Relationship Id="rId679" Type="http://schemas.openxmlformats.org/officeDocument/2006/relationships/customXml" Target="../ink/ink1060.xml"/><Relationship Id="rId802" Type="http://schemas.openxmlformats.org/officeDocument/2006/relationships/customXml" Target="../ink/ink1122.xml"/><Relationship Id="rId886" Type="http://schemas.openxmlformats.org/officeDocument/2006/relationships/image" Target="../media/image5115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689.png"/><Relationship Id="rId441" Type="http://schemas.openxmlformats.org/officeDocument/2006/relationships/customXml" Target="../ink/ink941.xml"/><Relationship Id="rId539" Type="http://schemas.openxmlformats.org/officeDocument/2006/relationships/customXml" Target="../ink/ink990.xml"/><Relationship Id="rId746" Type="http://schemas.openxmlformats.org/officeDocument/2006/relationships/customXml" Target="../ink/ink1094.xml"/><Relationship Id="rId178" Type="http://schemas.openxmlformats.org/officeDocument/2006/relationships/image" Target="../media/image4762.png"/><Relationship Id="rId301" Type="http://schemas.openxmlformats.org/officeDocument/2006/relationships/customXml" Target="../ink/ink870.xml"/><Relationship Id="rId953" Type="http://schemas.openxmlformats.org/officeDocument/2006/relationships/customXml" Target="../ink/ink1197.xml"/><Relationship Id="rId82" Type="http://schemas.openxmlformats.org/officeDocument/2006/relationships/customXml" Target="../ink/ink760.xml"/><Relationship Id="rId385" Type="http://schemas.openxmlformats.org/officeDocument/2006/relationships/customXml" Target="../ink/ink913.xml"/><Relationship Id="rId592" Type="http://schemas.openxmlformats.org/officeDocument/2006/relationships/image" Target="../media/image4968.png"/><Relationship Id="rId606" Type="http://schemas.openxmlformats.org/officeDocument/2006/relationships/image" Target="../media/image4975.png"/><Relationship Id="rId813" Type="http://schemas.openxmlformats.org/officeDocument/2006/relationships/image" Target="../media/image5078.png"/><Relationship Id="rId245" Type="http://schemas.openxmlformats.org/officeDocument/2006/relationships/customXml" Target="../ink/ink842.xml"/><Relationship Id="rId452" Type="http://schemas.openxmlformats.org/officeDocument/2006/relationships/image" Target="../media/image4898.png"/><Relationship Id="rId897" Type="http://schemas.openxmlformats.org/officeDocument/2006/relationships/customXml" Target="../ink/ink1169.xml"/><Relationship Id="rId105" Type="http://schemas.openxmlformats.org/officeDocument/2006/relationships/image" Target="../media/image4727.png"/><Relationship Id="rId312" Type="http://schemas.openxmlformats.org/officeDocument/2006/relationships/image" Target="../media/image4829.png"/><Relationship Id="rId757" Type="http://schemas.openxmlformats.org/officeDocument/2006/relationships/image" Target="../media/image5050.png"/><Relationship Id="rId964" Type="http://schemas.openxmlformats.org/officeDocument/2006/relationships/image" Target="../media/image5154.png"/><Relationship Id="rId93" Type="http://schemas.openxmlformats.org/officeDocument/2006/relationships/image" Target="../media/image4721.png"/><Relationship Id="rId189" Type="http://schemas.openxmlformats.org/officeDocument/2006/relationships/customXml" Target="../ink/ink814.xml"/><Relationship Id="rId396" Type="http://schemas.openxmlformats.org/officeDocument/2006/relationships/image" Target="../media/image4870.png"/><Relationship Id="rId617" Type="http://schemas.openxmlformats.org/officeDocument/2006/relationships/customXml" Target="../ink/ink1029.xml"/><Relationship Id="rId824" Type="http://schemas.openxmlformats.org/officeDocument/2006/relationships/customXml" Target="../ink/ink1133.xml"/><Relationship Id="rId256" Type="http://schemas.openxmlformats.org/officeDocument/2006/relationships/image" Target="../media/image4801.png"/><Relationship Id="rId463" Type="http://schemas.openxmlformats.org/officeDocument/2006/relationships/customXml" Target="../ink/ink952.xml"/><Relationship Id="rId670" Type="http://schemas.openxmlformats.org/officeDocument/2006/relationships/image" Target="../media/image5007.png"/><Relationship Id="rId116" Type="http://schemas.openxmlformats.org/officeDocument/2006/relationships/customXml" Target="../ink/ink777.xml"/><Relationship Id="rId323" Type="http://schemas.openxmlformats.org/officeDocument/2006/relationships/customXml" Target="../ink/ink881.xml"/><Relationship Id="rId530" Type="http://schemas.openxmlformats.org/officeDocument/2006/relationships/image" Target="../media/image4937.png"/><Relationship Id="rId768" Type="http://schemas.openxmlformats.org/officeDocument/2006/relationships/customXml" Target="../ink/ink1105.xml"/><Relationship Id="rId20" Type="http://schemas.openxmlformats.org/officeDocument/2006/relationships/customXml" Target="../ink/ink729.xml"/><Relationship Id="rId628" Type="http://schemas.openxmlformats.org/officeDocument/2006/relationships/image" Target="../media/image4986.png"/><Relationship Id="rId835" Type="http://schemas.openxmlformats.org/officeDocument/2006/relationships/image" Target="../media/image5089.png"/><Relationship Id="rId267" Type="http://schemas.openxmlformats.org/officeDocument/2006/relationships/customXml" Target="../ink/ink853.xml"/><Relationship Id="rId474" Type="http://schemas.openxmlformats.org/officeDocument/2006/relationships/image" Target="../media/image4909.png"/><Relationship Id="rId127" Type="http://schemas.openxmlformats.org/officeDocument/2006/relationships/image" Target="../media/image4738.png"/><Relationship Id="rId681" Type="http://schemas.openxmlformats.org/officeDocument/2006/relationships/customXml" Target="../ink/ink1061.xml"/><Relationship Id="rId779" Type="http://schemas.openxmlformats.org/officeDocument/2006/relationships/image" Target="../media/image5061.png"/><Relationship Id="rId902" Type="http://schemas.openxmlformats.org/officeDocument/2006/relationships/image" Target="../media/image5123.png"/><Relationship Id="rId31" Type="http://schemas.openxmlformats.org/officeDocument/2006/relationships/image" Target="../media/image4690.png"/><Relationship Id="rId334" Type="http://schemas.openxmlformats.org/officeDocument/2006/relationships/image" Target="../media/image4840.png"/><Relationship Id="rId541" Type="http://schemas.openxmlformats.org/officeDocument/2006/relationships/customXml" Target="../ink/ink991.xml"/><Relationship Id="rId639" Type="http://schemas.openxmlformats.org/officeDocument/2006/relationships/customXml" Target="../ink/ink1040.xml"/><Relationship Id="rId180" Type="http://schemas.openxmlformats.org/officeDocument/2006/relationships/image" Target="../media/image4763.png"/><Relationship Id="rId278" Type="http://schemas.openxmlformats.org/officeDocument/2006/relationships/image" Target="../media/image4812.png"/><Relationship Id="rId401" Type="http://schemas.openxmlformats.org/officeDocument/2006/relationships/customXml" Target="../ink/ink921.xml"/><Relationship Id="rId846" Type="http://schemas.openxmlformats.org/officeDocument/2006/relationships/customXml" Target="../ink/ink1144.xml"/><Relationship Id="rId485" Type="http://schemas.openxmlformats.org/officeDocument/2006/relationships/customXml" Target="../ink/ink963.xml"/><Relationship Id="rId692" Type="http://schemas.openxmlformats.org/officeDocument/2006/relationships/image" Target="../media/image5018.png"/><Relationship Id="rId706" Type="http://schemas.openxmlformats.org/officeDocument/2006/relationships/image" Target="../media/image5025.png"/><Relationship Id="rId913" Type="http://schemas.openxmlformats.org/officeDocument/2006/relationships/customXml" Target="../ink/ink1177.xml"/><Relationship Id="rId42" Type="http://schemas.openxmlformats.org/officeDocument/2006/relationships/customXml" Target="../ink/ink740.xml"/><Relationship Id="rId138" Type="http://schemas.openxmlformats.org/officeDocument/2006/relationships/customXml" Target="../ink/ink788.xml"/><Relationship Id="rId345" Type="http://schemas.openxmlformats.org/officeDocument/2006/relationships/customXml" Target="../ink/ink892.xml"/><Relationship Id="rId552" Type="http://schemas.openxmlformats.org/officeDocument/2006/relationships/image" Target="../media/image4948.png"/><Relationship Id="rId191" Type="http://schemas.openxmlformats.org/officeDocument/2006/relationships/customXml" Target="../ink/ink815.xml"/><Relationship Id="rId205" Type="http://schemas.openxmlformats.org/officeDocument/2006/relationships/customXml" Target="../ink/ink822.xml"/><Relationship Id="rId412" Type="http://schemas.openxmlformats.org/officeDocument/2006/relationships/image" Target="../media/image4878.png"/><Relationship Id="rId857" Type="http://schemas.openxmlformats.org/officeDocument/2006/relationships/customXml" Target="../ink/ink1149.xml"/><Relationship Id="rId289" Type="http://schemas.openxmlformats.org/officeDocument/2006/relationships/customXml" Target="../ink/ink864.xml"/><Relationship Id="rId496" Type="http://schemas.openxmlformats.org/officeDocument/2006/relationships/image" Target="../media/image4920.png"/><Relationship Id="rId717" Type="http://schemas.openxmlformats.org/officeDocument/2006/relationships/image" Target="../media/image5030.png"/><Relationship Id="rId924" Type="http://schemas.openxmlformats.org/officeDocument/2006/relationships/image" Target="../media/image5134.png"/><Relationship Id="rId53" Type="http://schemas.openxmlformats.org/officeDocument/2006/relationships/image" Target="../media/image4701.png"/><Relationship Id="rId149" Type="http://schemas.openxmlformats.org/officeDocument/2006/relationships/image" Target="../media/image4749.png"/><Relationship Id="rId356" Type="http://schemas.openxmlformats.org/officeDocument/2006/relationships/customXml" Target="../ink/ink898.xml"/><Relationship Id="rId563" Type="http://schemas.openxmlformats.org/officeDocument/2006/relationships/customXml" Target="../ink/ink1002.xml"/><Relationship Id="rId770" Type="http://schemas.openxmlformats.org/officeDocument/2006/relationships/customXml" Target="../ink/ink1106.xml"/><Relationship Id="rId216" Type="http://schemas.openxmlformats.org/officeDocument/2006/relationships/image" Target="../media/image4781.png"/><Relationship Id="rId423" Type="http://schemas.openxmlformats.org/officeDocument/2006/relationships/customXml" Target="../ink/ink932.xml"/><Relationship Id="rId868" Type="http://schemas.openxmlformats.org/officeDocument/2006/relationships/image" Target="../media/image5106.png"/><Relationship Id="rId630" Type="http://schemas.openxmlformats.org/officeDocument/2006/relationships/image" Target="../media/image4987.png"/><Relationship Id="rId728" Type="http://schemas.openxmlformats.org/officeDocument/2006/relationships/customXml" Target="../ink/ink1085.xml"/><Relationship Id="rId935" Type="http://schemas.openxmlformats.org/officeDocument/2006/relationships/customXml" Target="../ink/ink1188.xml"/><Relationship Id="rId64" Type="http://schemas.openxmlformats.org/officeDocument/2006/relationships/customXml" Target="../ink/ink751.xml"/><Relationship Id="rId367" Type="http://schemas.openxmlformats.org/officeDocument/2006/relationships/image" Target="../media/image4856.png"/><Relationship Id="rId574" Type="http://schemas.openxmlformats.org/officeDocument/2006/relationships/image" Target="../media/image4959.png"/><Relationship Id="rId227" Type="http://schemas.openxmlformats.org/officeDocument/2006/relationships/customXml" Target="../ink/ink833.xml"/><Relationship Id="rId781" Type="http://schemas.openxmlformats.org/officeDocument/2006/relationships/image" Target="../media/image5062.png"/><Relationship Id="rId879" Type="http://schemas.openxmlformats.org/officeDocument/2006/relationships/customXml" Target="../ink/ink1160.xml"/><Relationship Id="rId434" Type="http://schemas.openxmlformats.org/officeDocument/2006/relationships/image" Target="../media/image4889.png"/><Relationship Id="rId641" Type="http://schemas.openxmlformats.org/officeDocument/2006/relationships/customXml" Target="../ink/ink1041.xml"/><Relationship Id="rId739" Type="http://schemas.openxmlformats.org/officeDocument/2006/relationships/image" Target="../media/image5041.png"/><Relationship Id="rId280" Type="http://schemas.openxmlformats.org/officeDocument/2006/relationships/image" Target="../media/image4813.png"/><Relationship Id="rId501" Type="http://schemas.openxmlformats.org/officeDocument/2006/relationships/customXml" Target="../ink/ink971.xml"/><Relationship Id="rId946" Type="http://schemas.openxmlformats.org/officeDocument/2006/relationships/image" Target="../media/image5145.png"/><Relationship Id="rId75" Type="http://schemas.openxmlformats.org/officeDocument/2006/relationships/image" Target="../media/image4712.png"/><Relationship Id="rId140" Type="http://schemas.openxmlformats.org/officeDocument/2006/relationships/customXml" Target="../ink/ink789.xml"/><Relationship Id="rId378" Type="http://schemas.openxmlformats.org/officeDocument/2006/relationships/image" Target="../media/image4861.png"/><Relationship Id="rId585" Type="http://schemas.openxmlformats.org/officeDocument/2006/relationships/customXml" Target="../ink/ink1013.xml"/><Relationship Id="rId792" Type="http://schemas.openxmlformats.org/officeDocument/2006/relationships/customXml" Target="../ink/ink1117.xml"/><Relationship Id="rId806" Type="http://schemas.openxmlformats.org/officeDocument/2006/relationships/customXml" Target="../ink/ink1124.xml"/><Relationship Id="rId6" Type="http://schemas.openxmlformats.org/officeDocument/2006/relationships/customXml" Target="../ink/ink722.xml"/><Relationship Id="rId238" Type="http://schemas.openxmlformats.org/officeDocument/2006/relationships/image" Target="../media/image4792.png"/><Relationship Id="rId445" Type="http://schemas.openxmlformats.org/officeDocument/2006/relationships/customXml" Target="../ink/ink943.xml"/><Relationship Id="rId652" Type="http://schemas.openxmlformats.org/officeDocument/2006/relationships/image" Target="../media/image4998.png"/><Relationship Id="rId291" Type="http://schemas.openxmlformats.org/officeDocument/2006/relationships/customXml" Target="../ink/ink865.xml"/><Relationship Id="rId305" Type="http://schemas.openxmlformats.org/officeDocument/2006/relationships/customXml" Target="../ink/ink872.xml"/><Relationship Id="rId512" Type="http://schemas.openxmlformats.org/officeDocument/2006/relationships/image" Target="../media/image4928.png"/><Relationship Id="rId957" Type="http://schemas.openxmlformats.org/officeDocument/2006/relationships/customXml" Target="../ink/ink1199.xml"/><Relationship Id="rId86" Type="http://schemas.openxmlformats.org/officeDocument/2006/relationships/customXml" Target="../ink/ink762.xml"/><Relationship Id="rId151" Type="http://schemas.openxmlformats.org/officeDocument/2006/relationships/image" Target="../media/image4750.png"/><Relationship Id="rId389" Type="http://schemas.openxmlformats.org/officeDocument/2006/relationships/customXml" Target="../ink/ink915.xml"/><Relationship Id="rId596" Type="http://schemas.openxmlformats.org/officeDocument/2006/relationships/image" Target="../media/image4970.png"/><Relationship Id="rId817" Type="http://schemas.openxmlformats.org/officeDocument/2006/relationships/image" Target="../media/image5080.png"/><Relationship Id="rId249" Type="http://schemas.openxmlformats.org/officeDocument/2006/relationships/customXml" Target="../ink/ink844.xml"/><Relationship Id="rId456" Type="http://schemas.openxmlformats.org/officeDocument/2006/relationships/image" Target="../media/image4900.png"/><Relationship Id="rId663" Type="http://schemas.openxmlformats.org/officeDocument/2006/relationships/customXml" Target="../ink/ink1052.xml"/><Relationship Id="rId870" Type="http://schemas.openxmlformats.org/officeDocument/2006/relationships/image" Target="../media/image5107.png"/><Relationship Id="rId13" Type="http://schemas.openxmlformats.org/officeDocument/2006/relationships/image" Target="../media/image4681.png"/><Relationship Id="rId109" Type="http://schemas.openxmlformats.org/officeDocument/2006/relationships/image" Target="../media/image4729.png"/><Relationship Id="rId316" Type="http://schemas.openxmlformats.org/officeDocument/2006/relationships/image" Target="../media/image4831.png"/><Relationship Id="rId523" Type="http://schemas.openxmlformats.org/officeDocument/2006/relationships/customXml" Target="../ink/ink982.xml"/><Relationship Id="rId97" Type="http://schemas.openxmlformats.org/officeDocument/2006/relationships/image" Target="../media/image4723.png"/><Relationship Id="rId730" Type="http://schemas.openxmlformats.org/officeDocument/2006/relationships/customXml" Target="../ink/ink1086.xml"/><Relationship Id="rId828" Type="http://schemas.openxmlformats.org/officeDocument/2006/relationships/customXml" Target="../ink/ink1135.xml"/><Relationship Id="rId162" Type="http://schemas.openxmlformats.org/officeDocument/2006/relationships/customXml" Target="../ink/ink800.xml"/><Relationship Id="rId467" Type="http://schemas.openxmlformats.org/officeDocument/2006/relationships/customXml" Target="../ink/ink954.xml"/><Relationship Id="rId674" Type="http://schemas.openxmlformats.org/officeDocument/2006/relationships/image" Target="../media/image5009.png"/><Relationship Id="rId881" Type="http://schemas.openxmlformats.org/officeDocument/2006/relationships/customXml" Target="../ink/ink1161.xml"/><Relationship Id="rId24" Type="http://schemas.openxmlformats.org/officeDocument/2006/relationships/customXml" Target="../ink/ink731.xml"/><Relationship Id="rId327" Type="http://schemas.openxmlformats.org/officeDocument/2006/relationships/customXml" Target="../ink/ink883.xml"/><Relationship Id="rId534" Type="http://schemas.openxmlformats.org/officeDocument/2006/relationships/image" Target="../media/image4939.png"/><Relationship Id="rId741" Type="http://schemas.openxmlformats.org/officeDocument/2006/relationships/image" Target="../media/image5042.png"/><Relationship Id="rId839" Type="http://schemas.openxmlformats.org/officeDocument/2006/relationships/image" Target="../media/image5091.png"/><Relationship Id="rId173" Type="http://schemas.openxmlformats.org/officeDocument/2006/relationships/image" Target="../media/image4760.png"/><Relationship Id="rId380" Type="http://schemas.openxmlformats.org/officeDocument/2006/relationships/image" Target="../media/image4862.png"/><Relationship Id="rId601" Type="http://schemas.openxmlformats.org/officeDocument/2006/relationships/customXml" Target="../ink/ink1021.xml"/><Relationship Id="rId240" Type="http://schemas.openxmlformats.org/officeDocument/2006/relationships/image" Target="../media/image4793.png"/><Relationship Id="rId478" Type="http://schemas.openxmlformats.org/officeDocument/2006/relationships/image" Target="../media/image4911.png"/><Relationship Id="rId685" Type="http://schemas.openxmlformats.org/officeDocument/2006/relationships/customXml" Target="../ink/ink1063.xml"/><Relationship Id="rId892" Type="http://schemas.openxmlformats.org/officeDocument/2006/relationships/image" Target="../media/image5118.png"/><Relationship Id="rId906" Type="http://schemas.openxmlformats.org/officeDocument/2006/relationships/image" Target="../media/image5125.png"/><Relationship Id="rId35" Type="http://schemas.openxmlformats.org/officeDocument/2006/relationships/image" Target="../media/image4692.png"/><Relationship Id="rId100" Type="http://schemas.openxmlformats.org/officeDocument/2006/relationships/customXml" Target="../ink/ink769.xml"/><Relationship Id="rId338" Type="http://schemas.openxmlformats.org/officeDocument/2006/relationships/image" Target="../media/image4842.png"/><Relationship Id="rId545" Type="http://schemas.openxmlformats.org/officeDocument/2006/relationships/customXml" Target="../ink/ink993.xml"/><Relationship Id="rId752" Type="http://schemas.openxmlformats.org/officeDocument/2006/relationships/customXml" Target="../ink/ink1097.xml"/><Relationship Id="rId184" Type="http://schemas.openxmlformats.org/officeDocument/2006/relationships/image" Target="../media/image4765.png"/><Relationship Id="rId391" Type="http://schemas.openxmlformats.org/officeDocument/2006/relationships/customXml" Target="../ink/ink916.xml"/><Relationship Id="rId405" Type="http://schemas.openxmlformats.org/officeDocument/2006/relationships/customXml" Target="../ink/ink923.xml"/><Relationship Id="rId612" Type="http://schemas.openxmlformats.org/officeDocument/2006/relationships/image" Target="../media/image4978.png"/><Relationship Id="rId251" Type="http://schemas.openxmlformats.org/officeDocument/2006/relationships/customXml" Target="../ink/ink845.xml"/><Relationship Id="rId489" Type="http://schemas.openxmlformats.org/officeDocument/2006/relationships/customXml" Target="../ink/ink965.xml"/><Relationship Id="rId696" Type="http://schemas.openxmlformats.org/officeDocument/2006/relationships/image" Target="../media/image5020.png"/><Relationship Id="rId917" Type="http://schemas.openxmlformats.org/officeDocument/2006/relationships/customXml" Target="../ink/ink1179.xml"/><Relationship Id="rId46" Type="http://schemas.openxmlformats.org/officeDocument/2006/relationships/customXml" Target="../ink/ink742.xml"/><Relationship Id="rId349" Type="http://schemas.openxmlformats.org/officeDocument/2006/relationships/customXml" Target="../ink/ink894.xml"/><Relationship Id="rId556" Type="http://schemas.openxmlformats.org/officeDocument/2006/relationships/image" Target="../media/image4950.png"/><Relationship Id="rId763" Type="http://schemas.openxmlformats.org/officeDocument/2006/relationships/image" Target="../media/image5053.png"/><Relationship Id="rId111" Type="http://schemas.openxmlformats.org/officeDocument/2006/relationships/image" Target="../media/image4730.png"/><Relationship Id="rId195" Type="http://schemas.openxmlformats.org/officeDocument/2006/relationships/customXml" Target="../ink/ink817.xml"/><Relationship Id="rId209" Type="http://schemas.openxmlformats.org/officeDocument/2006/relationships/customXml" Target="../ink/ink824.xml"/><Relationship Id="rId416" Type="http://schemas.openxmlformats.org/officeDocument/2006/relationships/image" Target="../media/image4880.png"/><Relationship Id="rId623" Type="http://schemas.openxmlformats.org/officeDocument/2006/relationships/customXml" Target="../ink/ink1032.xml"/><Relationship Id="rId830" Type="http://schemas.openxmlformats.org/officeDocument/2006/relationships/customXml" Target="../ink/ink1136.xml"/><Relationship Id="rId928" Type="http://schemas.openxmlformats.org/officeDocument/2006/relationships/image" Target="../media/image5136.png"/><Relationship Id="rId57" Type="http://schemas.openxmlformats.org/officeDocument/2006/relationships/image" Target="../media/image4703.png"/><Relationship Id="rId262" Type="http://schemas.openxmlformats.org/officeDocument/2006/relationships/image" Target="../media/image4804.png"/><Relationship Id="rId567" Type="http://schemas.openxmlformats.org/officeDocument/2006/relationships/customXml" Target="../ink/ink1004.xml"/><Relationship Id="rId122" Type="http://schemas.openxmlformats.org/officeDocument/2006/relationships/customXml" Target="../ink/ink780.xml"/><Relationship Id="rId774" Type="http://schemas.openxmlformats.org/officeDocument/2006/relationships/customXml" Target="../ink/ink1108.xml"/><Relationship Id="rId427" Type="http://schemas.openxmlformats.org/officeDocument/2006/relationships/customXml" Target="../ink/ink934.xml"/><Relationship Id="rId634" Type="http://schemas.openxmlformats.org/officeDocument/2006/relationships/image" Target="../media/image4989.png"/><Relationship Id="rId841" Type="http://schemas.openxmlformats.org/officeDocument/2006/relationships/image" Target="../media/image5092.png"/><Relationship Id="rId273" Type="http://schemas.openxmlformats.org/officeDocument/2006/relationships/customXml" Target="../ink/ink856.xml"/><Relationship Id="rId480" Type="http://schemas.openxmlformats.org/officeDocument/2006/relationships/image" Target="../media/image4912.png"/><Relationship Id="rId701" Type="http://schemas.openxmlformats.org/officeDocument/2006/relationships/customXml" Target="../ink/ink1071.xml"/><Relationship Id="rId939" Type="http://schemas.openxmlformats.org/officeDocument/2006/relationships/customXml" Target="../ink/ink1190.xml"/><Relationship Id="rId68" Type="http://schemas.openxmlformats.org/officeDocument/2006/relationships/customXml" Target="../ink/ink753.xml"/><Relationship Id="rId133" Type="http://schemas.openxmlformats.org/officeDocument/2006/relationships/image" Target="../media/image4741.png"/><Relationship Id="rId340" Type="http://schemas.openxmlformats.org/officeDocument/2006/relationships/image" Target="../media/image4843.png"/><Relationship Id="rId578" Type="http://schemas.openxmlformats.org/officeDocument/2006/relationships/image" Target="../media/image4961.png"/><Relationship Id="rId785" Type="http://schemas.openxmlformats.org/officeDocument/2006/relationships/image" Target="../media/image5064.png"/><Relationship Id="rId200" Type="http://schemas.openxmlformats.org/officeDocument/2006/relationships/image" Target="../media/image4773.png"/><Relationship Id="rId438" Type="http://schemas.openxmlformats.org/officeDocument/2006/relationships/image" Target="../media/image4891.png"/><Relationship Id="rId645" Type="http://schemas.openxmlformats.org/officeDocument/2006/relationships/customXml" Target="../ink/ink1043.xml"/><Relationship Id="rId852" Type="http://schemas.openxmlformats.org/officeDocument/2006/relationships/image" Target="../media/image5098.png"/><Relationship Id="rId284" Type="http://schemas.openxmlformats.org/officeDocument/2006/relationships/image" Target="../media/image4815.png"/><Relationship Id="rId491" Type="http://schemas.openxmlformats.org/officeDocument/2006/relationships/customXml" Target="../ink/ink966.xml"/><Relationship Id="rId505" Type="http://schemas.openxmlformats.org/officeDocument/2006/relationships/customXml" Target="../ink/ink973.xml"/><Relationship Id="rId712" Type="http://schemas.openxmlformats.org/officeDocument/2006/relationships/customXml" Target="../ink/ink1077.xml"/><Relationship Id="rId79" Type="http://schemas.openxmlformats.org/officeDocument/2006/relationships/image" Target="../media/image4714.png"/><Relationship Id="rId144" Type="http://schemas.openxmlformats.org/officeDocument/2006/relationships/customXml" Target="../ink/ink791.xml"/><Relationship Id="rId589" Type="http://schemas.openxmlformats.org/officeDocument/2006/relationships/customXml" Target="../ink/ink1015.xml"/><Relationship Id="rId796" Type="http://schemas.openxmlformats.org/officeDocument/2006/relationships/customXml" Target="../ink/ink1119.xml"/><Relationship Id="rId351" Type="http://schemas.openxmlformats.org/officeDocument/2006/relationships/customXml" Target="../ink/ink895.xml"/><Relationship Id="rId449" Type="http://schemas.openxmlformats.org/officeDocument/2006/relationships/customXml" Target="../ink/ink945.xml"/><Relationship Id="rId656" Type="http://schemas.openxmlformats.org/officeDocument/2006/relationships/image" Target="../media/image5000.png"/><Relationship Id="rId863" Type="http://schemas.openxmlformats.org/officeDocument/2006/relationships/customXml" Target="../ink/ink1152.xml"/><Relationship Id="rId211" Type="http://schemas.openxmlformats.org/officeDocument/2006/relationships/customXml" Target="../ink/ink825.xml"/><Relationship Id="rId295" Type="http://schemas.openxmlformats.org/officeDocument/2006/relationships/customXml" Target="../ink/ink867.xml"/><Relationship Id="rId309" Type="http://schemas.openxmlformats.org/officeDocument/2006/relationships/customXml" Target="../ink/ink874.xml"/><Relationship Id="rId516" Type="http://schemas.openxmlformats.org/officeDocument/2006/relationships/image" Target="../media/image4930.png"/><Relationship Id="rId723" Type="http://schemas.openxmlformats.org/officeDocument/2006/relationships/image" Target="../media/image5033.png"/><Relationship Id="rId930" Type="http://schemas.openxmlformats.org/officeDocument/2006/relationships/image" Target="../media/image5137.png"/><Relationship Id="rId155" Type="http://schemas.openxmlformats.org/officeDocument/2006/relationships/image" Target="../media/image4752.png"/><Relationship Id="rId362" Type="http://schemas.openxmlformats.org/officeDocument/2006/relationships/customXml" Target="../ink/ink901.xml"/><Relationship Id="rId222" Type="http://schemas.openxmlformats.org/officeDocument/2006/relationships/image" Target="../media/image4784.png"/><Relationship Id="rId667" Type="http://schemas.openxmlformats.org/officeDocument/2006/relationships/customXml" Target="../ink/ink1054.xml"/><Relationship Id="rId874" Type="http://schemas.openxmlformats.org/officeDocument/2006/relationships/image" Target="../media/image5109.png"/><Relationship Id="rId17" Type="http://schemas.openxmlformats.org/officeDocument/2006/relationships/image" Target="../media/image4683.png"/><Relationship Id="rId527" Type="http://schemas.openxmlformats.org/officeDocument/2006/relationships/customXml" Target="../ink/ink984.xml"/><Relationship Id="rId734" Type="http://schemas.openxmlformats.org/officeDocument/2006/relationships/customXml" Target="../ink/ink1088.xml"/><Relationship Id="rId941" Type="http://schemas.openxmlformats.org/officeDocument/2006/relationships/customXml" Target="../ink/ink1191.xml"/><Relationship Id="rId70" Type="http://schemas.openxmlformats.org/officeDocument/2006/relationships/customXml" Target="../ink/ink754.xml"/><Relationship Id="rId166" Type="http://schemas.openxmlformats.org/officeDocument/2006/relationships/customXml" Target="../ink/ink802.xml"/><Relationship Id="rId373" Type="http://schemas.openxmlformats.org/officeDocument/2006/relationships/customXml" Target="../ink/ink907.xml"/><Relationship Id="rId580" Type="http://schemas.openxmlformats.org/officeDocument/2006/relationships/image" Target="../media/image4962.png"/><Relationship Id="rId801" Type="http://schemas.openxmlformats.org/officeDocument/2006/relationships/image" Target="../media/image507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36.xml"/><Relationship Id="rId440" Type="http://schemas.openxmlformats.org/officeDocument/2006/relationships/image" Target="../media/image4892.png"/><Relationship Id="rId678" Type="http://schemas.openxmlformats.org/officeDocument/2006/relationships/image" Target="../media/image5011.png"/><Relationship Id="rId885" Type="http://schemas.openxmlformats.org/officeDocument/2006/relationships/customXml" Target="../ink/ink1163.xml"/><Relationship Id="rId28" Type="http://schemas.openxmlformats.org/officeDocument/2006/relationships/customXml" Target="../ink/ink733.xml"/><Relationship Id="rId300" Type="http://schemas.openxmlformats.org/officeDocument/2006/relationships/image" Target="../media/image4823.png"/><Relationship Id="rId538" Type="http://schemas.openxmlformats.org/officeDocument/2006/relationships/image" Target="../media/image4941.png"/><Relationship Id="rId745" Type="http://schemas.openxmlformats.org/officeDocument/2006/relationships/image" Target="../media/image5044.png"/><Relationship Id="rId952" Type="http://schemas.openxmlformats.org/officeDocument/2006/relationships/image" Target="../media/image5148.png"/><Relationship Id="rId81" Type="http://schemas.openxmlformats.org/officeDocument/2006/relationships/image" Target="../media/image4715.png"/><Relationship Id="rId177" Type="http://schemas.openxmlformats.org/officeDocument/2006/relationships/customXml" Target="../ink/ink808.xml"/><Relationship Id="rId384" Type="http://schemas.openxmlformats.org/officeDocument/2006/relationships/image" Target="../media/image4864.png"/><Relationship Id="rId591" Type="http://schemas.openxmlformats.org/officeDocument/2006/relationships/customXml" Target="../ink/ink1016.xml"/><Relationship Id="rId605" Type="http://schemas.openxmlformats.org/officeDocument/2006/relationships/customXml" Target="../ink/ink1023.xml"/><Relationship Id="rId812" Type="http://schemas.openxmlformats.org/officeDocument/2006/relationships/customXml" Target="../ink/ink1127.xml"/><Relationship Id="rId244" Type="http://schemas.openxmlformats.org/officeDocument/2006/relationships/image" Target="../media/image4795.png"/><Relationship Id="rId689" Type="http://schemas.openxmlformats.org/officeDocument/2006/relationships/customXml" Target="../ink/ink1065.xml"/><Relationship Id="rId896" Type="http://schemas.openxmlformats.org/officeDocument/2006/relationships/image" Target="../media/image5120.png"/><Relationship Id="rId39" Type="http://schemas.openxmlformats.org/officeDocument/2006/relationships/image" Target="../media/image4694.png"/><Relationship Id="rId451" Type="http://schemas.openxmlformats.org/officeDocument/2006/relationships/customXml" Target="../ink/ink946.xml"/><Relationship Id="rId549" Type="http://schemas.openxmlformats.org/officeDocument/2006/relationships/customXml" Target="../ink/ink995.xml"/><Relationship Id="rId756" Type="http://schemas.openxmlformats.org/officeDocument/2006/relationships/customXml" Target="../ink/ink1099.xml"/><Relationship Id="rId50" Type="http://schemas.openxmlformats.org/officeDocument/2006/relationships/customXml" Target="../ink/ink744.xml"/><Relationship Id="rId104" Type="http://schemas.openxmlformats.org/officeDocument/2006/relationships/customXml" Target="../ink/ink771.xml"/><Relationship Id="rId146" Type="http://schemas.openxmlformats.org/officeDocument/2006/relationships/customXml" Target="../ink/ink792.xml"/><Relationship Id="rId188" Type="http://schemas.openxmlformats.org/officeDocument/2006/relationships/image" Target="../media/image4767.png"/><Relationship Id="rId311" Type="http://schemas.openxmlformats.org/officeDocument/2006/relationships/customXml" Target="../ink/ink875.xml"/><Relationship Id="rId353" Type="http://schemas.openxmlformats.org/officeDocument/2006/relationships/image" Target="../media/image4849.png"/><Relationship Id="rId395" Type="http://schemas.openxmlformats.org/officeDocument/2006/relationships/customXml" Target="../ink/ink918.xml"/><Relationship Id="rId409" Type="http://schemas.openxmlformats.org/officeDocument/2006/relationships/customXml" Target="../ink/ink925.xml"/><Relationship Id="rId560" Type="http://schemas.openxmlformats.org/officeDocument/2006/relationships/image" Target="../media/image4952.png"/><Relationship Id="rId798" Type="http://schemas.openxmlformats.org/officeDocument/2006/relationships/customXml" Target="../ink/ink1120.xml"/><Relationship Id="rId963" Type="http://schemas.openxmlformats.org/officeDocument/2006/relationships/customXml" Target="../ink/ink1202.xml"/><Relationship Id="rId92" Type="http://schemas.openxmlformats.org/officeDocument/2006/relationships/customXml" Target="../ink/ink765.xml"/><Relationship Id="rId213" Type="http://schemas.openxmlformats.org/officeDocument/2006/relationships/customXml" Target="../ink/ink826.xml"/><Relationship Id="rId420" Type="http://schemas.openxmlformats.org/officeDocument/2006/relationships/image" Target="../media/image4882.png"/><Relationship Id="rId616" Type="http://schemas.openxmlformats.org/officeDocument/2006/relationships/image" Target="../media/image4980.png"/><Relationship Id="rId658" Type="http://schemas.openxmlformats.org/officeDocument/2006/relationships/image" Target="../media/image5001.png"/><Relationship Id="rId823" Type="http://schemas.openxmlformats.org/officeDocument/2006/relationships/image" Target="../media/image5083.png"/><Relationship Id="rId865" Type="http://schemas.openxmlformats.org/officeDocument/2006/relationships/customXml" Target="../ink/ink1153.xml"/><Relationship Id="rId255" Type="http://schemas.openxmlformats.org/officeDocument/2006/relationships/customXml" Target="../ink/ink847.xml"/><Relationship Id="rId297" Type="http://schemas.openxmlformats.org/officeDocument/2006/relationships/customXml" Target="../ink/ink868.xml"/><Relationship Id="rId462" Type="http://schemas.openxmlformats.org/officeDocument/2006/relationships/image" Target="../media/image4903.png"/><Relationship Id="rId518" Type="http://schemas.openxmlformats.org/officeDocument/2006/relationships/image" Target="../media/image4931.png"/><Relationship Id="rId725" Type="http://schemas.openxmlformats.org/officeDocument/2006/relationships/image" Target="../media/image5034.png"/><Relationship Id="rId932" Type="http://schemas.openxmlformats.org/officeDocument/2006/relationships/image" Target="../media/image5138.png"/><Relationship Id="rId115" Type="http://schemas.openxmlformats.org/officeDocument/2006/relationships/image" Target="../media/image4732.png"/><Relationship Id="rId157" Type="http://schemas.openxmlformats.org/officeDocument/2006/relationships/image" Target="../media/image4753.png"/><Relationship Id="rId322" Type="http://schemas.openxmlformats.org/officeDocument/2006/relationships/image" Target="../media/image4834.png"/><Relationship Id="rId364" Type="http://schemas.openxmlformats.org/officeDocument/2006/relationships/customXml" Target="../ink/ink902.xml"/><Relationship Id="rId767" Type="http://schemas.openxmlformats.org/officeDocument/2006/relationships/image" Target="../media/image5055.png"/><Relationship Id="rId61" Type="http://schemas.openxmlformats.org/officeDocument/2006/relationships/image" Target="../media/image4705.png"/><Relationship Id="rId199" Type="http://schemas.openxmlformats.org/officeDocument/2006/relationships/customXml" Target="../ink/ink819.xml"/><Relationship Id="rId571" Type="http://schemas.openxmlformats.org/officeDocument/2006/relationships/customXml" Target="../ink/ink1006.xml"/><Relationship Id="rId627" Type="http://schemas.openxmlformats.org/officeDocument/2006/relationships/customXml" Target="../ink/ink1034.xml"/><Relationship Id="rId669" Type="http://schemas.openxmlformats.org/officeDocument/2006/relationships/customXml" Target="../ink/ink1055.xml"/><Relationship Id="rId834" Type="http://schemas.openxmlformats.org/officeDocument/2006/relationships/customXml" Target="../ink/ink1138.xml"/><Relationship Id="rId876" Type="http://schemas.openxmlformats.org/officeDocument/2006/relationships/image" Target="../media/image5110.png"/><Relationship Id="rId19" Type="http://schemas.openxmlformats.org/officeDocument/2006/relationships/image" Target="../media/image4684.png"/><Relationship Id="rId224" Type="http://schemas.openxmlformats.org/officeDocument/2006/relationships/image" Target="../media/image4785.png"/><Relationship Id="rId266" Type="http://schemas.openxmlformats.org/officeDocument/2006/relationships/image" Target="../media/image4806.png"/><Relationship Id="rId431" Type="http://schemas.openxmlformats.org/officeDocument/2006/relationships/customXml" Target="../ink/ink936.xml"/><Relationship Id="rId473" Type="http://schemas.openxmlformats.org/officeDocument/2006/relationships/customXml" Target="../ink/ink957.xml"/><Relationship Id="rId529" Type="http://schemas.openxmlformats.org/officeDocument/2006/relationships/customXml" Target="../ink/ink985.xml"/><Relationship Id="rId680" Type="http://schemas.openxmlformats.org/officeDocument/2006/relationships/image" Target="../media/image5012.png"/><Relationship Id="rId736" Type="http://schemas.openxmlformats.org/officeDocument/2006/relationships/customXml" Target="../ink/ink1089.xml"/><Relationship Id="rId901" Type="http://schemas.openxmlformats.org/officeDocument/2006/relationships/customXml" Target="../ink/ink1171.xml"/><Relationship Id="rId30" Type="http://schemas.openxmlformats.org/officeDocument/2006/relationships/customXml" Target="../ink/ink734.xml"/><Relationship Id="rId126" Type="http://schemas.openxmlformats.org/officeDocument/2006/relationships/customXml" Target="../ink/ink782.xml"/><Relationship Id="rId168" Type="http://schemas.openxmlformats.org/officeDocument/2006/relationships/customXml" Target="../ink/ink803.xml"/><Relationship Id="rId333" Type="http://schemas.openxmlformats.org/officeDocument/2006/relationships/customXml" Target="../ink/ink886.xml"/><Relationship Id="rId540" Type="http://schemas.openxmlformats.org/officeDocument/2006/relationships/image" Target="../media/image4942.png"/><Relationship Id="rId778" Type="http://schemas.openxmlformats.org/officeDocument/2006/relationships/customXml" Target="../ink/ink1110.xml"/><Relationship Id="rId943" Type="http://schemas.openxmlformats.org/officeDocument/2006/relationships/customXml" Target="../ink/ink1192.xml"/><Relationship Id="rId72" Type="http://schemas.openxmlformats.org/officeDocument/2006/relationships/customXml" Target="../ink/ink755.xml"/><Relationship Id="rId375" Type="http://schemas.openxmlformats.org/officeDocument/2006/relationships/customXml" Target="../ink/ink908.xml"/><Relationship Id="rId582" Type="http://schemas.openxmlformats.org/officeDocument/2006/relationships/image" Target="../media/image4963.png"/><Relationship Id="rId638" Type="http://schemas.openxmlformats.org/officeDocument/2006/relationships/image" Target="../media/image4991.png"/><Relationship Id="rId803" Type="http://schemas.openxmlformats.org/officeDocument/2006/relationships/image" Target="../media/image5073.png"/><Relationship Id="rId845" Type="http://schemas.openxmlformats.org/officeDocument/2006/relationships/image" Target="../media/image5094.png"/><Relationship Id="rId3" Type="http://schemas.openxmlformats.org/officeDocument/2006/relationships/image" Target="../media/image43600.png"/><Relationship Id="rId235" Type="http://schemas.openxmlformats.org/officeDocument/2006/relationships/customXml" Target="../ink/ink837.xml"/><Relationship Id="rId277" Type="http://schemas.openxmlformats.org/officeDocument/2006/relationships/customXml" Target="../ink/ink858.xml"/><Relationship Id="rId400" Type="http://schemas.openxmlformats.org/officeDocument/2006/relationships/image" Target="../media/image4872.png"/><Relationship Id="rId442" Type="http://schemas.openxmlformats.org/officeDocument/2006/relationships/image" Target="../media/image4893.png"/><Relationship Id="rId484" Type="http://schemas.openxmlformats.org/officeDocument/2006/relationships/image" Target="../media/image4914.png"/><Relationship Id="rId705" Type="http://schemas.openxmlformats.org/officeDocument/2006/relationships/customXml" Target="../ink/ink1073.xml"/><Relationship Id="rId887" Type="http://schemas.openxmlformats.org/officeDocument/2006/relationships/customXml" Target="../ink/ink1164.xml"/><Relationship Id="rId137" Type="http://schemas.openxmlformats.org/officeDocument/2006/relationships/image" Target="../media/image4743.png"/><Relationship Id="rId302" Type="http://schemas.openxmlformats.org/officeDocument/2006/relationships/image" Target="../media/image4824.png"/><Relationship Id="rId344" Type="http://schemas.openxmlformats.org/officeDocument/2006/relationships/image" Target="../media/image4845.png"/><Relationship Id="rId691" Type="http://schemas.openxmlformats.org/officeDocument/2006/relationships/customXml" Target="../ink/ink1066.xml"/><Relationship Id="rId747" Type="http://schemas.openxmlformats.org/officeDocument/2006/relationships/image" Target="../media/image5045.png"/><Relationship Id="rId789" Type="http://schemas.openxmlformats.org/officeDocument/2006/relationships/image" Target="../media/image5066.png"/><Relationship Id="rId912" Type="http://schemas.openxmlformats.org/officeDocument/2006/relationships/image" Target="../media/image5128.png"/><Relationship Id="rId954" Type="http://schemas.openxmlformats.org/officeDocument/2006/relationships/image" Target="../media/image5149.png"/><Relationship Id="rId41" Type="http://schemas.openxmlformats.org/officeDocument/2006/relationships/image" Target="../media/image4695.png"/><Relationship Id="rId83" Type="http://schemas.openxmlformats.org/officeDocument/2006/relationships/image" Target="../media/image4716.png"/><Relationship Id="rId179" Type="http://schemas.openxmlformats.org/officeDocument/2006/relationships/customXml" Target="../ink/ink809.xml"/><Relationship Id="rId386" Type="http://schemas.openxmlformats.org/officeDocument/2006/relationships/image" Target="../media/image4865.png"/><Relationship Id="rId551" Type="http://schemas.openxmlformats.org/officeDocument/2006/relationships/customXml" Target="../ink/ink996.xml"/><Relationship Id="rId593" Type="http://schemas.openxmlformats.org/officeDocument/2006/relationships/customXml" Target="../ink/ink1017.xml"/><Relationship Id="rId607" Type="http://schemas.openxmlformats.org/officeDocument/2006/relationships/customXml" Target="../ink/ink1024.xml"/><Relationship Id="rId649" Type="http://schemas.openxmlformats.org/officeDocument/2006/relationships/customXml" Target="../ink/ink1045.xml"/><Relationship Id="rId814" Type="http://schemas.openxmlformats.org/officeDocument/2006/relationships/customXml" Target="../ink/ink1128.xml"/><Relationship Id="rId856" Type="http://schemas.openxmlformats.org/officeDocument/2006/relationships/image" Target="../media/image5100.png"/><Relationship Id="rId190" Type="http://schemas.openxmlformats.org/officeDocument/2006/relationships/image" Target="../media/image4768.png"/><Relationship Id="rId204" Type="http://schemas.openxmlformats.org/officeDocument/2006/relationships/image" Target="../media/image4775.png"/><Relationship Id="rId246" Type="http://schemas.openxmlformats.org/officeDocument/2006/relationships/image" Target="../media/image4796.png"/><Relationship Id="rId288" Type="http://schemas.openxmlformats.org/officeDocument/2006/relationships/image" Target="../media/image4817.png"/><Relationship Id="rId411" Type="http://schemas.openxmlformats.org/officeDocument/2006/relationships/customXml" Target="../ink/ink926.xml"/><Relationship Id="rId453" Type="http://schemas.openxmlformats.org/officeDocument/2006/relationships/customXml" Target="../ink/ink947.xml"/><Relationship Id="rId509" Type="http://schemas.openxmlformats.org/officeDocument/2006/relationships/customXml" Target="../ink/ink975.xml"/><Relationship Id="rId660" Type="http://schemas.openxmlformats.org/officeDocument/2006/relationships/image" Target="../media/image5002.png"/><Relationship Id="rId898" Type="http://schemas.openxmlformats.org/officeDocument/2006/relationships/image" Target="../media/image5121.png"/><Relationship Id="rId106" Type="http://schemas.openxmlformats.org/officeDocument/2006/relationships/customXml" Target="../ink/ink772.xml"/><Relationship Id="rId313" Type="http://schemas.openxmlformats.org/officeDocument/2006/relationships/customXml" Target="../ink/ink876.xml"/><Relationship Id="rId495" Type="http://schemas.openxmlformats.org/officeDocument/2006/relationships/customXml" Target="../ink/ink968.xml"/><Relationship Id="rId716" Type="http://schemas.openxmlformats.org/officeDocument/2006/relationships/customXml" Target="../ink/ink1079.xml"/><Relationship Id="rId758" Type="http://schemas.openxmlformats.org/officeDocument/2006/relationships/customXml" Target="../ink/ink1100.xml"/><Relationship Id="rId923" Type="http://schemas.openxmlformats.org/officeDocument/2006/relationships/customXml" Target="../ink/ink1182.xml"/><Relationship Id="rId10" Type="http://schemas.openxmlformats.org/officeDocument/2006/relationships/customXml" Target="../ink/ink724.xml"/><Relationship Id="rId52" Type="http://schemas.openxmlformats.org/officeDocument/2006/relationships/customXml" Target="../ink/ink745.xml"/><Relationship Id="rId94" Type="http://schemas.openxmlformats.org/officeDocument/2006/relationships/customXml" Target="../ink/ink766.xml"/><Relationship Id="rId148" Type="http://schemas.openxmlformats.org/officeDocument/2006/relationships/customXml" Target="../ink/ink793.xml"/><Relationship Id="rId355" Type="http://schemas.openxmlformats.org/officeDocument/2006/relationships/image" Target="../media/image4850.png"/><Relationship Id="rId397" Type="http://schemas.openxmlformats.org/officeDocument/2006/relationships/customXml" Target="../ink/ink919.xml"/><Relationship Id="rId520" Type="http://schemas.openxmlformats.org/officeDocument/2006/relationships/image" Target="../media/image4932.png"/><Relationship Id="rId562" Type="http://schemas.openxmlformats.org/officeDocument/2006/relationships/image" Target="../media/image4953.png"/><Relationship Id="rId618" Type="http://schemas.openxmlformats.org/officeDocument/2006/relationships/image" Target="../media/image4981.png"/><Relationship Id="rId825" Type="http://schemas.openxmlformats.org/officeDocument/2006/relationships/image" Target="../media/image5084.png"/><Relationship Id="rId215" Type="http://schemas.openxmlformats.org/officeDocument/2006/relationships/customXml" Target="../ink/ink827.xml"/><Relationship Id="rId257" Type="http://schemas.openxmlformats.org/officeDocument/2006/relationships/customXml" Target="../ink/ink848.xml"/><Relationship Id="rId422" Type="http://schemas.openxmlformats.org/officeDocument/2006/relationships/image" Target="../media/image4883.png"/><Relationship Id="rId464" Type="http://schemas.openxmlformats.org/officeDocument/2006/relationships/image" Target="../media/image4904.png"/><Relationship Id="rId867" Type="http://schemas.openxmlformats.org/officeDocument/2006/relationships/customXml" Target="../ink/ink1154.xml"/><Relationship Id="rId299" Type="http://schemas.openxmlformats.org/officeDocument/2006/relationships/customXml" Target="../ink/ink869.xml"/><Relationship Id="rId727" Type="http://schemas.openxmlformats.org/officeDocument/2006/relationships/image" Target="../media/image5035.png"/><Relationship Id="rId934" Type="http://schemas.openxmlformats.org/officeDocument/2006/relationships/image" Target="../media/image5139.png"/><Relationship Id="rId63" Type="http://schemas.openxmlformats.org/officeDocument/2006/relationships/image" Target="../media/image4706.png"/><Relationship Id="rId159" Type="http://schemas.openxmlformats.org/officeDocument/2006/relationships/image" Target="../media/image4754.png"/><Relationship Id="rId366" Type="http://schemas.openxmlformats.org/officeDocument/2006/relationships/customXml" Target="../ink/ink903.xml"/><Relationship Id="rId573" Type="http://schemas.openxmlformats.org/officeDocument/2006/relationships/customXml" Target="../ink/ink1007.xml"/><Relationship Id="rId780" Type="http://schemas.openxmlformats.org/officeDocument/2006/relationships/customXml" Target="../ink/ink1111.xml"/><Relationship Id="rId226" Type="http://schemas.openxmlformats.org/officeDocument/2006/relationships/image" Target="../media/image4786.png"/><Relationship Id="rId433" Type="http://schemas.openxmlformats.org/officeDocument/2006/relationships/customXml" Target="../ink/ink937.xml"/><Relationship Id="rId878" Type="http://schemas.openxmlformats.org/officeDocument/2006/relationships/image" Target="../media/image5111.png"/><Relationship Id="rId640" Type="http://schemas.openxmlformats.org/officeDocument/2006/relationships/image" Target="../media/image4992.png"/><Relationship Id="rId738" Type="http://schemas.openxmlformats.org/officeDocument/2006/relationships/customXml" Target="../ink/ink1090.xml"/><Relationship Id="rId945" Type="http://schemas.openxmlformats.org/officeDocument/2006/relationships/customXml" Target="../ink/ink1193.xml"/><Relationship Id="rId74" Type="http://schemas.openxmlformats.org/officeDocument/2006/relationships/customXml" Target="../ink/ink756.xml"/><Relationship Id="rId377" Type="http://schemas.openxmlformats.org/officeDocument/2006/relationships/customXml" Target="../ink/ink909.xml"/><Relationship Id="rId500" Type="http://schemas.openxmlformats.org/officeDocument/2006/relationships/image" Target="../media/image4922.png"/><Relationship Id="rId584" Type="http://schemas.openxmlformats.org/officeDocument/2006/relationships/image" Target="../media/image4964.png"/><Relationship Id="rId805" Type="http://schemas.openxmlformats.org/officeDocument/2006/relationships/image" Target="../media/image5074.png"/><Relationship Id="rId5" Type="http://schemas.openxmlformats.org/officeDocument/2006/relationships/image" Target="../media/image4677.png"/><Relationship Id="rId237" Type="http://schemas.openxmlformats.org/officeDocument/2006/relationships/customXml" Target="../ink/ink838.xml"/><Relationship Id="rId791" Type="http://schemas.openxmlformats.org/officeDocument/2006/relationships/image" Target="../media/image5067.png"/><Relationship Id="rId889" Type="http://schemas.openxmlformats.org/officeDocument/2006/relationships/customXml" Target="../ink/ink1165.xml"/><Relationship Id="rId444" Type="http://schemas.openxmlformats.org/officeDocument/2006/relationships/image" Target="../media/image4894.png"/><Relationship Id="rId651" Type="http://schemas.openxmlformats.org/officeDocument/2006/relationships/customXml" Target="../ink/ink1046.xml"/><Relationship Id="rId749" Type="http://schemas.openxmlformats.org/officeDocument/2006/relationships/image" Target="../media/image5046.png"/><Relationship Id="rId290" Type="http://schemas.openxmlformats.org/officeDocument/2006/relationships/image" Target="../media/image4818.png"/><Relationship Id="rId304" Type="http://schemas.openxmlformats.org/officeDocument/2006/relationships/image" Target="../media/image4825.png"/><Relationship Id="rId388" Type="http://schemas.openxmlformats.org/officeDocument/2006/relationships/image" Target="../media/image4866.png"/><Relationship Id="rId511" Type="http://schemas.openxmlformats.org/officeDocument/2006/relationships/customXml" Target="../ink/ink976.xml"/><Relationship Id="rId609" Type="http://schemas.openxmlformats.org/officeDocument/2006/relationships/customXml" Target="../ink/ink1025.xml"/><Relationship Id="rId956" Type="http://schemas.openxmlformats.org/officeDocument/2006/relationships/image" Target="../media/image5150.png"/><Relationship Id="rId85" Type="http://schemas.openxmlformats.org/officeDocument/2006/relationships/image" Target="../media/image4717.png"/><Relationship Id="rId150" Type="http://schemas.openxmlformats.org/officeDocument/2006/relationships/customXml" Target="../ink/ink794.xml"/><Relationship Id="rId595" Type="http://schemas.openxmlformats.org/officeDocument/2006/relationships/customXml" Target="../ink/ink1018.xml"/><Relationship Id="rId816" Type="http://schemas.openxmlformats.org/officeDocument/2006/relationships/customXml" Target="../ink/ink1129.xml"/><Relationship Id="rId248" Type="http://schemas.openxmlformats.org/officeDocument/2006/relationships/image" Target="../media/image4797.png"/><Relationship Id="rId455" Type="http://schemas.openxmlformats.org/officeDocument/2006/relationships/customXml" Target="../ink/ink948.xml"/><Relationship Id="rId662" Type="http://schemas.openxmlformats.org/officeDocument/2006/relationships/image" Target="../media/image5003.png"/><Relationship Id="rId12" Type="http://schemas.openxmlformats.org/officeDocument/2006/relationships/customXml" Target="../ink/ink725.xml"/><Relationship Id="rId108" Type="http://schemas.openxmlformats.org/officeDocument/2006/relationships/customXml" Target="../ink/ink773.xml"/><Relationship Id="rId315" Type="http://schemas.openxmlformats.org/officeDocument/2006/relationships/customXml" Target="../ink/ink877.xml"/><Relationship Id="rId522" Type="http://schemas.openxmlformats.org/officeDocument/2006/relationships/image" Target="../media/image4933.png"/><Relationship Id="rId96" Type="http://schemas.openxmlformats.org/officeDocument/2006/relationships/customXml" Target="../ink/ink767.xml"/><Relationship Id="rId161" Type="http://schemas.openxmlformats.org/officeDocument/2006/relationships/image" Target="../media/image4637.png"/><Relationship Id="rId399" Type="http://schemas.openxmlformats.org/officeDocument/2006/relationships/customXml" Target="../ink/ink920.xml"/><Relationship Id="rId827" Type="http://schemas.openxmlformats.org/officeDocument/2006/relationships/image" Target="../media/image5085.png"/><Relationship Id="rId259" Type="http://schemas.openxmlformats.org/officeDocument/2006/relationships/customXml" Target="../ink/ink849.xml"/><Relationship Id="rId466" Type="http://schemas.openxmlformats.org/officeDocument/2006/relationships/image" Target="../media/image4905.png"/><Relationship Id="rId673" Type="http://schemas.openxmlformats.org/officeDocument/2006/relationships/customXml" Target="../ink/ink1057.xml"/><Relationship Id="rId880" Type="http://schemas.openxmlformats.org/officeDocument/2006/relationships/image" Target="../media/image5112.png"/><Relationship Id="rId23" Type="http://schemas.openxmlformats.org/officeDocument/2006/relationships/image" Target="../media/image4686.png"/><Relationship Id="rId119" Type="http://schemas.openxmlformats.org/officeDocument/2006/relationships/image" Target="../media/image4734.png"/><Relationship Id="rId326" Type="http://schemas.openxmlformats.org/officeDocument/2006/relationships/image" Target="../media/image4836.png"/><Relationship Id="rId533" Type="http://schemas.openxmlformats.org/officeDocument/2006/relationships/customXml" Target="../ink/ink987.xml"/><Relationship Id="rId740" Type="http://schemas.openxmlformats.org/officeDocument/2006/relationships/customXml" Target="../ink/ink1091.xml"/><Relationship Id="rId838" Type="http://schemas.openxmlformats.org/officeDocument/2006/relationships/customXml" Target="../ink/ink1140.xml"/><Relationship Id="rId172" Type="http://schemas.openxmlformats.org/officeDocument/2006/relationships/customXml" Target="../ink/ink805.xml"/><Relationship Id="rId477" Type="http://schemas.openxmlformats.org/officeDocument/2006/relationships/customXml" Target="../ink/ink959.xml"/><Relationship Id="rId600" Type="http://schemas.openxmlformats.org/officeDocument/2006/relationships/image" Target="../media/image4972.png"/><Relationship Id="rId684" Type="http://schemas.openxmlformats.org/officeDocument/2006/relationships/image" Target="../media/image5014.png"/><Relationship Id="rId337" Type="http://schemas.openxmlformats.org/officeDocument/2006/relationships/customXml" Target="../ink/ink888.xml"/><Relationship Id="rId891" Type="http://schemas.openxmlformats.org/officeDocument/2006/relationships/customXml" Target="../ink/ink1166.xml"/><Relationship Id="rId905" Type="http://schemas.openxmlformats.org/officeDocument/2006/relationships/customXml" Target="../ink/ink1173.xml"/><Relationship Id="rId34" Type="http://schemas.openxmlformats.org/officeDocument/2006/relationships/customXml" Target="../ink/ink736.xml"/><Relationship Id="rId544" Type="http://schemas.openxmlformats.org/officeDocument/2006/relationships/image" Target="../media/image4944.png"/><Relationship Id="rId751" Type="http://schemas.openxmlformats.org/officeDocument/2006/relationships/image" Target="../media/image5047.png"/><Relationship Id="rId849" Type="http://schemas.openxmlformats.org/officeDocument/2006/relationships/image" Target="../media/image5096.png"/><Relationship Id="rId183" Type="http://schemas.openxmlformats.org/officeDocument/2006/relationships/customXml" Target="../ink/ink811.xml"/><Relationship Id="rId390" Type="http://schemas.openxmlformats.org/officeDocument/2006/relationships/image" Target="../media/image4867.png"/><Relationship Id="rId404" Type="http://schemas.openxmlformats.org/officeDocument/2006/relationships/image" Target="../media/image4874.png"/><Relationship Id="rId611" Type="http://schemas.openxmlformats.org/officeDocument/2006/relationships/customXml" Target="../ink/ink1026.xml"/><Relationship Id="rId250" Type="http://schemas.openxmlformats.org/officeDocument/2006/relationships/image" Target="../media/image4798.png"/><Relationship Id="rId488" Type="http://schemas.openxmlformats.org/officeDocument/2006/relationships/image" Target="../media/image4916.png"/><Relationship Id="rId695" Type="http://schemas.openxmlformats.org/officeDocument/2006/relationships/customXml" Target="../ink/ink1068.xml"/><Relationship Id="rId709" Type="http://schemas.openxmlformats.org/officeDocument/2006/relationships/customXml" Target="../ink/ink1075.xml"/><Relationship Id="rId916" Type="http://schemas.openxmlformats.org/officeDocument/2006/relationships/image" Target="../media/image5130.png"/><Relationship Id="rId45" Type="http://schemas.openxmlformats.org/officeDocument/2006/relationships/image" Target="../media/image4697.png"/><Relationship Id="rId110" Type="http://schemas.openxmlformats.org/officeDocument/2006/relationships/customXml" Target="../ink/ink774.xml"/><Relationship Id="rId348" Type="http://schemas.openxmlformats.org/officeDocument/2006/relationships/image" Target="../media/image4847.png"/><Relationship Id="rId555" Type="http://schemas.openxmlformats.org/officeDocument/2006/relationships/customXml" Target="../ink/ink998.xml"/><Relationship Id="rId762" Type="http://schemas.openxmlformats.org/officeDocument/2006/relationships/customXml" Target="../ink/ink1102.xml"/><Relationship Id="rId194" Type="http://schemas.openxmlformats.org/officeDocument/2006/relationships/image" Target="../media/image4770.png"/><Relationship Id="rId208" Type="http://schemas.openxmlformats.org/officeDocument/2006/relationships/image" Target="../media/image4777.png"/><Relationship Id="rId415" Type="http://schemas.openxmlformats.org/officeDocument/2006/relationships/customXml" Target="../ink/ink928.xml"/><Relationship Id="rId622" Type="http://schemas.openxmlformats.org/officeDocument/2006/relationships/image" Target="../media/image4983.png"/><Relationship Id="rId261" Type="http://schemas.openxmlformats.org/officeDocument/2006/relationships/customXml" Target="../ink/ink850.xml"/><Relationship Id="rId499" Type="http://schemas.openxmlformats.org/officeDocument/2006/relationships/customXml" Target="../ink/ink970.xml"/><Relationship Id="rId927" Type="http://schemas.openxmlformats.org/officeDocument/2006/relationships/customXml" Target="../ink/ink1184.xml"/><Relationship Id="rId56" Type="http://schemas.openxmlformats.org/officeDocument/2006/relationships/customXml" Target="../ink/ink747.xml"/><Relationship Id="rId359" Type="http://schemas.openxmlformats.org/officeDocument/2006/relationships/image" Target="../media/image4852.png"/><Relationship Id="rId566" Type="http://schemas.openxmlformats.org/officeDocument/2006/relationships/image" Target="../media/image4955.png"/><Relationship Id="rId773" Type="http://schemas.openxmlformats.org/officeDocument/2006/relationships/image" Target="../media/image5058.png"/><Relationship Id="rId121" Type="http://schemas.openxmlformats.org/officeDocument/2006/relationships/image" Target="../media/image4735.png"/><Relationship Id="rId219" Type="http://schemas.openxmlformats.org/officeDocument/2006/relationships/customXml" Target="../ink/ink829.xml"/><Relationship Id="rId426" Type="http://schemas.openxmlformats.org/officeDocument/2006/relationships/image" Target="../media/image4885.png"/><Relationship Id="rId633" Type="http://schemas.openxmlformats.org/officeDocument/2006/relationships/customXml" Target="../ink/ink1037.xml"/><Relationship Id="rId840" Type="http://schemas.openxmlformats.org/officeDocument/2006/relationships/customXml" Target="../ink/ink1141.xml"/><Relationship Id="rId938" Type="http://schemas.openxmlformats.org/officeDocument/2006/relationships/image" Target="../media/image5141.png"/><Relationship Id="rId67" Type="http://schemas.openxmlformats.org/officeDocument/2006/relationships/image" Target="../media/image4708.png"/><Relationship Id="rId272" Type="http://schemas.openxmlformats.org/officeDocument/2006/relationships/image" Target="../media/image4809.png"/><Relationship Id="rId577" Type="http://schemas.openxmlformats.org/officeDocument/2006/relationships/customXml" Target="../ink/ink1009.xml"/><Relationship Id="rId700" Type="http://schemas.openxmlformats.org/officeDocument/2006/relationships/image" Target="../media/image5022.png"/><Relationship Id="rId132" Type="http://schemas.openxmlformats.org/officeDocument/2006/relationships/customXml" Target="../ink/ink785.xml"/><Relationship Id="rId784" Type="http://schemas.openxmlformats.org/officeDocument/2006/relationships/customXml" Target="../ink/ink1113.xml"/><Relationship Id="rId437" Type="http://schemas.openxmlformats.org/officeDocument/2006/relationships/customXml" Target="../ink/ink939.xml"/><Relationship Id="rId644" Type="http://schemas.openxmlformats.org/officeDocument/2006/relationships/image" Target="../media/image4994.png"/><Relationship Id="rId851" Type="http://schemas.openxmlformats.org/officeDocument/2006/relationships/customXml" Target="../ink/ink1146.xml"/><Relationship Id="rId283" Type="http://schemas.openxmlformats.org/officeDocument/2006/relationships/customXml" Target="../ink/ink861.xml"/><Relationship Id="rId490" Type="http://schemas.openxmlformats.org/officeDocument/2006/relationships/image" Target="../media/image4917.png"/><Relationship Id="rId504" Type="http://schemas.openxmlformats.org/officeDocument/2006/relationships/image" Target="../media/image4924.png"/><Relationship Id="rId711" Type="http://schemas.openxmlformats.org/officeDocument/2006/relationships/image" Target="../media/image5027.png"/><Relationship Id="rId949" Type="http://schemas.openxmlformats.org/officeDocument/2006/relationships/customXml" Target="../ink/ink1195.xml"/><Relationship Id="rId78" Type="http://schemas.openxmlformats.org/officeDocument/2006/relationships/customXml" Target="../ink/ink758.xml"/><Relationship Id="rId143" Type="http://schemas.openxmlformats.org/officeDocument/2006/relationships/image" Target="../media/image4746.png"/><Relationship Id="rId350" Type="http://schemas.openxmlformats.org/officeDocument/2006/relationships/image" Target="../media/image4848.png"/><Relationship Id="rId588" Type="http://schemas.openxmlformats.org/officeDocument/2006/relationships/image" Target="../media/image4966.png"/><Relationship Id="rId795" Type="http://schemas.openxmlformats.org/officeDocument/2006/relationships/image" Target="../media/image5069.png"/><Relationship Id="rId809" Type="http://schemas.openxmlformats.org/officeDocument/2006/relationships/image" Target="../media/image5076.png"/><Relationship Id="rId9" Type="http://schemas.openxmlformats.org/officeDocument/2006/relationships/image" Target="../media/image4679.png"/><Relationship Id="rId210" Type="http://schemas.openxmlformats.org/officeDocument/2006/relationships/image" Target="../media/image4778.png"/><Relationship Id="rId448" Type="http://schemas.openxmlformats.org/officeDocument/2006/relationships/image" Target="../media/image4896.png"/><Relationship Id="rId655" Type="http://schemas.openxmlformats.org/officeDocument/2006/relationships/customXml" Target="../ink/ink1048.xml"/><Relationship Id="rId862" Type="http://schemas.openxmlformats.org/officeDocument/2006/relationships/image" Target="../media/image5103.png"/><Relationship Id="rId294" Type="http://schemas.openxmlformats.org/officeDocument/2006/relationships/image" Target="../media/image4820.png"/><Relationship Id="rId308" Type="http://schemas.openxmlformats.org/officeDocument/2006/relationships/image" Target="../media/image4827.png"/><Relationship Id="rId515" Type="http://schemas.openxmlformats.org/officeDocument/2006/relationships/customXml" Target="../ink/ink978.xml"/><Relationship Id="rId722" Type="http://schemas.openxmlformats.org/officeDocument/2006/relationships/customXml" Target="../ink/ink1082.xml"/><Relationship Id="rId89" Type="http://schemas.openxmlformats.org/officeDocument/2006/relationships/image" Target="../media/image4719.png"/><Relationship Id="rId154" Type="http://schemas.openxmlformats.org/officeDocument/2006/relationships/customXml" Target="../ink/ink796.xml"/><Relationship Id="rId361" Type="http://schemas.openxmlformats.org/officeDocument/2006/relationships/image" Target="../media/image4853.png"/><Relationship Id="rId599" Type="http://schemas.openxmlformats.org/officeDocument/2006/relationships/customXml" Target="../ink/ink1020.xml"/><Relationship Id="rId459" Type="http://schemas.openxmlformats.org/officeDocument/2006/relationships/customXml" Target="../ink/ink950.xml"/><Relationship Id="rId666" Type="http://schemas.openxmlformats.org/officeDocument/2006/relationships/image" Target="../media/image5005.png"/><Relationship Id="rId873" Type="http://schemas.openxmlformats.org/officeDocument/2006/relationships/customXml" Target="../ink/ink1157.xml"/><Relationship Id="rId16" Type="http://schemas.openxmlformats.org/officeDocument/2006/relationships/customXml" Target="../ink/ink727.xml"/><Relationship Id="rId221" Type="http://schemas.openxmlformats.org/officeDocument/2006/relationships/customXml" Target="../ink/ink830.xml"/><Relationship Id="rId319" Type="http://schemas.openxmlformats.org/officeDocument/2006/relationships/customXml" Target="../ink/ink879.xml"/><Relationship Id="rId526" Type="http://schemas.openxmlformats.org/officeDocument/2006/relationships/image" Target="../media/image4935.png"/><Relationship Id="rId733" Type="http://schemas.openxmlformats.org/officeDocument/2006/relationships/image" Target="../media/image5038.png"/><Relationship Id="rId940" Type="http://schemas.openxmlformats.org/officeDocument/2006/relationships/image" Target="../media/image5142.png"/><Relationship Id="rId165" Type="http://schemas.openxmlformats.org/officeDocument/2006/relationships/image" Target="../media/image4756.png"/><Relationship Id="rId372" Type="http://schemas.openxmlformats.org/officeDocument/2006/relationships/customXml" Target="../ink/ink906.xml"/><Relationship Id="rId677" Type="http://schemas.openxmlformats.org/officeDocument/2006/relationships/customXml" Target="../ink/ink1059.xml"/><Relationship Id="rId800" Type="http://schemas.openxmlformats.org/officeDocument/2006/relationships/customXml" Target="../ink/ink1121.xml"/><Relationship Id="rId232" Type="http://schemas.openxmlformats.org/officeDocument/2006/relationships/image" Target="../media/image4789.png"/><Relationship Id="rId884" Type="http://schemas.openxmlformats.org/officeDocument/2006/relationships/image" Target="../media/image5114.png"/><Relationship Id="rId27" Type="http://schemas.openxmlformats.org/officeDocument/2006/relationships/image" Target="../media/image4688.png"/><Relationship Id="rId537" Type="http://schemas.openxmlformats.org/officeDocument/2006/relationships/customXml" Target="../ink/ink989.xml"/><Relationship Id="rId744" Type="http://schemas.openxmlformats.org/officeDocument/2006/relationships/customXml" Target="../ink/ink1093.xml"/><Relationship Id="rId951" Type="http://schemas.openxmlformats.org/officeDocument/2006/relationships/customXml" Target="../ink/ink1196.xml"/><Relationship Id="rId80" Type="http://schemas.openxmlformats.org/officeDocument/2006/relationships/customXml" Target="../ink/ink759.xml"/><Relationship Id="rId176" Type="http://schemas.openxmlformats.org/officeDocument/2006/relationships/image" Target="../media/image4761.png"/><Relationship Id="rId383" Type="http://schemas.openxmlformats.org/officeDocument/2006/relationships/customXml" Target="../ink/ink912.xml"/><Relationship Id="rId590" Type="http://schemas.openxmlformats.org/officeDocument/2006/relationships/image" Target="../media/image4967.png"/><Relationship Id="rId604" Type="http://schemas.openxmlformats.org/officeDocument/2006/relationships/image" Target="../media/image4974.png"/><Relationship Id="rId811" Type="http://schemas.openxmlformats.org/officeDocument/2006/relationships/image" Target="../media/image5077.png"/><Relationship Id="rId243" Type="http://schemas.openxmlformats.org/officeDocument/2006/relationships/customXml" Target="../ink/ink841.xml"/><Relationship Id="rId450" Type="http://schemas.openxmlformats.org/officeDocument/2006/relationships/image" Target="../media/image4897.png"/><Relationship Id="rId688" Type="http://schemas.openxmlformats.org/officeDocument/2006/relationships/image" Target="../media/image5016.png"/><Relationship Id="rId895" Type="http://schemas.openxmlformats.org/officeDocument/2006/relationships/customXml" Target="../ink/ink1168.xml"/><Relationship Id="rId909" Type="http://schemas.openxmlformats.org/officeDocument/2006/relationships/customXml" Target="../ink/ink1175.xml"/><Relationship Id="rId38" Type="http://schemas.openxmlformats.org/officeDocument/2006/relationships/customXml" Target="../ink/ink738.xml"/><Relationship Id="rId103" Type="http://schemas.openxmlformats.org/officeDocument/2006/relationships/image" Target="../media/image4726.png"/><Relationship Id="rId310" Type="http://schemas.openxmlformats.org/officeDocument/2006/relationships/image" Target="../media/image4828.png"/><Relationship Id="rId548" Type="http://schemas.openxmlformats.org/officeDocument/2006/relationships/image" Target="../media/image4946.png"/><Relationship Id="rId755" Type="http://schemas.openxmlformats.org/officeDocument/2006/relationships/image" Target="../media/image5049.png"/><Relationship Id="rId962" Type="http://schemas.openxmlformats.org/officeDocument/2006/relationships/image" Target="../media/image5153.png"/><Relationship Id="rId91" Type="http://schemas.openxmlformats.org/officeDocument/2006/relationships/image" Target="../media/image4720.png"/><Relationship Id="rId187" Type="http://schemas.openxmlformats.org/officeDocument/2006/relationships/customXml" Target="../ink/ink813.xml"/><Relationship Id="rId394" Type="http://schemas.openxmlformats.org/officeDocument/2006/relationships/image" Target="../media/image4869.png"/><Relationship Id="rId408" Type="http://schemas.openxmlformats.org/officeDocument/2006/relationships/image" Target="../media/image4876.png"/><Relationship Id="rId615" Type="http://schemas.openxmlformats.org/officeDocument/2006/relationships/customXml" Target="../ink/ink1028.xml"/><Relationship Id="rId822" Type="http://schemas.openxmlformats.org/officeDocument/2006/relationships/customXml" Target="../ink/ink1132.xml"/><Relationship Id="rId254" Type="http://schemas.openxmlformats.org/officeDocument/2006/relationships/image" Target="../media/image4800.png"/><Relationship Id="rId699" Type="http://schemas.openxmlformats.org/officeDocument/2006/relationships/customXml" Target="../ink/ink1070.xml"/><Relationship Id="rId49" Type="http://schemas.openxmlformats.org/officeDocument/2006/relationships/image" Target="../media/image4699.png"/><Relationship Id="rId114" Type="http://schemas.openxmlformats.org/officeDocument/2006/relationships/customXml" Target="../ink/ink776.xml"/><Relationship Id="rId461" Type="http://schemas.openxmlformats.org/officeDocument/2006/relationships/customXml" Target="../ink/ink951.xml"/><Relationship Id="rId559" Type="http://schemas.openxmlformats.org/officeDocument/2006/relationships/customXml" Target="../ink/ink1000.xml"/><Relationship Id="rId766" Type="http://schemas.openxmlformats.org/officeDocument/2006/relationships/customXml" Target="../ink/ink1104.xml"/><Relationship Id="rId198" Type="http://schemas.openxmlformats.org/officeDocument/2006/relationships/image" Target="../media/image4772.png"/><Relationship Id="rId321" Type="http://schemas.openxmlformats.org/officeDocument/2006/relationships/customXml" Target="../ink/ink880.xml"/><Relationship Id="rId419" Type="http://schemas.openxmlformats.org/officeDocument/2006/relationships/customXml" Target="../ink/ink930.xml"/><Relationship Id="rId626" Type="http://schemas.openxmlformats.org/officeDocument/2006/relationships/image" Target="../media/image4985.png"/><Relationship Id="rId833" Type="http://schemas.openxmlformats.org/officeDocument/2006/relationships/image" Target="../media/image5088.png"/><Relationship Id="rId265" Type="http://schemas.openxmlformats.org/officeDocument/2006/relationships/customXml" Target="../ink/ink852.xml"/><Relationship Id="rId472" Type="http://schemas.openxmlformats.org/officeDocument/2006/relationships/image" Target="../media/image4908.png"/><Relationship Id="rId900" Type="http://schemas.openxmlformats.org/officeDocument/2006/relationships/image" Target="../media/image5122.png"/><Relationship Id="rId125" Type="http://schemas.openxmlformats.org/officeDocument/2006/relationships/image" Target="../media/image4737.png"/><Relationship Id="rId332" Type="http://schemas.openxmlformats.org/officeDocument/2006/relationships/image" Target="../media/image4839.png"/><Relationship Id="rId777" Type="http://schemas.openxmlformats.org/officeDocument/2006/relationships/image" Target="../media/image5060.png"/><Relationship Id="rId637" Type="http://schemas.openxmlformats.org/officeDocument/2006/relationships/customXml" Target="../ink/ink1039.xml"/><Relationship Id="rId844" Type="http://schemas.openxmlformats.org/officeDocument/2006/relationships/customXml" Target="../ink/ink1143.xml"/><Relationship Id="rId276" Type="http://schemas.openxmlformats.org/officeDocument/2006/relationships/image" Target="../media/image4811.png"/><Relationship Id="rId483" Type="http://schemas.openxmlformats.org/officeDocument/2006/relationships/customXml" Target="../ink/ink962.xml"/><Relationship Id="rId690" Type="http://schemas.openxmlformats.org/officeDocument/2006/relationships/image" Target="../media/image5017.png"/><Relationship Id="rId704" Type="http://schemas.openxmlformats.org/officeDocument/2006/relationships/image" Target="../media/image5024.png"/><Relationship Id="rId911" Type="http://schemas.openxmlformats.org/officeDocument/2006/relationships/customXml" Target="../ink/ink1176.xml"/><Relationship Id="rId40" Type="http://schemas.openxmlformats.org/officeDocument/2006/relationships/customXml" Target="../ink/ink739.xml"/><Relationship Id="rId136" Type="http://schemas.openxmlformats.org/officeDocument/2006/relationships/customXml" Target="../ink/ink787.xml"/><Relationship Id="rId343" Type="http://schemas.openxmlformats.org/officeDocument/2006/relationships/customXml" Target="../ink/ink891.xml"/><Relationship Id="rId550" Type="http://schemas.openxmlformats.org/officeDocument/2006/relationships/image" Target="../media/image4947.png"/><Relationship Id="rId788" Type="http://schemas.openxmlformats.org/officeDocument/2006/relationships/customXml" Target="../ink/ink1115.xml"/><Relationship Id="rId203" Type="http://schemas.openxmlformats.org/officeDocument/2006/relationships/customXml" Target="../ink/ink821.xml"/><Relationship Id="rId648" Type="http://schemas.openxmlformats.org/officeDocument/2006/relationships/image" Target="../media/image4996.png"/><Relationship Id="rId855" Type="http://schemas.openxmlformats.org/officeDocument/2006/relationships/customXml" Target="../ink/ink1148.xml"/><Relationship Id="rId287" Type="http://schemas.openxmlformats.org/officeDocument/2006/relationships/customXml" Target="../ink/ink863.xml"/><Relationship Id="rId410" Type="http://schemas.openxmlformats.org/officeDocument/2006/relationships/image" Target="../media/image4877.png"/><Relationship Id="rId494" Type="http://schemas.openxmlformats.org/officeDocument/2006/relationships/image" Target="../media/image4919.png"/><Relationship Id="rId508" Type="http://schemas.openxmlformats.org/officeDocument/2006/relationships/image" Target="../media/image4926.png"/><Relationship Id="rId715" Type="http://schemas.openxmlformats.org/officeDocument/2006/relationships/image" Target="../media/image5029.png"/><Relationship Id="rId922" Type="http://schemas.openxmlformats.org/officeDocument/2006/relationships/image" Target="../media/image5133.png"/><Relationship Id="rId147" Type="http://schemas.openxmlformats.org/officeDocument/2006/relationships/image" Target="../media/image4748.png"/><Relationship Id="rId354" Type="http://schemas.openxmlformats.org/officeDocument/2006/relationships/customXml" Target="../ink/ink897.xml"/><Relationship Id="rId799" Type="http://schemas.openxmlformats.org/officeDocument/2006/relationships/image" Target="../media/image5071.png"/><Relationship Id="rId51" Type="http://schemas.openxmlformats.org/officeDocument/2006/relationships/image" Target="../media/image4700.png"/><Relationship Id="rId561" Type="http://schemas.openxmlformats.org/officeDocument/2006/relationships/customXml" Target="../ink/ink1001.xml"/><Relationship Id="rId659" Type="http://schemas.openxmlformats.org/officeDocument/2006/relationships/customXml" Target="../ink/ink1050.xml"/><Relationship Id="rId866" Type="http://schemas.openxmlformats.org/officeDocument/2006/relationships/image" Target="../media/image5105.png"/><Relationship Id="rId214" Type="http://schemas.openxmlformats.org/officeDocument/2006/relationships/image" Target="../media/image4780.png"/><Relationship Id="rId298" Type="http://schemas.openxmlformats.org/officeDocument/2006/relationships/image" Target="../media/image4822.png"/><Relationship Id="rId421" Type="http://schemas.openxmlformats.org/officeDocument/2006/relationships/customXml" Target="../ink/ink931.xml"/><Relationship Id="rId519" Type="http://schemas.openxmlformats.org/officeDocument/2006/relationships/customXml" Target="../ink/ink980.xml"/><Relationship Id="rId158" Type="http://schemas.openxmlformats.org/officeDocument/2006/relationships/customXml" Target="../ink/ink798.xml"/><Relationship Id="rId726" Type="http://schemas.openxmlformats.org/officeDocument/2006/relationships/customXml" Target="../ink/ink1084.xml"/><Relationship Id="rId933" Type="http://schemas.openxmlformats.org/officeDocument/2006/relationships/customXml" Target="../ink/ink1187.xml"/><Relationship Id="rId62" Type="http://schemas.openxmlformats.org/officeDocument/2006/relationships/customXml" Target="../ink/ink750.xml"/><Relationship Id="rId365" Type="http://schemas.openxmlformats.org/officeDocument/2006/relationships/image" Target="../media/image4855.png"/><Relationship Id="rId572" Type="http://schemas.openxmlformats.org/officeDocument/2006/relationships/image" Target="../media/image4958.png"/><Relationship Id="rId225" Type="http://schemas.openxmlformats.org/officeDocument/2006/relationships/customXml" Target="../ink/ink832.xml"/><Relationship Id="rId432" Type="http://schemas.openxmlformats.org/officeDocument/2006/relationships/image" Target="../media/image4888.png"/><Relationship Id="rId877" Type="http://schemas.openxmlformats.org/officeDocument/2006/relationships/customXml" Target="../ink/ink1159.xml"/><Relationship Id="rId737" Type="http://schemas.openxmlformats.org/officeDocument/2006/relationships/image" Target="../media/image5040.png"/><Relationship Id="rId944" Type="http://schemas.openxmlformats.org/officeDocument/2006/relationships/image" Target="../media/image5144.png"/><Relationship Id="rId73" Type="http://schemas.openxmlformats.org/officeDocument/2006/relationships/image" Target="../media/image4711.png"/><Relationship Id="rId169" Type="http://schemas.openxmlformats.org/officeDocument/2006/relationships/image" Target="../media/image4758.png"/><Relationship Id="rId376" Type="http://schemas.openxmlformats.org/officeDocument/2006/relationships/image" Target="../media/image4860.png"/><Relationship Id="rId583" Type="http://schemas.openxmlformats.org/officeDocument/2006/relationships/customXml" Target="../ink/ink1012.xml"/><Relationship Id="rId790" Type="http://schemas.openxmlformats.org/officeDocument/2006/relationships/customXml" Target="../ink/ink1116.xml"/><Relationship Id="rId804" Type="http://schemas.openxmlformats.org/officeDocument/2006/relationships/customXml" Target="../ink/ink1123.xml"/><Relationship Id="rId4" Type="http://schemas.openxmlformats.org/officeDocument/2006/relationships/customXml" Target="../ink/ink721.xml"/><Relationship Id="rId236" Type="http://schemas.openxmlformats.org/officeDocument/2006/relationships/image" Target="../media/image4791.png"/><Relationship Id="rId443" Type="http://schemas.openxmlformats.org/officeDocument/2006/relationships/customXml" Target="../ink/ink942.xml"/><Relationship Id="rId650" Type="http://schemas.openxmlformats.org/officeDocument/2006/relationships/image" Target="../media/image4997.png"/><Relationship Id="rId888" Type="http://schemas.openxmlformats.org/officeDocument/2006/relationships/image" Target="../media/image5116.png"/><Relationship Id="rId303" Type="http://schemas.openxmlformats.org/officeDocument/2006/relationships/customXml" Target="../ink/ink871.xml"/><Relationship Id="rId748" Type="http://schemas.openxmlformats.org/officeDocument/2006/relationships/customXml" Target="../ink/ink1095.xml"/><Relationship Id="rId955" Type="http://schemas.openxmlformats.org/officeDocument/2006/relationships/customXml" Target="../ink/ink1198.xml"/><Relationship Id="rId84" Type="http://schemas.openxmlformats.org/officeDocument/2006/relationships/customXml" Target="../ink/ink761.xml"/><Relationship Id="rId387" Type="http://schemas.openxmlformats.org/officeDocument/2006/relationships/customXml" Target="../ink/ink914.xml"/><Relationship Id="rId510" Type="http://schemas.openxmlformats.org/officeDocument/2006/relationships/image" Target="../media/image4927.png"/><Relationship Id="rId594" Type="http://schemas.openxmlformats.org/officeDocument/2006/relationships/image" Target="../media/image4969.png"/><Relationship Id="rId608" Type="http://schemas.openxmlformats.org/officeDocument/2006/relationships/image" Target="../media/image4976.png"/><Relationship Id="rId815" Type="http://schemas.openxmlformats.org/officeDocument/2006/relationships/image" Target="../media/image5079.png"/><Relationship Id="rId247" Type="http://schemas.openxmlformats.org/officeDocument/2006/relationships/customXml" Target="../ink/ink843.xml"/><Relationship Id="rId899" Type="http://schemas.openxmlformats.org/officeDocument/2006/relationships/customXml" Target="../ink/ink1170.xml"/><Relationship Id="rId107" Type="http://schemas.openxmlformats.org/officeDocument/2006/relationships/image" Target="../media/image4728.png"/><Relationship Id="rId454" Type="http://schemas.openxmlformats.org/officeDocument/2006/relationships/image" Target="../media/image4899.png"/><Relationship Id="rId661" Type="http://schemas.openxmlformats.org/officeDocument/2006/relationships/customXml" Target="../ink/ink1051.xml"/><Relationship Id="rId759" Type="http://schemas.openxmlformats.org/officeDocument/2006/relationships/image" Target="../media/image5051.png"/><Relationship Id="rId11" Type="http://schemas.openxmlformats.org/officeDocument/2006/relationships/image" Target="../media/image4680.png"/><Relationship Id="rId314" Type="http://schemas.openxmlformats.org/officeDocument/2006/relationships/image" Target="../media/image4830.png"/><Relationship Id="rId398" Type="http://schemas.openxmlformats.org/officeDocument/2006/relationships/image" Target="../media/image4871.png"/><Relationship Id="rId521" Type="http://schemas.openxmlformats.org/officeDocument/2006/relationships/customXml" Target="../ink/ink981.xml"/><Relationship Id="rId619" Type="http://schemas.openxmlformats.org/officeDocument/2006/relationships/customXml" Target="../ink/ink1030.xml"/><Relationship Id="rId95" Type="http://schemas.openxmlformats.org/officeDocument/2006/relationships/image" Target="../media/image4722.png"/><Relationship Id="rId160" Type="http://schemas.openxmlformats.org/officeDocument/2006/relationships/customXml" Target="../ink/ink799.xml"/><Relationship Id="rId826" Type="http://schemas.openxmlformats.org/officeDocument/2006/relationships/customXml" Target="../ink/ink1134.xml"/><Relationship Id="rId258" Type="http://schemas.openxmlformats.org/officeDocument/2006/relationships/image" Target="../media/image4802.png"/><Relationship Id="rId465" Type="http://schemas.openxmlformats.org/officeDocument/2006/relationships/customXml" Target="../ink/ink953.xml"/><Relationship Id="rId672" Type="http://schemas.openxmlformats.org/officeDocument/2006/relationships/image" Target="../media/image5008.png"/><Relationship Id="rId22" Type="http://schemas.openxmlformats.org/officeDocument/2006/relationships/customXml" Target="../ink/ink730.xml"/><Relationship Id="rId118" Type="http://schemas.openxmlformats.org/officeDocument/2006/relationships/customXml" Target="../ink/ink778.xml"/><Relationship Id="rId325" Type="http://schemas.openxmlformats.org/officeDocument/2006/relationships/customXml" Target="../ink/ink882.xml"/><Relationship Id="rId532" Type="http://schemas.openxmlformats.org/officeDocument/2006/relationships/image" Target="../media/image4938.png"/><Relationship Id="rId171" Type="http://schemas.openxmlformats.org/officeDocument/2006/relationships/image" Target="../media/image4759.png"/><Relationship Id="rId837" Type="http://schemas.openxmlformats.org/officeDocument/2006/relationships/image" Target="../media/image5090.png"/><Relationship Id="rId269" Type="http://schemas.openxmlformats.org/officeDocument/2006/relationships/customXml" Target="../ink/ink854.xml"/><Relationship Id="rId476" Type="http://schemas.openxmlformats.org/officeDocument/2006/relationships/image" Target="../media/image4910.png"/><Relationship Id="rId683" Type="http://schemas.openxmlformats.org/officeDocument/2006/relationships/customXml" Target="../ink/ink1062.xml"/><Relationship Id="rId890" Type="http://schemas.openxmlformats.org/officeDocument/2006/relationships/image" Target="../media/image5117.png"/><Relationship Id="rId904" Type="http://schemas.openxmlformats.org/officeDocument/2006/relationships/image" Target="../media/image5124.png"/><Relationship Id="rId33" Type="http://schemas.openxmlformats.org/officeDocument/2006/relationships/image" Target="../media/image4691.png"/><Relationship Id="rId129" Type="http://schemas.openxmlformats.org/officeDocument/2006/relationships/image" Target="../media/image4739.png"/><Relationship Id="rId336" Type="http://schemas.openxmlformats.org/officeDocument/2006/relationships/image" Target="../media/image4841.png"/><Relationship Id="rId543" Type="http://schemas.openxmlformats.org/officeDocument/2006/relationships/customXml" Target="../ink/ink992.xml"/><Relationship Id="rId182" Type="http://schemas.openxmlformats.org/officeDocument/2006/relationships/image" Target="../media/image4764.png"/><Relationship Id="rId403" Type="http://schemas.openxmlformats.org/officeDocument/2006/relationships/customXml" Target="../ink/ink922.xml"/><Relationship Id="rId750" Type="http://schemas.openxmlformats.org/officeDocument/2006/relationships/customXml" Target="../ink/ink1096.xml"/><Relationship Id="rId848" Type="http://schemas.openxmlformats.org/officeDocument/2006/relationships/customXml" Target="../ink/ink1145.xml"/><Relationship Id="rId487" Type="http://schemas.openxmlformats.org/officeDocument/2006/relationships/customXml" Target="../ink/ink964.xml"/><Relationship Id="rId610" Type="http://schemas.openxmlformats.org/officeDocument/2006/relationships/image" Target="../media/image4977.png"/><Relationship Id="rId694" Type="http://schemas.openxmlformats.org/officeDocument/2006/relationships/image" Target="../media/image5019.png"/><Relationship Id="rId708" Type="http://schemas.openxmlformats.org/officeDocument/2006/relationships/image" Target="../media/image5026.png"/><Relationship Id="rId915" Type="http://schemas.openxmlformats.org/officeDocument/2006/relationships/customXml" Target="../ink/ink1178.xml"/><Relationship Id="rId347" Type="http://schemas.openxmlformats.org/officeDocument/2006/relationships/customXml" Target="../ink/ink893.xml"/><Relationship Id="rId44" Type="http://schemas.openxmlformats.org/officeDocument/2006/relationships/customXml" Target="../ink/ink741.xml"/><Relationship Id="rId554" Type="http://schemas.openxmlformats.org/officeDocument/2006/relationships/image" Target="../media/image4949.png"/><Relationship Id="rId761" Type="http://schemas.openxmlformats.org/officeDocument/2006/relationships/image" Target="../media/image5052.png"/><Relationship Id="rId859" Type="http://schemas.openxmlformats.org/officeDocument/2006/relationships/customXml" Target="../ink/ink1150.xml"/><Relationship Id="rId193" Type="http://schemas.openxmlformats.org/officeDocument/2006/relationships/customXml" Target="../ink/ink816.xml"/><Relationship Id="rId207" Type="http://schemas.openxmlformats.org/officeDocument/2006/relationships/customXml" Target="../ink/ink823.xml"/><Relationship Id="rId414" Type="http://schemas.openxmlformats.org/officeDocument/2006/relationships/image" Target="../media/image4879.png"/><Relationship Id="rId498" Type="http://schemas.openxmlformats.org/officeDocument/2006/relationships/image" Target="../media/image4921.png"/><Relationship Id="rId621" Type="http://schemas.openxmlformats.org/officeDocument/2006/relationships/customXml" Target="../ink/ink1031.xml"/><Relationship Id="rId260" Type="http://schemas.openxmlformats.org/officeDocument/2006/relationships/image" Target="../media/image4803.png"/><Relationship Id="rId719" Type="http://schemas.openxmlformats.org/officeDocument/2006/relationships/image" Target="../media/image5031.png"/><Relationship Id="rId926" Type="http://schemas.openxmlformats.org/officeDocument/2006/relationships/image" Target="../media/image5135.png"/><Relationship Id="rId55" Type="http://schemas.openxmlformats.org/officeDocument/2006/relationships/image" Target="../media/image4702.png"/><Relationship Id="rId120" Type="http://schemas.openxmlformats.org/officeDocument/2006/relationships/customXml" Target="../ink/ink779.xml"/><Relationship Id="rId358" Type="http://schemas.openxmlformats.org/officeDocument/2006/relationships/customXml" Target="../ink/ink899.xml"/><Relationship Id="rId565" Type="http://schemas.openxmlformats.org/officeDocument/2006/relationships/customXml" Target="../ink/ink1003.xml"/><Relationship Id="rId772" Type="http://schemas.openxmlformats.org/officeDocument/2006/relationships/customXml" Target="../ink/ink1107.xml"/><Relationship Id="rId218" Type="http://schemas.openxmlformats.org/officeDocument/2006/relationships/image" Target="../media/image4782.png"/><Relationship Id="rId425" Type="http://schemas.openxmlformats.org/officeDocument/2006/relationships/customXml" Target="../ink/ink933.xml"/><Relationship Id="rId632" Type="http://schemas.openxmlformats.org/officeDocument/2006/relationships/image" Target="../media/image4988.png"/><Relationship Id="rId271" Type="http://schemas.openxmlformats.org/officeDocument/2006/relationships/customXml" Target="../ink/ink855.xml"/><Relationship Id="rId937" Type="http://schemas.openxmlformats.org/officeDocument/2006/relationships/customXml" Target="../ink/ink1189.xml"/><Relationship Id="rId66" Type="http://schemas.openxmlformats.org/officeDocument/2006/relationships/customXml" Target="../ink/ink752.xml"/><Relationship Id="rId131" Type="http://schemas.openxmlformats.org/officeDocument/2006/relationships/image" Target="../media/image4740.png"/><Relationship Id="rId369" Type="http://schemas.openxmlformats.org/officeDocument/2006/relationships/image" Target="../media/image4857.png"/><Relationship Id="rId576" Type="http://schemas.openxmlformats.org/officeDocument/2006/relationships/image" Target="../media/image4960.png"/><Relationship Id="rId783" Type="http://schemas.openxmlformats.org/officeDocument/2006/relationships/image" Target="../media/image5063.png"/><Relationship Id="rId229" Type="http://schemas.openxmlformats.org/officeDocument/2006/relationships/customXml" Target="../ink/ink834.xml"/><Relationship Id="rId436" Type="http://schemas.openxmlformats.org/officeDocument/2006/relationships/image" Target="../media/image4890.png"/><Relationship Id="rId643" Type="http://schemas.openxmlformats.org/officeDocument/2006/relationships/customXml" Target="../ink/ink1042.xml"/><Relationship Id="rId850" Type="http://schemas.openxmlformats.org/officeDocument/2006/relationships/image" Target="../media/image711.png"/><Relationship Id="rId948" Type="http://schemas.openxmlformats.org/officeDocument/2006/relationships/image" Target="../media/image5146.png"/><Relationship Id="rId77" Type="http://schemas.openxmlformats.org/officeDocument/2006/relationships/image" Target="../media/image4713.png"/><Relationship Id="rId282" Type="http://schemas.openxmlformats.org/officeDocument/2006/relationships/image" Target="../media/image4814.png"/><Relationship Id="rId503" Type="http://schemas.openxmlformats.org/officeDocument/2006/relationships/customXml" Target="../ink/ink972.xml"/><Relationship Id="rId587" Type="http://schemas.openxmlformats.org/officeDocument/2006/relationships/customXml" Target="../ink/ink1014.xml"/><Relationship Id="rId710" Type="http://schemas.openxmlformats.org/officeDocument/2006/relationships/customXml" Target="../ink/ink1076.xml"/><Relationship Id="rId808" Type="http://schemas.openxmlformats.org/officeDocument/2006/relationships/customXml" Target="../ink/ink1125.xml"/><Relationship Id="rId8" Type="http://schemas.openxmlformats.org/officeDocument/2006/relationships/customXml" Target="../ink/ink723.xml"/><Relationship Id="rId142" Type="http://schemas.openxmlformats.org/officeDocument/2006/relationships/customXml" Target="../ink/ink790.xml"/><Relationship Id="rId447" Type="http://schemas.openxmlformats.org/officeDocument/2006/relationships/customXml" Target="../ink/ink944.xml"/><Relationship Id="rId794" Type="http://schemas.openxmlformats.org/officeDocument/2006/relationships/customXml" Target="../ink/ink1118.xml"/><Relationship Id="rId654" Type="http://schemas.openxmlformats.org/officeDocument/2006/relationships/image" Target="../media/image4999.png"/><Relationship Id="rId861" Type="http://schemas.openxmlformats.org/officeDocument/2006/relationships/customXml" Target="../ink/ink1151.xml"/><Relationship Id="rId959" Type="http://schemas.openxmlformats.org/officeDocument/2006/relationships/customXml" Target="../ink/ink1200.xml"/><Relationship Id="rId293" Type="http://schemas.openxmlformats.org/officeDocument/2006/relationships/customXml" Target="../ink/ink866.xml"/><Relationship Id="rId307" Type="http://schemas.openxmlformats.org/officeDocument/2006/relationships/customXml" Target="../ink/ink873.xml"/><Relationship Id="rId514" Type="http://schemas.openxmlformats.org/officeDocument/2006/relationships/image" Target="../media/image4929.png"/><Relationship Id="rId721" Type="http://schemas.openxmlformats.org/officeDocument/2006/relationships/image" Target="../media/image5032.png"/><Relationship Id="rId88" Type="http://schemas.openxmlformats.org/officeDocument/2006/relationships/customXml" Target="../ink/ink763.xml"/><Relationship Id="rId153" Type="http://schemas.openxmlformats.org/officeDocument/2006/relationships/image" Target="../media/image4751.png"/><Relationship Id="rId360" Type="http://schemas.openxmlformats.org/officeDocument/2006/relationships/customXml" Target="../ink/ink900.xml"/><Relationship Id="rId598" Type="http://schemas.openxmlformats.org/officeDocument/2006/relationships/image" Target="../media/image4971.png"/><Relationship Id="rId819" Type="http://schemas.openxmlformats.org/officeDocument/2006/relationships/image" Target="../media/image5081.png"/><Relationship Id="rId220" Type="http://schemas.openxmlformats.org/officeDocument/2006/relationships/image" Target="../media/image4783.png"/><Relationship Id="rId458" Type="http://schemas.openxmlformats.org/officeDocument/2006/relationships/image" Target="../media/image4901.png"/><Relationship Id="rId665" Type="http://schemas.openxmlformats.org/officeDocument/2006/relationships/customXml" Target="../ink/ink1053.xml"/><Relationship Id="rId872" Type="http://schemas.openxmlformats.org/officeDocument/2006/relationships/image" Target="../media/image5108.png"/><Relationship Id="rId15" Type="http://schemas.openxmlformats.org/officeDocument/2006/relationships/image" Target="../media/image4682.png"/><Relationship Id="rId318" Type="http://schemas.openxmlformats.org/officeDocument/2006/relationships/image" Target="../media/image4832.png"/><Relationship Id="rId525" Type="http://schemas.openxmlformats.org/officeDocument/2006/relationships/customXml" Target="../ink/ink983.xml"/><Relationship Id="rId732" Type="http://schemas.openxmlformats.org/officeDocument/2006/relationships/customXml" Target="../ink/ink1087.xml"/><Relationship Id="rId99" Type="http://schemas.openxmlformats.org/officeDocument/2006/relationships/image" Target="../media/image4724.png"/><Relationship Id="rId164" Type="http://schemas.openxmlformats.org/officeDocument/2006/relationships/customXml" Target="../ink/ink801.xml"/><Relationship Id="rId371" Type="http://schemas.openxmlformats.org/officeDocument/2006/relationships/image" Target="../media/image4858.png"/><Relationship Id="rId469" Type="http://schemas.openxmlformats.org/officeDocument/2006/relationships/customXml" Target="../ink/ink955.xml"/><Relationship Id="rId676" Type="http://schemas.openxmlformats.org/officeDocument/2006/relationships/image" Target="../media/image5010.png"/><Relationship Id="rId883" Type="http://schemas.openxmlformats.org/officeDocument/2006/relationships/customXml" Target="../ink/ink1162.xml"/><Relationship Id="rId26" Type="http://schemas.openxmlformats.org/officeDocument/2006/relationships/customXml" Target="../ink/ink732.xml"/><Relationship Id="rId231" Type="http://schemas.openxmlformats.org/officeDocument/2006/relationships/customXml" Target="../ink/ink835.xml"/><Relationship Id="rId329" Type="http://schemas.openxmlformats.org/officeDocument/2006/relationships/customXml" Target="../ink/ink884.xml"/><Relationship Id="rId536" Type="http://schemas.openxmlformats.org/officeDocument/2006/relationships/image" Target="../media/image4940.png"/><Relationship Id="rId175" Type="http://schemas.openxmlformats.org/officeDocument/2006/relationships/customXml" Target="../ink/ink807.xml"/><Relationship Id="rId743" Type="http://schemas.openxmlformats.org/officeDocument/2006/relationships/image" Target="../media/image5043.png"/><Relationship Id="rId950" Type="http://schemas.openxmlformats.org/officeDocument/2006/relationships/image" Target="../media/image5147.png"/><Relationship Id="rId382" Type="http://schemas.openxmlformats.org/officeDocument/2006/relationships/image" Target="../media/image4863.png"/><Relationship Id="rId603" Type="http://schemas.openxmlformats.org/officeDocument/2006/relationships/customXml" Target="../ink/ink1022.xml"/><Relationship Id="rId687" Type="http://schemas.openxmlformats.org/officeDocument/2006/relationships/customXml" Target="../ink/ink1064.xml"/><Relationship Id="rId810" Type="http://schemas.openxmlformats.org/officeDocument/2006/relationships/customXml" Target="../ink/ink1126.xml"/><Relationship Id="rId908" Type="http://schemas.openxmlformats.org/officeDocument/2006/relationships/image" Target="../media/image5126.png"/><Relationship Id="rId242" Type="http://schemas.openxmlformats.org/officeDocument/2006/relationships/image" Target="../media/image4794.png"/><Relationship Id="rId894" Type="http://schemas.openxmlformats.org/officeDocument/2006/relationships/image" Target="../media/image5119.png"/><Relationship Id="rId37" Type="http://schemas.openxmlformats.org/officeDocument/2006/relationships/image" Target="../media/image4693.png"/><Relationship Id="rId102" Type="http://schemas.openxmlformats.org/officeDocument/2006/relationships/customXml" Target="../ink/ink770.xml"/><Relationship Id="rId547" Type="http://schemas.openxmlformats.org/officeDocument/2006/relationships/customXml" Target="../ink/ink994.xml"/><Relationship Id="rId754" Type="http://schemas.openxmlformats.org/officeDocument/2006/relationships/customXml" Target="../ink/ink1098.xml"/><Relationship Id="rId961" Type="http://schemas.openxmlformats.org/officeDocument/2006/relationships/customXml" Target="../ink/ink1201.xml"/><Relationship Id="rId90" Type="http://schemas.openxmlformats.org/officeDocument/2006/relationships/customXml" Target="../ink/ink764.xml"/><Relationship Id="rId186" Type="http://schemas.openxmlformats.org/officeDocument/2006/relationships/image" Target="../media/image4766.png"/><Relationship Id="rId393" Type="http://schemas.openxmlformats.org/officeDocument/2006/relationships/customXml" Target="../ink/ink917.xml"/><Relationship Id="rId407" Type="http://schemas.openxmlformats.org/officeDocument/2006/relationships/customXml" Target="../ink/ink924.xml"/><Relationship Id="rId614" Type="http://schemas.openxmlformats.org/officeDocument/2006/relationships/image" Target="../media/image4979.png"/><Relationship Id="rId821" Type="http://schemas.openxmlformats.org/officeDocument/2006/relationships/image" Target="../media/image5082.png"/><Relationship Id="rId253" Type="http://schemas.openxmlformats.org/officeDocument/2006/relationships/customXml" Target="../ink/ink846.xml"/><Relationship Id="rId460" Type="http://schemas.openxmlformats.org/officeDocument/2006/relationships/image" Target="../media/image4902.png"/><Relationship Id="rId698" Type="http://schemas.openxmlformats.org/officeDocument/2006/relationships/image" Target="../media/image5021.png"/><Relationship Id="rId919" Type="http://schemas.openxmlformats.org/officeDocument/2006/relationships/customXml" Target="../ink/ink1180.xml"/><Relationship Id="rId48" Type="http://schemas.openxmlformats.org/officeDocument/2006/relationships/customXml" Target="../ink/ink743.xml"/><Relationship Id="rId113" Type="http://schemas.openxmlformats.org/officeDocument/2006/relationships/image" Target="../media/image4731.png"/><Relationship Id="rId320" Type="http://schemas.openxmlformats.org/officeDocument/2006/relationships/image" Target="../media/image4833.png"/><Relationship Id="rId558" Type="http://schemas.openxmlformats.org/officeDocument/2006/relationships/image" Target="../media/image4951.png"/><Relationship Id="rId765" Type="http://schemas.openxmlformats.org/officeDocument/2006/relationships/image" Target="../media/image5054.png"/><Relationship Id="rId197" Type="http://schemas.openxmlformats.org/officeDocument/2006/relationships/customXml" Target="../ink/ink818.xml"/><Relationship Id="rId418" Type="http://schemas.openxmlformats.org/officeDocument/2006/relationships/image" Target="../media/image4881.png"/><Relationship Id="rId625" Type="http://schemas.openxmlformats.org/officeDocument/2006/relationships/customXml" Target="../ink/ink1033.xml"/><Relationship Id="rId832" Type="http://schemas.openxmlformats.org/officeDocument/2006/relationships/customXml" Target="../ink/ink1137.xml"/><Relationship Id="rId264" Type="http://schemas.openxmlformats.org/officeDocument/2006/relationships/image" Target="../media/image4805.png"/><Relationship Id="rId471" Type="http://schemas.openxmlformats.org/officeDocument/2006/relationships/customXml" Target="../ink/ink956.xml"/><Relationship Id="rId59" Type="http://schemas.openxmlformats.org/officeDocument/2006/relationships/image" Target="../media/image4704.png"/><Relationship Id="rId124" Type="http://schemas.openxmlformats.org/officeDocument/2006/relationships/customXml" Target="../ink/ink781.xml"/><Relationship Id="rId569" Type="http://schemas.openxmlformats.org/officeDocument/2006/relationships/customXml" Target="../ink/ink1005.xml"/><Relationship Id="rId776" Type="http://schemas.openxmlformats.org/officeDocument/2006/relationships/customXml" Target="../ink/ink1109.xml"/><Relationship Id="rId331" Type="http://schemas.openxmlformats.org/officeDocument/2006/relationships/customXml" Target="../ink/ink885.xml"/><Relationship Id="rId429" Type="http://schemas.openxmlformats.org/officeDocument/2006/relationships/customXml" Target="../ink/ink935.xml"/><Relationship Id="rId636" Type="http://schemas.openxmlformats.org/officeDocument/2006/relationships/image" Target="../media/image4990.png"/><Relationship Id="rId843" Type="http://schemas.openxmlformats.org/officeDocument/2006/relationships/image" Target="../media/image5093.png"/><Relationship Id="rId275" Type="http://schemas.openxmlformats.org/officeDocument/2006/relationships/customXml" Target="../ink/ink857.xml"/><Relationship Id="rId482" Type="http://schemas.openxmlformats.org/officeDocument/2006/relationships/image" Target="../media/image4913.png"/><Relationship Id="rId703" Type="http://schemas.openxmlformats.org/officeDocument/2006/relationships/customXml" Target="../ink/ink1072.xml"/><Relationship Id="rId910" Type="http://schemas.openxmlformats.org/officeDocument/2006/relationships/image" Target="../media/image5127.png"/><Relationship Id="rId135" Type="http://schemas.openxmlformats.org/officeDocument/2006/relationships/image" Target="../media/image4742.png"/><Relationship Id="rId342" Type="http://schemas.openxmlformats.org/officeDocument/2006/relationships/image" Target="../media/image4844.png"/><Relationship Id="rId787" Type="http://schemas.openxmlformats.org/officeDocument/2006/relationships/image" Target="../media/image5065.png"/><Relationship Id="rId202" Type="http://schemas.openxmlformats.org/officeDocument/2006/relationships/image" Target="../media/image4774.png"/><Relationship Id="rId647" Type="http://schemas.openxmlformats.org/officeDocument/2006/relationships/customXml" Target="../ink/ink1044.xml"/><Relationship Id="rId854" Type="http://schemas.openxmlformats.org/officeDocument/2006/relationships/image" Target="../media/image5099.png"/><Relationship Id="rId286" Type="http://schemas.openxmlformats.org/officeDocument/2006/relationships/image" Target="../media/image4816.png"/><Relationship Id="rId493" Type="http://schemas.openxmlformats.org/officeDocument/2006/relationships/customXml" Target="../ink/ink967.xml"/><Relationship Id="rId507" Type="http://schemas.openxmlformats.org/officeDocument/2006/relationships/customXml" Target="../ink/ink974.xml"/><Relationship Id="rId714" Type="http://schemas.openxmlformats.org/officeDocument/2006/relationships/customXml" Target="../ink/ink1078.xml"/><Relationship Id="rId921" Type="http://schemas.openxmlformats.org/officeDocument/2006/relationships/customXml" Target="../ink/ink118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75.xml"/><Relationship Id="rId21" Type="http://schemas.openxmlformats.org/officeDocument/2006/relationships/customXml" Target="../ink/ink3327.xml"/><Relationship Id="rId42" Type="http://schemas.openxmlformats.org/officeDocument/2006/relationships/image" Target="../media/image2773.png"/><Relationship Id="rId63" Type="http://schemas.openxmlformats.org/officeDocument/2006/relationships/customXml" Target="../ink/ink3348.xml"/><Relationship Id="rId84" Type="http://schemas.openxmlformats.org/officeDocument/2006/relationships/image" Target="../media/image2794.png"/><Relationship Id="rId138" Type="http://schemas.openxmlformats.org/officeDocument/2006/relationships/image" Target="../media/image2821.png"/><Relationship Id="rId159" Type="http://schemas.openxmlformats.org/officeDocument/2006/relationships/customXml" Target="../ink/ink3396.xml"/><Relationship Id="rId170" Type="http://schemas.openxmlformats.org/officeDocument/2006/relationships/image" Target="../media/image2837.png"/><Relationship Id="rId191" Type="http://schemas.openxmlformats.org/officeDocument/2006/relationships/customXml" Target="../ink/ink3412.xml"/><Relationship Id="rId205" Type="http://schemas.openxmlformats.org/officeDocument/2006/relationships/customXml" Target="../ink/ink3419.xml"/><Relationship Id="rId226" Type="http://schemas.openxmlformats.org/officeDocument/2006/relationships/image" Target="../media/image2864.png"/><Relationship Id="rId107" Type="http://schemas.openxmlformats.org/officeDocument/2006/relationships/customXml" Target="../ink/ink3370.xml"/><Relationship Id="rId11" Type="http://schemas.openxmlformats.org/officeDocument/2006/relationships/customXml" Target="../ink/ink3322.xml"/><Relationship Id="rId32" Type="http://schemas.openxmlformats.org/officeDocument/2006/relationships/image" Target="../media/image2768.png"/><Relationship Id="rId53" Type="http://schemas.openxmlformats.org/officeDocument/2006/relationships/customXml" Target="../ink/ink3343.xml"/><Relationship Id="rId74" Type="http://schemas.openxmlformats.org/officeDocument/2006/relationships/image" Target="../media/image2789.png"/><Relationship Id="rId128" Type="http://schemas.openxmlformats.org/officeDocument/2006/relationships/image" Target="../media/image2816.png"/><Relationship Id="rId149" Type="http://schemas.openxmlformats.org/officeDocument/2006/relationships/customXml" Target="../ink/ink3391.xml"/><Relationship Id="rId5" Type="http://schemas.openxmlformats.org/officeDocument/2006/relationships/customXml" Target="../ink/ink3319.xml"/><Relationship Id="rId95" Type="http://schemas.openxmlformats.org/officeDocument/2006/relationships/customXml" Target="../ink/ink3364.xml"/><Relationship Id="rId160" Type="http://schemas.openxmlformats.org/officeDocument/2006/relationships/image" Target="../media/image2832.png"/><Relationship Id="rId181" Type="http://schemas.openxmlformats.org/officeDocument/2006/relationships/customXml" Target="../ink/ink3407.xml"/><Relationship Id="rId216" Type="http://schemas.openxmlformats.org/officeDocument/2006/relationships/image" Target="../media/image2860.png"/><Relationship Id="rId22" Type="http://schemas.openxmlformats.org/officeDocument/2006/relationships/image" Target="../media/image2763.png"/><Relationship Id="rId43" Type="http://schemas.openxmlformats.org/officeDocument/2006/relationships/customXml" Target="../ink/ink3338.xml"/><Relationship Id="rId64" Type="http://schemas.openxmlformats.org/officeDocument/2006/relationships/image" Target="../media/image2784.png"/><Relationship Id="rId118" Type="http://schemas.openxmlformats.org/officeDocument/2006/relationships/image" Target="../media/image2811.png"/><Relationship Id="rId139" Type="http://schemas.openxmlformats.org/officeDocument/2006/relationships/customXml" Target="../ink/ink3386.xml"/><Relationship Id="rId85" Type="http://schemas.openxmlformats.org/officeDocument/2006/relationships/customXml" Target="../ink/ink3359.xml"/><Relationship Id="rId150" Type="http://schemas.openxmlformats.org/officeDocument/2006/relationships/image" Target="../media/image2827.png"/><Relationship Id="rId171" Type="http://schemas.openxmlformats.org/officeDocument/2006/relationships/customXml" Target="../ink/ink3402.xml"/><Relationship Id="rId192" Type="http://schemas.openxmlformats.org/officeDocument/2006/relationships/image" Target="../media/image2848.png"/><Relationship Id="rId206" Type="http://schemas.openxmlformats.org/officeDocument/2006/relationships/image" Target="../media/image2855.png"/><Relationship Id="rId227" Type="http://schemas.openxmlformats.org/officeDocument/2006/relationships/customXml" Target="../ink/ink3430.xml"/><Relationship Id="rId12" Type="http://schemas.openxmlformats.org/officeDocument/2006/relationships/image" Target="../media/image2758.png"/><Relationship Id="rId33" Type="http://schemas.openxmlformats.org/officeDocument/2006/relationships/customXml" Target="../ink/ink3333.xml"/><Relationship Id="rId108" Type="http://schemas.openxmlformats.org/officeDocument/2006/relationships/image" Target="../media/image2806.png"/><Relationship Id="rId129" Type="http://schemas.openxmlformats.org/officeDocument/2006/relationships/customXml" Target="../ink/ink3381.xml"/><Relationship Id="rId54" Type="http://schemas.openxmlformats.org/officeDocument/2006/relationships/image" Target="../media/image2779.png"/><Relationship Id="rId75" Type="http://schemas.openxmlformats.org/officeDocument/2006/relationships/customXml" Target="../ink/ink3354.xml"/><Relationship Id="rId96" Type="http://schemas.openxmlformats.org/officeDocument/2006/relationships/image" Target="../media/image2800.png"/><Relationship Id="rId140" Type="http://schemas.openxmlformats.org/officeDocument/2006/relationships/image" Target="../media/image2822.png"/><Relationship Id="rId161" Type="http://schemas.openxmlformats.org/officeDocument/2006/relationships/customXml" Target="../ink/ink3397.xml"/><Relationship Id="rId182" Type="http://schemas.openxmlformats.org/officeDocument/2006/relationships/image" Target="../media/image2843.png"/><Relationship Id="rId217" Type="http://schemas.openxmlformats.org/officeDocument/2006/relationships/customXml" Target="../ink/ink3425.xml"/><Relationship Id="rId6" Type="http://schemas.openxmlformats.org/officeDocument/2006/relationships/image" Target="../media/image2755.png"/><Relationship Id="rId23" Type="http://schemas.openxmlformats.org/officeDocument/2006/relationships/customXml" Target="../ink/ink3328.xml"/><Relationship Id="rId119" Type="http://schemas.openxmlformats.org/officeDocument/2006/relationships/customXml" Target="../ink/ink3376.xml"/><Relationship Id="rId44" Type="http://schemas.openxmlformats.org/officeDocument/2006/relationships/image" Target="../media/image2774.png"/><Relationship Id="rId65" Type="http://schemas.openxmlformats.org/officeDocument/2006/relationships/customXml" Target="../ink/ink3349.xml"/><Relationship Id="rId86" Type="http://schemas.openxmlformats.org/officeDocument/2006/relationships/image" Target="../media/image2795.png"/><Relationship Id="rId130" Type="http://schemas.openxmlformats.org/officeDocument/2006/relationships/image" Target="../media/image2817.png"/><Relationship Id="rId151" Type="http://schemas.openxmlformats.org/officeDocument/2006/relationships/customXml" Target="../ink/ink3392.xml"/><Relationship Id="rId172" Type="http://schemas.openxmlformats.org/officeDocument/2006/relationships/image" Target="../media/image2838.png"/><Relationship Id="rId193" Type="http://schemas.openxmlformats.org/officeDocument/2006/relationships/customXml" Target="../ink/ink3413.xml"/><Relationship Id="rId207" Type="http://schemas.openxmlformats.org/officeDocument/2006/relationships/customXml" Target="../ink/ink3420.xml"/><Relationship Id="rId228" Type="http://schemas.openxmlformats.org/officeDocument/2006/relationships/image" Target="../media/image2865.png"/><Relationship Id="rId13" Type="http://schemas.openxmlformats.org/officeDocument/2006/relationships/customXml" Target="../ink/ink3323.xml"/><Relationship Id="rId109" Type="http://schemas.openxmlformats.org/officeDocument/2006/relationships/customXml" Target="../ink/ink3371.xml"/><Relationship Id="rId34" Type="http://schemas.openxmlformats.org/officeDocument/2006/relationships/image" Target="../media/image2769.png"/><Relationship Id="rId55" Type="http://schemas.openxmlformats.org/officeDocument/2006/relationships/customXml" Target="../ink/ink3344.xml"/><Relationship Id="rId76" Type="http://schemas.openxmlformats.org/officeDocument/2006/relationships/image" Target="../media/image2790.png"/><Relationship Id="rId97" Type="http://schemas.openxmlformats.org/officeDocument/2006/relationships/customXml" Target="../ink/ink3365.xml"/><Relationship Id="rId120" Type="http://schemas.openxmlformats.org/officeDocument/2006/relationships/image" Target="../media/image2812.png"/><Relationship Id="rId141" Type="http://schemas.openxmlformats.org/officeDocument/2006/relationships/customXml" Target="../ink/ink3387.xml"/><Relationship Id="rId7" Type="http://schemas.openxmlformats.org/officeDocument/2006/relationships/customXml" Target="../ink/ink3320.xml"/><Relationship Id="rId162" Type="http://schemas.openxmlformats.org/officeDocument/2006/relationships/image" Target="../media/image2833.png"/><Relationship Id="rId183" Type="http://schemas.openxmlformats.org/officeDocument/2006/relationships/customXml" Target="../ink/ink3408.xml"/><Relationship Id="rId218" Type="http://schemas.openxmlformats.org/officeDocument/2006/relationships/image" Target="../media/image2861.png"/><Relationship Id="rId24" Type="http://schemas.openxmlformats.org/officeDocument/2006/relationships/image" Target="../media/image2764.png"/><Relationship Id="rId45" Type="http://schemas.openxmlformats.org/officeDocument/2006/relationships/customXml" Target="../ink/ink3339.xml"/><Relationship Id="rId66" Type="http://schemas.openxmlformats.org/officeDocument/2006/relationships/image" Target="../media/image2785.png"/><Relationship Id="rId87" Type="http://schemas.openxmlformats.org/officeDocument/2006/relationships/customXml" Target="../ink/ink3360.xml"/><Relationship Id="rId110" Type="http://schemas.openxmlformats.org/officeDocument/2006/relationships/image" Target="../media/image2807.png"/><Relationship Id="rId131" Type="http://schemas.openxmlformats.org/officeDocument/2006/relationships/customXml" Target="../ink/ink3382.xml"/><Relationship Id="rId152" Type="http://schemas.openxmlformats.org/officeDocument/2006/relationships/image" Target="../media/image2828.png"/><Relationship Id="rId173" Type="http://schemas.openxmlformats.org/officeDocument/2006/relationships/customXml" Target="../ink/ink3403.xml"/><Relationship Id="rId194" Type="http://schemas.openxmlformats.org/officeDocument/2006/relationships/image" Target="../media/image2849.png"/><Relationship Id="rId208" Type="http://schemas.openxmlformats.org/officeDocument/2006/relationships/image" Target="../media/image2856.png"/><Relationship Id="rId14" Type="http://schemas.openxmlformats.org/officeDocument/2006/relationships/image" Target="../media/image2759.png"/><Relationship Id="rId35" Type="http://schemas.openxmlformats.org/officeDocument/2006/relationships/customXml" Target="../ink/ink3334.xml"/><Relationship Id="rId56" Type="http://schemas.openxmlformats.org/officeDocument/2006/relationships/image" Target="../media/image2780.png"/><Relationship Id="rId77" Type="http://schemas.openxmlformats.org/officeDocument/2006/relationships/customXml" Target="../ink/ink3355.xml"/><Relationship Id="rId100" Type="http://schemas.openxmlformats.org/officeDocument/2006/relationships/image" Target="../media/image2802.png"/><Relationship Id="rId8" Type="http://schemas.openxmlformats.org/officeDocument/2006/relationships/image" Target="../media/image2756.png"/><Relationship Id="rId98" Type="http://schemas.openxmlformats.org/officeDocument/2006/relationships/image" Target="../media/image2801.png"/><Relationship Id="rId121" Type="http://schemas.openxmlformats.org/officeDocument/2006/relationships/customXml" Target="../ink/ink3377.xml"/><Relationship Id="rId142" Type="http://schemas.openxmlformats.org/officeDocument/2006/relationships/image" Target="../media/image2823.png"/><Relationship Id="rId163" Type="http://schemas.openxmlformats.org/officeDocument/2006/relationships/customXml" Target="../ink/ink3398.xml"/><Relationship Id="rId184" Type="http://schemas.openxmlformats.org/officeDocument/2006/relationships/image" Target="../media/image2844.png"/><Relationship Id="rId219" Type="http://schemas.openxmlformats.org/officeDocument/2006/relationships/customXml" Target="../ink/ink3426.xml"/><Relationship Id="rId3" Type="http://schemas.openxmlformats.org/officeDocument/2006/relationships/image" Target="../media/image2247.png"/><Relationship Id="rId214" Type="http://schemas.openxmlformats.org/officeDocument/2006/relationships/image" Target="../media/image2859.png"/><Relationship Id="rId25" Type="http://schemas.openxmlformats.org/officeDocument/2006/relationships/customXml" Target="../ink/ink3329.xml"/><Relationship Id="rId46" Type="http://schemas.openxmlformats.org/officeDocument/2006/relationships/image" Target="../media/image2775.png"/><Relationship Id="rId67" Type="http://schemas.openxmlformats.org/officeDocument/2006/relationships/customXml" Target="../ink/ink3350.xml"/><Relationship Id="rId116" Type="http://schemas.openxmlformats.org/officeDocument/2006/relationships/image" Target="../media/image2810.png"/><Relationship Id="rId137" Type="http://schemas.openxmlformats.org/officeDocument/2006/relationships/customXml" Target="../ink/ink3385.xml"/><Relationship Id="rId158" Type="http://schemas.openxmlformats.org/officeDocument/2006/relationships/image" Target="../media/image2831.png"/><Relationship Id="rId20" Type="http://schemas.openxmlformats.org/officeDocument/2006/relationships/image" Target="../media/image2762.png"/><Relationship Id="rId41" Type="http://schemas.openxmlformats.org/officeDocument/2006/relationships/customXml" Target="../ink/ink3337.xml"/><Relationship Id="rId62" Type="http://schemas.openxmlformats.org/officeDocument/2006/relationships/image" Target="../media/image2783.png"/><Relationship Id="rId83" Type="http://schemas.openxmlformats.org/officeDocument/2006/relationships/customXml" Target="../ink/ink3358.xml"/><Relationship Id="rId88" Type="http://schemas.openxmlformats.org/officeDocument/2006/relationships/image" Target="../media/image2796.png"/><Relationship Id="rId111" Type="http://schemas.openxmlformats.org/officeDocument/2006/relationships/customXml" Target="../ink/ink3372.xml"/><Relationship Id="rId132" Type="http://schemas.openxmlformats.org/officeDocument/2006/relationships/image" Target="../media/image2818.png"/><Relationship Id="rId153" Type="http://schemas.openxmlformats.org/officeDocument/2006/relationships/customXml" Target="../ink/ink3393.xml"/><Relationship Id="rId174" Type="http://schemas.openxmlformats.org/officeDocument/2006/relationships/image" Target="../media/image2839.png"/><Relationship Id="rId179" Type="http://schemas.openxmlformats.org/officeDocument/2006/relationships/customXml" Target="../ink/ink3406.xml"/><Relationship Id="rId195" Type="http://schemas.openxmlformats.org/officeDocument/2006/relationships/customXml" Target="../ink/ink3414.xml"/><Relationship Id="rId209" Type="http://schemas.openxmlformats.org/officeDocument/2006/relationships/customXml" Target="../ink/ink3421.xml"/><Relationship Id="rId190" Type="http://schemas.openxmlformats.org/officeDocument/2006/relationships/image" Target="../media/image2847.png"/><Relationship Id="rId204" Type="http://schemas.openxmlformats.org/officeDocument/2006/relationships/image" Target="../media/image2854.png"/><Relationship Id="rId220" Type="http://schemas.openxmlformats.org/officeDocument/2006/relationships/image" Target="../media/image2862.png"/><Relationship Id="rId225" Type="http://schemas.openxmlformats.org/officeDocument/2006/relationships/customXml" Target="../ink/ink3429.xml"/><Relationship Id="rId15" Type="http://schemas.openxmlformats.org/officeDocument/2006/relationships/customXml" Target="../ink/ink3324.xml"/><Relationship Id="rId36" Type="http://schemas.openxmlformats.org/officeDocument/2006/relationships/image" Target="../media/image2770.png"/><Relationship Id="rId57" Type="http://schemas.openxmlformats.org/officeDocument/2006/relationships/customXml" Target="../ink/ink3345.xml"/><Relationship Id="rId106" Type="http://schemas.openxmlformats.org/officeDocument/2006/relationships/image" Target="../media/image2805.png"/><Relationship Id="rId127" Type="http://schemas.openxmlformats.org/officeDocument/2006/relationships/customXml" Target="../ink/ink3380.xml"/><Relationship Id="rId10" Type="http://schemas.openxmlformats.org/officeDocument/2006/relationships/image" Target="../media/image2757.png"/><Relationship Id="rId31" Type="http://schemas.openxmlformats.org/officeDocument/2006/relationships/customXml" Target="../ink/ink3332.xml"/><Relationship Id="rId52" Type="http://schemas.openxmlformats.org/officeDocument/2006/relationships/image" Target="../media/image2778.png"/><Relationship Id="rId73" Type="http://schemas.openxmlformats.org/officeDocument/2006/relationships/customXml" Target="../ink/ink3353.xml"/><Relationship Id="rId78" Type="http://schemas.openxmlformats.org/officeDocument/2006/relationships/image" Target="../media/image2791.png"/><Relationship Id="rId94" Type="http://schemas.openxmlformats.org/officeDocument/2006/relationships/image" Target="../media/image2799.png"/><Relationship Id="rId99" Type="http://schemas.openxmlformats.org/officeDocument/2006/relationships/customXml" Target="../ink/ink3366.xml"/><Relationship Id="rId101" Type="http://schemas.openxmlformats.org/officeDocument/2006/relationships/customXml" Target="../ink/ink3367.xml"/><Relationship Id="rId122" Type="http://schemas.openxmlformats.org/officeDocument/2006/relationships/image" Target="../media/image2813.png"/><Relationship Id="rId143" Type="http://schemas.openxmlformats.org/officeDocument/2006/relationships/customXml" Target="../ink/ink3388.xml"/><Relationship Id="rId148" Type="http://schemas.openxmlformats.org/officeDocument/2006/relationships/image" Target="../media/image2826.png"/><Relationship Id="rId164" Type="http://schemas.openxmlformats.org/officeDocument/2006/relationships/image" Target="../media/image2834.png"/><Relationship Id="rId169" Type="http://schemas.openxmlformats.org/officeDocument/2006/relationships/customXml" Target="../ink/ink3401.xml"/><Relationship Id="rId185" Type="http://schemas.openxmlformats.org/officeDocument/2006/relationships/customXml" Target="../ink/ink3409.xml"/><Relationship Id="rId4" Type="http://schemas.openxmlformats.org/officeDocument/2006/relationships/image" Target="../media/image2754.jpg"/><Relationship Id="rId9" Type="http://schemas.openxmlformats.org/officeDocument/2006/relationships/customXml" Target="../ink/ink3321.xml"/><Relationship Id="rId180" Type="http://schemas.openxmlformats.org/officeDocument/2006/relationships/image" Target="../media/image2842.png"/><Relationship Id="rId210" Type="http://schemas.openxmlformats.org/officeDocument/2006/relationships/image" Target="../media/image2857.png"/><Relationship Id="rId215" Type="http://schemas.openxmlformats.org/officeDocument/2006/relationships/customXml" Target="../ink/ink3424.xml"/><Relationship Id="rId26" Type="http://schemas.openxmlformats.org/officeDocument/2006/relationships/image" Target="../media/image2765.png"/><Relationship Id="rId47" Type="http://schemas.openxmlformats.org/officeDocument/2006/relationships/customXml" Target="../ink/ink3340.xml"/><Relationship Id="rId68" Type="http://schemas.openxmlformats.org/officeDocument/2006/relationships/image" Target="../media/image2786.png"/><Relationship Id="rId89" Type="http://schemas.openxmlformats.org/officeDocument/2006/relationships/customXml" Target="../ink/ink3361.xml"/><Relationship Id="rId112" Type="http://schemas.openxmlformats.org/officeDocument/2006/relationships/image" Target="../media/image2808.png"/><Relationship Id="rId133" Type="http://schemas.openxmlformats.org/officeDocument/2006/relationships/customXml" Target="../ink/ink3383.xml"/><Relationship Id="rId154" Type="http://schemas.openxmlformats.org/officeDocument/2006/relationships/image" Target="../media/image2829.png"/><Relationship Id="rId175" Type="http://schemas.openxmlformats.org/officeDocument/2006/relationships/customXml" Target="../ink/ink3404.xml"/><Relationship Id="rId196" Type="http://schemas.openxmlformats.org/officeDocument/2006/relationships/image" Target="../media/image2850.png"/><Relationship Id="rId200" Type="http://schemas.openxmlformats.org/officeDocument/2006/relationships/image" Target="../media/image2852.png"/><Relationship Id="rId16" Type="http://schemas.openxmlformats.org/officeDocument/2006/relationships/image" Target="../media/image2760.png"/><Relationship Id="rId221" Type="http://schemas.openxmlformats.org/officeDocument/2006/relationships/customXml" Target="../ink/ink3427.xml"/><Relationship Id="rId37" Type="http://schemas.openxmlformats.org/officeDocument/2006/relationships/customXml" Target="../ink/ink3335.xml"/><Relationship Id="rId58" Type="http://schemas.openxmlformats.org/officeDocument/2006/relationships/image" Target="../media/image2781.png"/><Relationship Id="rId79" Type="http://schemas.openxmlformats.org/officeDocument/2006/relationships/customXml" Target="../ink/ink3356.xml"/><Relationship Id="rId102" Type="http://schemas.openxmlformats.org/officeDocument/2006/relationships/image" Target="../media/image2803.png"/><Relationship Id="rId123" Type="http://schemas.openxmlformats.org/officeDocument/2006/relationships/customXml" Target="../ink/ink3378.xml"/><Relationship Id="rId144" Type="http://schemas.openxmlformats.org/officeDocument/2006/relationships/image" Target="../media/image2824.png"/><Relationship Id="rId90" Type="http://schemas.openxmlformats.org/officeDocument/2006/relationships/image" Target="../media/image2797.png"/><Relationship Id="rId165" Type="http://schemas.openxmlformats.org/officeDocument/2006/relationships/customXml" Target="../ink/ink3399.xml"/><Relationship Id="rId186" Type="http://schemas.openxmlformats.org/officeDocument/2006/relationships/image" Target="../media/image2845.png"/><Relationship Id="rId211" Type="http://schemas.openxmlformats.org/officeDocument/2006/relationships/customXml" Target="../ink/ink3422.xml"/><Relationship Id="rId27" Type="http://schemas.openxmlformats.org/officeDocument/2006/relationships/customXml" Target="../ink/ink3330.xml"/><Relationship Id="rId48" Type="http://schemas.openxmlformats.org/officeDocument/2006/relationships/image" Target="../media/image2776.png"/><Relationship Id="rId69" Type="http://schemas.openxmlformats.org/officeDocument/2006/relationships/customXml" Target="../ink/ink3351.xml"/><Relationship Id="rId113" Type="http://schemas.openxmlformats.org/officeDocument/2006/relationships/customXml" Target="../ink/ink3373.xml"/><Relationship Id="rId134" Type="http://schemas.openxmlformats.org/officeDocument/2006/relationships/image" Target="../media/image2819.png"/><Relationship Id="rId80" Type="http://schemas.openxmlformats.org/officeDocument/2006/relationships/image" Target="../media/image2792.png"/><Relationship Id="rId155" Type="http://schemas.openxmlformats.org/officeDocument/2006/relationships/customXml" Target="../ink/ink3394.xml"/><Relationship Id="rId176" Type="http://schemas.openxmlformats.org/officeDocument/2006/relationships/image" Target="../media/image2840.png"/><Relationship Id="rId197" Type="http://schemas.openxmlformats.org/officeDocument/2006/relationships/customXml" Target="../ink/ink3415.xml"/><Relationship Id="rId201" Type="http://schemas.openxmlformats.org/officeDocument/2006/relationships/customXml" Target="../ink/ink3417.xml"/><Relationship Id="rId222" Type="http://schemas.openxmlformats.org/officeDocument/2006/relationships/image" Target="../media/image2712.png"/><Relationship Id="rId17" Type="http://schemas.openxmlformats.org/officeDocument/2006/relationships/customXml" Target="../ink/ink3325.xml"/><Relationship Id="rId38" Type="http://schemas.openxmlformats.org/officeDocument/2006/relationships/image" Target="../media/image2771.png"/><Relationship Id="rId59" Type="http://schemas.openxmlformats.org/officeDocument/2006/relationships/customXml" Target="../ink/ink3346.xml"/><Relationship Id="rId103" Type="http://schemas.openxmlformats.org/officeDocument/2006/relationships/customXml" Target="../ink/ink3368.xml"/><Relationship Id="rId124" Type="http://schemas.openxmlformats.org/officeDocument/2006/relationships/image" Target="../media/image2814.png"/><Relationship Id="rId70" Type="http://schemas.openxmlformats.org/officeDocument/2006/relationships/image" Target="../media/image2787.png"/><Relationship Id="rId91" Type="http://schemas.openxmlformats.org/officeDocument/2006/relationships/customXml" Target="../ink/ink3362.xml"/><Relationship Id="rId145" Type="http://schemas.openxmlformats.org/officeDocument/2006/relationships/customXml" Target="../ink/ink3389.xml"/><Relationship Id="rId166" Type="http://schemas.openxmlformats.org/officeDocument/2006/relationships/image" Target="../media/image2835.png"/><Relationship Id="rId187" Type="http://schemas.openxmlformats.org/officeDocument/2006/relationships/customXml" Target="../ink/ink34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58.png"/><Relationship Id="rId28" Type="http://schemas.openxmlformats.org/officeDocument/2006/relationships/image" Target="../media/image2766.png"/><Relationship Id="rId49" Type="http://schemas.openxmlformats.org/officeDocument/2006/relationships/customXml" Target="../ink/ink3341.xml"/><Relationship Id="rId114" Type="http://schemas.openxmlformats.org/officeDocument/2006/relationships/image" Target="../media/image2809.png"/><Relationship Id="rId60" Type="http://schemas.openxmlformats.org/officeDocument/2006/relationships/image" Target="../media/image2782.png"/><Relationship Id="rId81" Type="http://schemas.openxmlformats.org/officeDocument/2006/relationships/customXml" Target="../ink/ink3357.xml"/><Relationship Id="rId135" Type="http://schemas.openxmlformats.org/officeDocument/2006/relationships/customXml" Target="../ink/ink3384.xml"/><Relationship Id="rId156" Type="http://schemas.openxmlformats.org/officeDocument/2006/relationships/image" Target="../media/image2830.png"/><Relationship Id="rId177" Type="http://schemas.openxmlformats.org/officeDocument/2006/relationships/customXml" Target="../ink/ink3405.xml"/><Relationship Id="rId198" Type="http://schemas.openxmlformats.org/officeDocument/2006/relationships/image" Target="../media/image2851.png"/><Relationship Id="rId202" Type="http://schemas.openxmlformats.org/officeDocument/2006/relationships/image" Target="../media/image2853.png"/><Relationship Id="rId223" Type="http://schemas.openxmlformats.org/officeDocument/2006/relationships/customXml" Target="../ink/ink3428.xml"/><Relationship Id="rId18" Type="http://schemas.openxmlformats.org/officeDocument/2006/relationships/image" Target="../media/image2761.png"/><Relationship Id="rId39" Type="http://schemas.openxmlformats.org/officeDocument/2006/relationships/customXml" Target="../ink/ink3336.xml"/><Relationship Id="rId50" Type="http://schemas.openxmlformats.org/officeDocument/2006/relationships/image" Target="../media/image2777.png"/><Relationship Id="rId104" Type="http://schemas.openxmlformats.org/officeDocument/2006/relationships/image" Target="../media/image2804.png"/><Relationship Id="rId125" Type="http://schemas.openxmlformats.org/officeDocument/2006/relationships/customXml" Target="../ink/ink3379.xml"/><Relationship Id="rId146" Type="http://schemas.openxmlformats.org/officeDocument/2006/relationships/image" Target="../media/image2825.png"/><Relationship Id="rId167" Type="http://schemas.openxmlformats.org/officeDocument/2006/relationships/customXml" Target="../ink/ink3400.xml"/><Relationship Id="rId188" Type="http://schemas.openxmlformats.org/officeDocument/2006/relationships/image" Target="../media/image2846.png"/><Relationship Id="rId71" Type="http://schemas.openxmlformats.org/officeDocument/2006/relationships/customXml" Target="../ink/ink3352.xml"/><Relationship Id="rId92" Type="http://schemas.openxmlformats.org/officeDocument/2006/relationships/image" Target="../media/image2798.png"/><Relationship Id="rId213" Type="http://schemas.openxmlformats.org/officeDocument/2006/relationships/customXml" Target="../ink/ink3423.xml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3331.xml"/><Relationship Id="rId40" Type="http://schemas.openxmlformats.org/officeDocument/2006/relationships/image" Target="../media/image2772.png"/><Relationship Id="rId115" Type="http://schemas.openxmlformats.org/officeDocument/2006/relationships/customXml" Target="../ink/ink3374.xml"/><Relationship Id="rId136" Type="http://schemas.openxmlformats.org/officeDocument/2006/relationships/image" Target="../media/image2820.png"/><Relationship Id="rId157" Type="http://schemas.openxmlformats.org/officeDocument/2006/relationships/customXml" Target="../ink/ink3395.xml"/><Relationship Id="rId178" Type="http://schemas.openxmlformats.org/officeDocument/2006/relationships/image" Target="../media/image2841.png"/><Relationship Id="rId61" Type="http://schemas.openxmlformats.org/officeDocument/2006/relationships/customXml" Target="../ink/ink3347.xml"/><Relationship Id="rId82" Type="http://schemas.openxmlformats.org/officeDocument/2006/relationships/image" Target="../media/image2793.png"/><Relationship Id="rId199" Type="http://schemas.openxmlformats.org/officeDocument/2006/relationships/customXml" Target="../ink/ink3416.xml"/><Relationship Id="rId203" Type="http://schemas.openxmlformats.org/officeDocument/2006/relationships/customXml" Target="../ink/ink3418.xml"/><Relationship Id="rId19" Type="http://schemas.openxmlformats.org/officeDocument/2006/relationships/customXml" Target="../ink/ink3326.xml"/><Relationship Id="rId224" Type="http://schemas.openxmlformats.org/officeDocument/2006/relationships/image" Target="../media/image2863.png"/><Relationship Id="rId30" Type="http://schemas.openxmlformats.org/officeDocument/2006/relationships/image" Target="../media/image2767.png"/><Relationship Id="rId105" Type="http://schemas.openxmlformats.org/officeDocument/2006/relationships/customXml" Target="../ink/ink3369.xml"/><Relationship Id="rId126" Type="http://schemas.openxmlformats.org/officeDocument/2006/relationships/image" Target="../media/image2815.png"/><Relationship Id="rId147" Type="http://schemas.openxmlformats.org/officeDocument/2006/relationships/customXml" Target="../ink/ink3390.xml"/><Relationship Id="rId168" Type="http://schemas.openxmlformats.org/officeDocument/2006/relationships/image" Target="../media/image2836.png"/><Relationship Id="rId51" Type="http://schemas.openxmlformats.org/officeDocument/2006/relationships/customXml" Target="../ink/ink3342.xml"/><Relationship Id="rId72" Type="http://schemas.openxmlformats.org/officeDocument/2006/relationships/image" Target="../media/image2788.png"/><Relationship Id="rId93" Type="http://schemas.openxmlformats.org/officeDocument/2006/relationships/customXml" Target="../ink/ink3363.xml"/><Relationship Id="rId189" Type="http://schemas.openxmlformats.org/officeDocument/2006/relationships/customXml" Target="../ink/ink341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3.png"/><Relationship Id="rId299" Type="http://schemas.openxmlformats.org/officeDocument/2006/relationships/customXml" Target="../ink/ink3578.xml"/><Relationship Id="rId21" Type="http://schemas.openxmlformats.org/officeDocument/2006/relationships/image" Target="../media/image2875.png"/><Relationship Id="rId63" Type="http://schemas.openxmlformats.org/officeDocument/2006/relationships/image" Target="../media/image2896.png"/><Relationship Id="rId159" Type="http://schemas.openxmlformats.org/officeDocument/2006/relationships/image" Target="../media/image2943.png"/><Relationship Id="rId324" Type="http://schemas.openxmlformats.org/officeDocument/2006/relationships/customXml" Target="../ink/ink3591.xml"/><Relationship Id="rId366" Type="http://schemas.openxmlformats.org/officeDocument/2006/relationships/image" Target="../media/image3045.png"/><Relationship Id="rId170" Type="http://schemas.openxmlformats.org/officeDocument/2006/relationships/customXml" Target="../ink/ink3513.xml"/><Relationship Id="rId226" Type="http://schemas.openxmlformats.org/officeDocument/2006/relationships/image" Target="../media/image2976.png"/><Relationship Id="rId433" Type="http://schemas.openxmlformats.org/officeDocument/2006/relationships/customXml" Target="../ink/ink3646.xml"/><Relationship Id="rId268" Type="http://schemas.openxmlformats.org/officeDocument/2006/relationships/image" Target="../media/image2997.png"/><Relationship Id="rId475" Type="http://schemas.openxmlformats.org/officeDocument/2006/relationships/image" Target="../media/image3099.png"/><Relationship Id="rId32" Type="http://schemas.openxmlformats.org/officeDocument/2006/relationships/customXml" Target="../ink/ink3444.xml"/><Relationship Id="rId74" Type="http://schemas.openxmlformats.org/officeDocument/2006/relationships/customXml" Target="../ink/ink3465.xml"/><Relationship Id="rId128" Type="http://schemas.openxmlformats.org/officeDocument/2006/relationships/customXml" Target="../ink/ink3492.xml"/><Relationship Id="rId335" Type="http://schemas.openxmlformats.org/officeDocument/2006/relationships/image" Target="../media/image3030.png"/><Relationship Id="rId377" Type="http://schemas.openxmlformats.org/officeDocument/2006/relationships/customXml" Target="../ink/ink3618.xml"/><Relationship Id="rId5" Type="http://schemas.openxmlformats.org/officeDocument/2006/relationships/customXml" Target="../ink/ink3431.xml"/><Relationship Id="rId181" Type="http://schemas.openxmlformats.org/officeDocument/2006/relationships/image" Target="../media/image2954.png"/><Relationship Id="rId237" Type="http://schemas.openxmlformats.org/officeDocument/2006/relationships/customXml" Target="../ink/ink3547.xml"/><Relationship Id="rId402" Type="http://schemas.openxmlformats.org/officeDocument/2006/relationships/image" Target="../media/image3063.png"/><Relationship Id="rId279" Type="http://schemas.openxmlformats.org/officeDocument/2006/relationships/customXml" Target="../ink/ink3568.xml"/><Relationship Id="rId444" Type="http://schemas.openxmlformats.org/officeDocument/2006/relationships/image" Target="../media/image3084.png"/><Relationship Id="rId486" Type="http://schemas.openxmlformats.org/officeDocument/2006/relationships/customXml" Target="../ink/ink3673.xml"/><Relationship Id="rId43" Type="http://schemas.openxmlformats.org/officeDocument/2006/relationships/image" Target="../media/image2886.png"/><Relationship Id="rId139" Type="http://schemas.openxmlformats.org/officeDocument/2006/relationships/image" Target="../media/image2934.png"/><Relationship Id="rId290" Type="http://schemas.openxmlformats.org/officeDocument/2006/relationships/image" Target="../media/image3008.png"/><Relationship Id="rId304" Type="http://schemas.openxmlformats.org/officeDocument/2006/relationships/image" Target="../media/image3015.png"/><Relationship Id="rId346" Type="http://schemas.openxmlformats.org/officeDocument/2006/relationships/customXml" Target="../ink/ink3602.xml"/><Relationship Id="rId388" Type="http://schemas.openxmlformats.org/officeDocument/2006/relationships/image" Target="../media/image3056.png"/><Relationship Id="rId85" Type="http://schemas.openxmlformats.org/officeDocument/2006/relationships/image" Target="../media/image2907.png"/><Relationship Id="rId150" Type="http://schemas.openxmlformats.org/officeDocument/2006/relationships/customXml" Target="../ink/ink3503.xml"/><Relationship Id="rId192" Type="http://schemas.openxmlformats.org/officeDocument/2006/relationships/customXml" Target="../ink/ink3524.xml"/><Relationship Id="rId206" Type="http://schemas.openxmlformats.org/officeDocument/2006/relationships/customXml" Target="../ink/ink3531.xml"/><Relationship Id="rId413" Type="http://schemas.openxmlformats.org/officeDocument/2006/relationships/customXml" Target="../ink/ink3636.xml"/><Relationship Id="rId248" Type="http://schemas.openxmlformats.org/officeDocument/2006/relationships/image" Target="../media/image2987.png"/><Relationship Id="rId455" Type="http://schemas.openxmlformats.org/officeDocument/2006/relationships/image" Target="../media/image3089.png"/><Relationship Id="rId12" Type="http://schemas.openxmlformats.org/officeDocument/2006/relationships/customXml" Target="../ink/ink3434.xml"/><Relationship Id="rId108" Type="http://schemas.openxmlformats.org/officeDocument/2006/relationships/customXml" Target="../ink/ink3482.xml"/><Relationship Id="rId315" Type="http://schemas.openxmlformats.org/officeDocument/2006/relationships/customXml" Target="../ink/ink3586.xml"/><Relationship Id="rId357" Type="http://schemas.openxmlformats.org/officeDocument/2006/relationships/image" Target="../media/image3041.png"/><Relationship Id="rId54" Type="http://schemas.openxmlformats.org/officeDocument/2006/relationships/customXml" Target="../ink/ink3455.xml"/><Relationship Id="rId96" Type="http://schemas.openxmlformats.org/officeDocument/2006/relationships/customXml" Target="../ink/ink3476.xml"/><Relationship Id="rId161" Type="http://schemas.openxmlformats.org/officeDocument/2006/relationships/image" Target="../media/image2944.png"/><Relationship Id="rId217" Type="http://schemas.openxmlformats.org/officeDocument/2006/relationships/customXml" Target="../ink/ink3537.xml"/><Relationship Id="rId399" Type="http://schemas.openxmlformats.org/officeDocument/2006/relationships/customXml" Target="../ink/ink3629.xml"/><Relationship Id="rId259" Type="http://schemas.openxmlformats.org/officeDocument/2006/relationships/customXml" Target="../ink/ink3558.xml"/><Relationship Id="rId424" Type="http://schemas.openxmlformats.org/officeDocument/2006/relationships/image" Target="../media/image3074.png"/><Relationship Id="rId466" Type="http://schemas.openxmlformats.org/officeDocument/2006/relationships/customXml" Target="../ink/ink3663.xml"/><Relationship Id="rId23" Type="http://schemas.openxmlformats.org/officeDocument/2006/relationships/image" Target="../media/image2876.png"/><Relationship Id="rId119" Type="http://schemas.openxmlformats.org/officeDocument/2006/relationships/image" Target="../media/image2924.png"/><Relationship Id="rId270" Type="http://schemas.openxmlformats.org/officeDocument/2006/relationships/image" Target="../media/image2998.png"/><Relationship Id="rId326" Type="http://schemas.openxmlformats.org/officeDocument/2006/relationships/customXml" Target="../ink/ink3592.xml"/><Relationship Id="rId65" Type="http://schemas.openxmlformats.org/officeDocument/2006/relationships/image" Target="../media/image2897.png"/><Relationship Id="rId130" Type="http://schemas.openxmlformats.org/officeDocument/2006/relationships/customXml" Target="../ink/ink3493.xml"/><Relationship Id="rId368" Type="http://schemas.openxmlformats.org/officeDocument/2006/relationships/image" Target="../media/image3046.png"/><Relationship Id="rId172" Type="http://schemas.openxmlformats.org/officeDocument/2006/relationships/customXml" Target="../ink/ink3514.xml"/><Relationship Id="rId228" Type="http://schemas.openxmlformats.org/officeDocument/2006/relationships/image" Target="../media/image2977.png"/><Relationship Id="rId435" Type="http://schemas.openxmlformats.org/officeDocument/2006/relationships/customXml" Target="../ink/ink3647.xml"/><Relationship Id="rId477" Type="http://schemas.openxmlformats.org/officeDocument/2006/relationships/image" Target="../media/image3100.png"/><Relationship Id="rId281" Type="http://schemas.openxmlformats.org/officeDocument/2006/relationships/customXml" Target="../ink/ink3569.xml"/><Relationship Id="rId337" Type="http://schemas.openxmlformats.org/officeDocument/2006/relationships/image" Target="../media/image3031.png"/><Relationship Id="rId34" Type="http://schemas.openxmlformats.org/officeDocument/2006/relationships/customXml" Target="../ink/ink3445.xml"/><Relationship Id="rId76" Type="http://schemas.openxmlformats.org/officeDocument/2006/relationships/customXml" Target="../ink/ink3466.xml"/><Relationship Id="rId141" Type="http://schemas.openxmlformats.org/officeDocument/2006/relationships/image" Target="../media/image2935.png"/><Relationship Id="rId379" Type="http://schemas.openxmlformats.org/officeDocument/2006/relationships/customXml" Target="../ink/ink3619.xml"/><Relationship Id="rId7" Type="http://schemas.openxmlformats.org/officeDocument/2006/relationships/customXml" Target="../ink/ink3432.xml"/><Relationship Id="rId183" Type="http://schemas.openxmlformats.org/officeDocument/2006/relationships/image" Target="../media/image2955.png"/><Relationship Id="rId239" Type="http://schemas.openxmlformats.org/officeDocument/2006/relationships/customXml" Target="../ink/ink3548.xml"/><Relationship Id="rId390" Type="http://schemas.openxmlformats.org/officeDocument/2006/relationships/image" Target="../media/image3057.png"/><Relationship Id="rId404" Type="http://schemas.openxmlformats.org/officeDocument/2006/relationships/image" Target="../media/image3064.png"/><Relationship Id="rId446" Type="http://schemas.openxmlformats.org/officeDocument/2006/relationships/image" Target="../media/image3085.png"/><Relationship Id="rId250" Type="http://schemas.openxmlformats.org/officeDocument/2006/relationships/image" Target="../media/image2988.png"/><Relationship Id="rId292" Type="http://schemas.openxmlformats.org/officeDocument/2006/relationships/image" Target="../media/image3009.png"/><Relationship Id="rId306" Type="http://schemas.openxmlformats.org/officeDocument/2006/relationships/image" Target="../media/image3016.png"/><Relationship Id="rId488" Type="http://schemas.openxmlformats.org/officeDocument/2006/relationships/customXml" Target="../ink/ink3674.xml"/><Relationship Id="rId45" Type="http://schemas.openxmlformats.org/officeDocument/2006/relationships/image" Target="../media/image2887.png"/><Relationship Id="rId87" Type="http://schemas.openxmlformats.org/officeDocument/2006/relationships/image" Target="../media/image2908.png"/><Relationship Id="rId110" Type="http://schemas.openxmlformats.org/officeDocument/2006/relationships/customXml" Target="../ink/ink3483.xml"/><Relationship Id="rId348" Type="http://schemas.openxmlformats.org/officeDocument/2006/relationships/customXml" Target="../ink/ink3603.xml"/><Relationship Id="rId152" Type="http://schemas.openxmlformats.org/officeDocument/2006/relationships/customXml" Target="../ink/ink3504.xml"/><Relationship Id="rId194" Type="http://schemas.openxmlformats.org/officeDocument/2006/relationships/customXml" Target="../ink/ink3525.xml"/><Relationship Id="rId208" Type="http://schemas.openxmlformats.org/officeDocument/2006/relationships/customXml" Target="../ink/ink3532.xml"/><Relationship Id="rId415" Type="http://schemas.openxmlformats.org/officeDocument/2006/relationships/customXml" Target="../ink/ink3637.xml"/><Relationship Id="rId457" Type="http://schemas.openxmlformats.org/officeDocument/2006/relationships/image" Target="../media/image3090.png"/><Relationship Id="rId261" Type="http://schemas.openxmlformats.org/officeDocument/2006/relationships/customXml" Target="../ink/ink3559.xml"/><Relationship Id="rId14" Type="http://schemas.openxmlformats.org/officeDocument/2006/relationships/customXml" Target="../ink/ink3435.xml"/><Relationship Id="rId56" Type="http://schemas.openxmlformats.org/officeDocument/2006/relationships/customXml" Target="../ink/ink3456.xml"/><Relationship Id="rId317" Type="http://schemas.openxmlformats.org/officeDocument/2006/relationships/customXml" Target="../ink/ink3587.xml"/><Relationship Id="rId359" Type="http://schemas.openxmlformats.org/officeDocument/2006/relationships/customXml" Target="../ink/ink3609.xml"/><Relationship Id="rId98" Type="http://schemas.openxmlformats.org/officeDocument/2006/relationships/customXml" Target="../ink/ink3477.xml"/><Relationship Id="rId121" Type="http://schemas.openxmlformats.org/officeDocument/2006/relationships/image" Target="../media/image2925.png"/><Relationship Id="rId163" Type="http://schemas.openxmlformats.org/officeDocument/2006/relationships/image" Target="../media/image2945.png"/><Relationship Id="rId219" Type="http://schemas.openxmlformats.org/officeDocument/2006/relationships/customXml" Target="../ink/ink3538.xml"/><Relationship Id="rId370" Type="http://schemas.openxmlformats.org/officeDocument/2006/relationships/image" Target="../media/image3047.png"/><Relationship Id="rId426" Type="http://schemas.openxmlformats.org/officeDocument/2006/relationships/image" Target="../media/image3075.png"/><Relationship Id="rId230" Type="http://schemas.openxmlformats.org/officeDocument/2006/relationships/image" Target="../media/image2978.png"/><Relationship Id="rId468" Type="http://schemas.openxmlformats.org/officeDocument/2006/relationships/customXml" Target="../ink/ink3664.xml"/><Relationship Id="rId25" Type="http://schemas.openxmlformats.org/officeDocument/2006/relationships/image" Target="../media/image2877.png"/><Relationship Id="rId67" Type="http://schemas.openxmlformats.org/officeDocument/2006/relationships/image" Target="../media/image2898.png"/><Relationship Id="rId272" Type="http://schemas.openxmlformats.org/officeDocument/2006/relationships/image" Target="../media/image2999.png"/><Relationship Id="rId328" Type="http://schemas.openxmlformats.org/officeDocument/2006/relationships/customXml" Target="../ink/ink3593.xml"/><Relationship Id="rId132" Type="http://schemas.openxmlformats.org/officeDocument/2006/relationships/customXml" Target="../ink/ink3494.xml"/><Relationship Id="rId174" Type="http://schemas.openxmlformats.org/officeDocument/2006/relationships/customXml" Target="../ink/ink3515.xml"/><Relationship Id="rId381" Type="http://schemas.openxmlformats.org/officeDocument/2006/relationships/customXml" Target="../ink/ink3620.xml"/><Relationship Id="rId241" Type="http://schemas.openxmlformats.org/officeDocument/2006/relationships/customXml" Target="../ink/ink3549.xml"/><Relationship Id="rId437" Type="http://schemas.openxmlformats.org/officeDocument/2006/relationships/customXml" Target="../ink/ink3648.xml"/><Relationship Id="rId479" Type="http://schemas.openxmlformats.org/officeDocument/2006/relationships/image" Target="../media/image3101.png"/><Relationship Id="rId36" Type="http://schemas.openxmlformats.org/officeDocument/2006/relationships/customXml" Target="../ink/ink3446.xml"/><Relationship Id="rId283" Type="http://schemas.openxmlformats.org/officeDocument/2006/relationships/customXml" Target="../ink/ink3570.xml"/><Relationship Id="rId339" Type="http://schemas.openxmlformats.org/officeDocument/2006/relationships/image" Target="../media/image3032.png"/><Relationship Id="rId490" Type="http://schemas.openxmlformats.org/officeDocument/2006/relationships/customXml" Target="../ink/ink3675.xml"/><Relationship Id="rId78" Type="http://schemas.openxmlformats.org/officeDocument/2006/relationships/customXml" Target="../ink/ink3467.xml"/><Relationship Id="rId101" Type="http://schemas.openxmlformats.org/officeDocument/2006/relationships/image" Target="../media/image2915.png"/><Relationship Id="rId143" Type="http://schemas.openxmlformats.org/officeDocument/2006/relationships/image" Target="../media/image2936.png"/><Relationship Id="rId185" Type="http://schemas.openxmlformats.org/officeDocument/2006/relationships/image" Target="../media/image2956.png"/><Relationship Id="rId350" Type="http://schemas.openxmlformats.org/officeDocument/2006/relationships/customXml" Target="../ink/ink3604.xml"/><Relationship Id="rId406" Type="http://schemas.openxmlformats.org/officeDocument/2006/relationships/image" Target="../media/image3065.png"/><Relationship Id="rId9" Type="http://schemas.openxmlformats.org/officeDocument/2006/relationships/image" Target="../media/image2869.png"/><Relationship Id="rId210" Type="http://schemas.openxmlformats.org/officeDocument/2006/relationships/customXml" Target="../ink/ink3533.xml"/><Relationship Id="rId392" Type="http://schemas.openxmlformats.org/officeDocument/2006/relationships/image" Target="../media/image3058.png"/><Relationship Id="rId448" Type="http://schemas.openxmlformats.org/officeDocument/2006/relationships/customXml" Target="../ink/ink3654.xml"/><Relationship Id="rId252" Type="http://schemas.openxmlformats.org/officeDocument/2006/relationships/image" Target="../media/image2989.png"/><Relationship Id="rId294" Type="http://schemas.openxmlformats.org/officeDocument/2006/relationships/image" Target="../media/image3010.png"/><Relationship Id="rId308" Type="http://schemas.openxmlformats.org/officeDocument/2006/relationships/image" Target="../media/image3017.png"/><Relationship Id="rId47" Type="http://schemas.openxmlformats.org/officeDocument/2006/relationships/image" Target="../media/image2888.png"/><Relationship Id="rId89" Type="http://schemas.openxmlformats.org/officeDocument/2006/relationships/image" Target="../media/image2909.png"/><Relationship Id="rId112" Type="http://schemas.openxmlformats.org/officeDocument/2006/relationships/customXml" Target="../ink/ink3484.xml"/><Relationship Id="rId154" Type="http://schemas.openxmlformats.org/officeDocument/2006/relationships/customXml" Target="../ink/ink3505.xml"/><Relationship Id="rId361" Type="http://schemas.openxmlformats.org/officeDocument/2006/relationships/customXml" Target="../ink/ink3610.xml"/><Relationship Id="rId196" Type="http://schemas.openxmlformats.org/officeDocument/2006/relationships/customXml" Target="../ink/ink3526.xml"/><Relationship Id="rId417" Type="http://schemas.openxmlformats.org/officeDocument/2006/relationships/customXml" Target="../ink/ink3638.xml"/><Relationship Id="rId459" Type="http://schemas.openxmlformats.org/officeDocument/2006/relationships/image" Target="../media/image3091.png"/><Relationship Id="rId16" Type="http://schemas.openxmlformats.org/officeDocument/2006/relationships/customXml" Target="../ink/ink3436.xml"/><Relationship Id="rId221" Type="http://schemas.openxmlformats.org/officeDocument/2006/relationships/customXml" Target="../ink/ink3539.xml"/><Relationship Id="rId263" Type="http://schemas.openxmlformats.org/officeDocument/2006/relationships/customXml" Target="../ink/ink3560.xml"/><Relationship Id="rId319" Type="http://schemas.openxmlformats.org/officeDocument/2006/relationships/customXml" Target="../ink/ink3588.xml"/><Relationship Id="rId470" Type="http://schemas.openxmlformats.org/officeDocument/2006/relationships/customXml" Target="../ink/ink3665.xml"/><Relationship Id="rId58" Type="http://schemas.openxmlformats.org/officeDocument/2006/relationships/customXml" Target="../ink/ink3457.xml"/><Relationship Id="rId123" Type="http://schemas.openxmlformats.org/officeDocument/2006/relationships/image" Target="../media/image2926.png"/><Relationship Id="rId330" Type="http://schemas.openxmlformats.org/officeDocument/2006/relationships/customXml" Target="../ink/ink3594.xml"/><Relationship Id="rId165" Type="http://schemas.openxmlformats.org/officeDocument/2006/relationships/image" Target="../media/image2946.png"/><Relationship Id="rId372" Type="http://schemas.openxmlformats.org/officeDocument/2006/relationships/image" Target="../media/image3048.png"/><Relationship Id="rId428" Type="http://schemas.openxmlformats.org/officeDocument/2006/relationships/image" Target="../media/image3076.png"/><Relationship Id="rId232" Type="http://schemas.openxmlformats.org/officeDocument/2006/relationships/image" Target="../media/image2979.png"/><Relationship Id="rId274" Type="http://schemas.openxmlformats.org/officeDocument/2006/relationships/image" Target="../media/image3000.png"/><Relationship Id="rId481" Type="http://schemas.openxmlformats.org/officeDocument/2006/relationships/image" Target="../media/image3102.png"/><Relationship Id="rId27" Type="http://schemas.openxmlformats.org/officeDocument/2006/relationships/image" Target="../media/image2878.png"/><Relationship Id="rId69" Type="http://schemas.openxmlformats.org/officeDocument/2006/relationships/image" Target="../media/image2899.png"/><Relationship Id="rId134" Type="http://schemas.openxmlformats.org/officeDocument/2006/relationships/customXml" Target="../ink/ink3495.xml"/><Relationship Id="rId80" Type="http://schemas.openxmlformats.org/officeDocument/2006/relationships/customXml" Target="../ink/ink3468.xml"/><Relationship Id="rId176" Type="http://schemas.openxmlformats.org/officeDocument/2006/relationships/customXml" Target="../ink/ink3516.xml"/><Relationship Id="rId341" Type="http://schemas.openxmlformats.org/officeDocument/2006/relationships/image" Target="../media/image3033.png"/><Relationship Id="rId383" Type="http://schemas.openxmlformats.org/officeDocument/2006/relationships/customXml" Target="../ink/ink3621.xml"/><Relationship Id="rId439" Type="http://schemas.openxmlformats.org/officeDocument/2006/relationships/customXml" Target="../ink/ink3649.xml"/><Relationship Id="rId201" Type="http://schemas.openxmlformats.org/officeDocument/2006/relationships/image" Target="../media/image2964.png"/><Relationship Id="rId243" Type="http://schemas.openxmlformats.org/officeDocument/2006/relationships/customXml" Target="../ink/ink3550.xml"/><Relationship Id="rId285" Type="http://schemas.openxmlformats.org/officeDocument/2006/relationships/customXml" Target="../ink/ink3571.xml"/><Relationship Id="rId450" Type="http://schemas.openxmlformats.org/officeDocument/2006/relationships/customXml" Target="../ink/ink3655.xml"/><Relationship Id="rId38" Type="http://schemas.openxmlformats.org/officeDocument/2006/relationships/customXml" Target="../ink/ink3447.xml"/><Relationship Id="rId103" Type="http://schemas.openxmlformats.org/officeDocument/2006/relationships/image" Target="../media/image2916.png"/><Relationship Id="rId310" Type="http://schemas.openxmlformats.org/officeDocument/2006/relationships/image" Target="../media/image3018.png"/><Relationship Id="rId492" Type="http://schemas.openxmlformats.org/officeDocument/2006/relationships/customXml" Target="../ink/ink3676.xml"/><Relationship Id="rId91" Type="http://schemas.openxmlformats.org/officeDocument/2006/relationships/image" Target="../media/image2910.png"/><Relationship Id="rId145" Type="http://schemas.openxmlformats.org/officeDocument/2006/relationships/image" Target="../media/image2937.png"/><Relationship Id="rId187" Type="http://schemas.openxmlformats.org/officeDocument/2006/relationships/image" Target="../media/image2957.png"/><Relationship Id="rId352" Type="http://schemas.openxmlformats.org/officeDocument/2006/relationships/customXml" Target="../ink/ink3605.xml"/><Relationship Id="rId394" Type="http://schemas.openxmlformats.org/officeDocument/2006/relationships/image" Target="../media/image3059.png"/><Relationship Id="rId408" Type="http://schemas.openxmlformats.org/officeDocument/2006/relationships/image" Target="../media/image3066.png"/><Relationship Id="rId212" Type="http://schemas.openxmlformats.org/officeDocument/2006/relationships/customXml" Target="../ink/ink3534.xml"/><Relationship Id="rId254" Type="http://schemas.openxmlformats.org/officeDocument/2006/relationships/image" Target="../media/image2990.png"/><Relationship Id="rId49" Type="http://schemas.openxmlformats.org/officeDocument/2006/relationships/image" Target="../media/image2889.png"/><Relationship Id="rId114" Type="http://schemas.openxmlformats.org/officeDocument/2006/relationships/customXml" Target="../ink/ink3485.xml"/><Relationship Id="rId296" Type="http://schemas.openxmlformats.org/officeDocument/2006/relationships/image" Target="../media/image3011.png"/><Relationship Id="rId461" Type="http://schemas.openxmlformats.org/officeDocument/2006/relationships/image" Target="../media/image3092.png"/><Relationship Id="rId60" Type="http://schemas.openxmlformats.org/officeDocument/2006/relationships/customXml" Target="../ink/ink3458.xml"/><Relationship Id="rId156" Type="http://schemas.openxmlformats.org/officeDocument/2006/relationships/customXml" Target="../ink/ink3506.xml"/><Relationship Id="rId198" Type="http://schemas.openxmlformats.org/officeDocument/2006/relationships/customXml" Target="../ink/ink3527.xml"/><Relationship Id="rId321" Type="http://schemas.openxmlformats.org/officeDocument/2006/relationships/customXml" Target="../ink/ink3589.xml"/><Relationship Id="rId363" Type="http://schemas.openxmlformats.org/officeDocument/2006/relationships/customXml" Target="../ink/ink3611.xml"/><Relationship Id="rId419" Type="http://schemas.openxmlformats.org/officeDocument/2006/relationships/customXml" Target="../ink/ink3639.xml"/><Relationship Id="rId223" Type="http://schemas.openxmlformats.org/officeDocument/2006/relationships/customXml" Target="../ink/ink3540.xml"/><Relationship Id="rId430" Type="http://schemas.openxmlformats.org/officeDocument/2006/relationships/image" Target="../media/image3077.png"/><Relationship Id="rId18" Type="http://schemas.openxmlformats.org/officeDocument/2006/relationships/customXml" Target="../ink/ink3437.xml"/><Relationship Id="rId265" Type="http://schemas.openxmlformats.org/officeDocument/2006/relationships/customXml" Target="../ink/ink3561.xml"/><Relationship Id="rId472" Type="http://schemas.openxmlformats.org/officeDocument/2006/relationships/customXml" Target="../ink/ink3666.xml"/><Relationship Id="rId125" Type="http://schemas.openxmlformats.org/officeDocument/2006/relationships/image" Target="../media/image2927.png"/><Relationship Id="rId167" Type="http://schemas.openxmlformats.org/officeDocument/2006/relationships/image" Target="../media/image2947.png"/><Relationship Id="rId332" Type="http://schemas.openxmlformats.org/officeDocument/2006/relationships/customXml" Target="../ink/ink3595.xml"/><Relationship Id="rId374" Type="http://schemas.openxmlformats.org/officeDocument/2006/relationships/image" Target="../media/image3049.png"/><Relationship Id="rId71" Type="http://schemas.openxmlformats.org/officeDocument/2006/relationships/image" Target="../media/image2900.png"/><Relationship Id="rId234" Type="http://schemas.openxmlformats.org/officeDocument/2006/relationships/image" Target="../media/image2980.png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2879.png"/><Relationship Id="rId276" Type="http://schemas.openxmlformats.org/officeDocument/2006/relationships/image" Target="../media/image3001.png"/><Relationship Id="rId441" Type="http://schemas.openxmlformats.org/officeDocument/2006/relationships/customXml" Target="../ink/ink3650.xml"/><Relationship Id="rId483" Type="http://schemas.openxmlformats.org/officeDocument/2006/relationships/image" Target="../media/image3103.png"/><Relationship Id="rId40" Type="http://schemas.openxmlformats.org/officeDocument/2006/relationships/customXml" Target="../ink/ink3448.xml"/><Relationship Id="rId136" Type="http://schemas.openxmlformats.org/officeDocument/2006/relationships/customXml" Target="../ink/ink3496.xml"/><Relationship Id="rId178" Type="http://schemas.openxmlformats.org/officeDocument/2006/relationships/customXml" Target="../ink/ink3517.xml"/><Relationship Id="rId301" Type="http://schemas.openxmlformats.org/officeDocument/2006/relationships/customXml" Target="../ink/ink3579.xml"/><Relationship Id="rId343" Type="http://schemas.openxmlformats.org/officeDocument/2006/relationships/image" Target="../media/image3034.png"/><Relationship Id="rId82" Type="http://schemas.openxmlformats.org/officeDocument/2006/relationships/customXml" Target="../ink/ink3469.xml"/><Relationship Id="rId203" Type="http://schemas.openxmlformats.org/officeDocument/2006/relationships/image" Target="../media/image2965.png"/><Relationship Id="rId385" Type="http://schemas.openxmlformats.org/officeDocument/2006/relationships/customXml" Target="../ink/ink3622.xml"/><Relationship Id="rId245" Type="http://schemas.openxmlformats.org/officeDocument/2006/relationships/customXml" Target="../ink/ink3551.xml"/><Relationship Id="rId287" Type="http://schemas.openxmlformats.org/officeDocument/2006/relationships/customXml" Target="../ink/ink3572.xml"/><Relationship Id="rId410" Type="http://schemas.openxmlformats.org/officeDocument/2006/relationships/image" Target="../media/image3067.png"/><Relationship Id="rId452" Type="http://schemas.openxmlformats.org/officeDocument/2006/relationships/customXml" Target="../ink/ink3656.xml"/><Relationship Id="rId494" Type="http://schemas.openxmlformats.org/officeDocument/2006/relationships/customXml" Target="../ink/ink3677.xml"/><Relationship Id="rId105" Type="http://schemas.openxmlformats.org/officeDocument/2006/relationships/image" Target="../media/image2917.png"/><Relationship Id="rId147" Type="http://schemas.openxmlformats.org/officeDocument/2006/relationships/image" Target="../media/image2938.png"/><Relationship Id="rId312" Type="http://schemas.openxmlformats.org/officeDocument/2006/relationships/image" Target="../media/image3019.png"/><Relationship Id="rId354" Type="http://schemas.openxmlformats.org/officeDocument/2006/relationships/customXml" Target="../ink/ink3606.xml"/><Relationship Id="rId51" Type="http://schemas.openxmlformats.org/officeDocument/2006/relationships/image" Target="../media/image2890.png"/><Relationship Id="rId93" Type="http://schemas.openxmlformats.org/officeDocument/2006/relationships/image" Target="../media/image2911.png"/><Relationship Id="rId189" Type="http://schemas.openxmlformats.org/officeDocument/2006/relationships/image" Target="../media/image2958.png"/><Relationship Id="rId396" Type="http://schemas.openxmlformats.org/officeDocument/2006/relationships/image" Target="../media/image3060.png"/><Relationship Id="rId214" Type="http://schemas.openxmlformats.org/officeDocument/2006/relationships/image" Target="../media/image2970.png"/><Relationship Id="rId256" Type="http://schemas.openxmlformats.org/officeDocument/2006/relationships/image" Target="../media/image2991.png"/><Relationship Id="rId298" Type="http://schemas.openxmlformats.org/officeDocument/2006/relationships/image" Target="../media/image3012.png"/><Relationship Id="rId421" Type="http://schemas.openxmlformats.org/officeDocument/2006/relationships/customXml" Target="../ink/ink3640.xml"/><Relationship Id="rId463" Type="http://schemas.openxmlformats.org/officeDocument/2006/relationships/image" Target="../media/image3093.png"/><Relationship Id="rId116" Type="http://schemas.openxmlformats.org/officeDocument/2006/relationships/customXml" Target="../ink/ink3486.xml"/><Relationship Id="rId158" Type="http://schemas.openxmlformats.org/officeDocument/2006/relationships/customXml" Target="../ink/ink3507.xml"/><Relationship Id="rId323" Type="http://schemas.openxmlformats.org/officeDocument/2006/relationships/image" Target="../media/image3024.png"/><Relationship Id="rId20" Type="http://schemas.openxmlformats.org/officeDocument/2006/relationships/customXml" Target="../ink/ink3438.xml"/><Relationship Id="rId62" Type="http://schemas.openxmlformats.org/officeDocument/2006/relationships/customXml" Target="../ink/ink3459.xml"/><Relationship Id="rId365" Type="http://schemas.openxmlformats.org/officeDocument/2006/relationships/customXml" Target="../ink/ink3612.xml"/><Relationship Id="rId190" Type="http://schemas.openxmlformats.org/officeDocument/2006/relationships/customXml" Target="../ink/ink3523.xml"/><Relationship Id="rId204" Type="http://schemas.openxmlformats.org/officeDocument/2006/relationships/customXml" Target="../ink/ink3530.xml"/><Relationship Id="rId225" Type="http://schemas.openxmlformats.org/officeDocument/2006/relationships/customXml" Target="../ink/ink3541.xml"/><Relationship Id="rId246" Type="http://schemas.openxmlformats.org/officeDocument/2006/relationships/image" Target="../media/image2986.png"/><Relationship Id="rId267" Type="http://schemas.openxmlformats.org/officeDocument/2006/relationships/customXml" Target="../ink/ink3562.xml"/><Relationship Id="rId288" Type="http://schemas.openxmlformats.org/officeDocument/2006/relationships/image" Target="../media/image3007.png"/><Relationship Id="rId411" Type="http://schemas.openxmlformats.org/officeDocument/2006/relationships/customXml" Target="../ink/ink3635.xml"/><Relationship Id="rId432" Type="http://schemas.openxmlformats.org/officeDocument/2006/relationships/image" Target="../media/image3078.png"/><Relationship Id="rId453" Type="http://schemas.openxmlformats.org/officeDocument/2006/relationships/image" Target="../media/image3088.png"/><Relationship Id="rId474" Type="http://schemas.openxmlformats.org/officeDocument/2006/relationships/customXml" Target="../ink/ink3667.xml"/><Relationship Id="rId106" Type="http://schemas.openxmlformats.org/officeDocument/2006/relationships/customXml" Target="../ink/ink3481.xml"/><Relationship Id="rId127" Type="http://schemas.openxmlformats.org/officeDocument/2006/relationships/image" Target="../media/image2928.png"/><Relationship Id="rId313" Type="http://schemas.openxmlformats.org/officeDocument/2006/relationships/customXml" Target="../ink/ink3585.xml"/><Relationship Id="rId495" Type="http://schemas.openxmlformats.org/officeDocument/2006/relationships/image" Target="../media/image3109.png"/><Relationship Id="rId10" Type="http://schemas.openxmlformats.org/officeDocument/2006/relationships/customXml" Target="../ink/ink3433.xml"/><Relationship Id="rId31" Type="http://schemas.openxmlformats.org/officeDocument/2006/relationships/image" Target="../media/image2880.png"/><Relationship Id="rId52" Type="http://schemas.openxmlformats.org/officeDocument/2006/relationships/customXml" Target="../ink/ink3454.xml"/><Relationship Id="rId73" Type="http://schemas.openxmlformats.org/officeDocument/2006/relationships/image" Target="../media/image2901.png"/><Relationship Id="rId94" Type="http://schemas.openxmlformats.org/officeDocument/2006/relationships/customXml" Target="../ink/ink3475.xml"/><Relationship Id="rId148" Type="http://schemas.openxmlformats.org/officeDocument/2006/relationships/customXml" Target="../ink/ink3502.xml"/><Relationship Id="rId169" Type="http://schemas.openxmlformats.org/officeDocument/2006/relationships/image" Target="../media/image2948.png"/><Relationship Id="rId334" Type="http://schemas.openxmlformats.org/officeDocument/2006/relationships/customXml" Target="../ink/ink3596.xml"/><Relationship Id="rId355" Type="http://schemas.openxmlformats.org/officeDocument/2006/relationships/image" Target="../media/image3040.png"/><Relationship Id="rId376" Type="http://schemas.openxmlformats.org/officeDocument/2006/relationships/image" Target="../media/image3050.png"/><Relationship Id="rId397" Type="http://schemas.openxmlformats.org/officeDocument/2006/relationships/customXml" Target="../ink/ink3628.xml"/><Relationship Id="rId4" Type="http://schemas.openxmlformats.org/officeDocument/2006/relationships/image" Target="../media/image2866.png"/><Relationship Id="rId180" Type="http://schemas.openxmlformats.org/officeDocument/2006/relationships/customXml" Target="../ink/ink3518.xml"/><Relationship Id="rId215" Type="http://schemas.openxmlformats.org/officeDocument/2006/relationships/customXml" Target="../ink/ink3536.xml"/><Relationship Id="rId236" Type="http://schemas.openxmlformats.org/officeDocument/2006/relationships/image" Target="../media/image2981.png"/><Relationship Id="rId257" Type="http://schemas.openxmlformats.org/officeDocument/2006/relationships/customXml" Target="../ink/ink3557.xml"/><Relationship Id="rId278" Type="http://schemas.openxmlformats.org/officeDocument/2006/relationships/image" Target="../media/image3002.png"/><Relationship Id="rId401" Type="http://schemas.openxmlformats.org/officeDocument/2006/relationships/customXml" Target="../ink/ink3630.xml"/><Relationship Id="rId422" Type="http://schemas.openxmlformats.org/officeDocument/2006/relationships/image" Target="../media/image3073.png"/><Relationship Id="rId443" Type="http://schemas.openxmlformats.org/officeDocument/2006/relationships/customXml" Target="../ink/ink3651.xml"/><Relationship Id="rId464" Type="http://schemas.openxmlformats.org/officeDocument/2006/relationships/customXml" Target="../ink/ink3662.xml"/><Relationship Id="rId303" Type="http://schemas.openxmlformats.org/officeDocument/2006/relationships/customXml" Target="../ink/ink3580.xml"/><Relationship Id="rId485" Type="http://schemas.openxmlformats.org/officeDocument/2006/relationships/image" Target="../media/image3104.png"/><Relationship Id="rId42" Type="http://schemas.openxmlformats.org/officeDocument/2006/relationships/customXml" Target="../ink/ink3449.xml"/><Relationship Id="rId84" Type="http://schemas.openxmlformats.org/officeDocument/2006/relationships/customXml" Target="../ink/ink3470.xml"/><Relationship Id="rId138" Type="http://schemas.openxmlformats.org/officeDocument/2006/relationships/customXml" Target="../ink/ink3497.xml"/><Relationship Id="rId345" Type="http://schemas.openxmlformats.org/officeDocument/2006/relationships/image" Target="../media/image3035.png"/><Relationship Id="rId387" Type="http://schemas.openxmlformats.org/officeDocument/2006/relationships/customXml" Target="../ink/ink3623.xml"/><Relationship Id="rId191" Type="http://schemas.openxmlformats.org/officeDocument/2006/relationships/image" Target="../media/image2959.png"/><Relationship Id="rId205" Type="http://schemas.openxmlformats.org/officeDocument/2006/relationships/image" Target="../media/image2966.png"/><Relationship Id="rId247" Type="http://schemas.openxmlformats.org/officeDocument/2006/relationships/customXml" Target="../ink/ink3552.xml"/><Relationship Id="rId412" Type="http://schemas.openxmlformats.org/officeDocument/2006/relationships/image" Target="../media/image3068.png"/><Relationship Id="rId107" Type="http://schemas.openxmlformats.org/officeDocument/2006/relationships/image" Target="../media/image2918.png"/><Relationship Id="rId289" Type="http://schemas.openxmlformats.org/officeDocument/2006/relationships/customXml" Target="../ink/ink3573.xml"/><Relationship Id="rId454" Type="http://schemas.openxmlformats.org/officeDocument/2006/relationships/customXml" Target="../ink/ink3657.xml"/><Relationship Id="rId496" Type="http://schemas.openxmlformats.org/officeDocument/2006/relationships/image" Target="../media/image3110.png"/><Relationship Id="rId11" Type="http://schemas.openxmlformats.org/officeDocument/2006/relationships/image" Target="../media/image2870.png"/><Relationship Id="rId53" Type="http://schemas.openxmlformats.org/officeDocument/2006/relationships/image" Target="../media/image2891.png"/><Relationship Id="rId149" Type="http://schemas.openxmlformats.org/officeDocument/2006/relationships/image" Target="../media/image2939.png"/><Relationship Id="rId314" Type="http://schemas.openxmlformats.org/officeDocument/2006/relationships/image" Target="../media/image3020.png"/><Relationship Id="rId356" Type="http://schemas.openxmlformats.org/officeDocument/2006/relationships/customXml" Target="../ink/ink3607.xml"/><Relationship Id="rId398" Type="http://schemas.openxmlformats.org/officeDocument/2006/relationships/image" Target="../media/image3061.png"/><Relationship Id="rId95" Type="http://schemas.openxmlformats.org/officeDocument/2006/relationships/image" Target="../media/image2912.png"/><Relationship Id="rId160" Type="http://schemas.openxmlformats.org/officeDocument/2006/relationships/customXml" Target="../ink/ink3508.xml"/><Relationship Id="rId216" Type="http://schemas.openxmlformats.org/officeDocument/2006/relationships/image" Target="../media/image2971.png"/><Relationship Id="rId423" Type="http://schemas.openxmlformats.org/officeDocument/2006/relationships/customXml" Target="../ink/ink3641.xml"/><Relationship Id="rId258" Type="http://schemas.openxmlformats.org/officeDocument/2006/relationships/image" Target="../media/image2992.png"/><Relationship Id="rId465" Type="http://schemas.openxmlformats.org/officeDocument/2006/relationships/image" Target="../media/image3094.png"/><Relationship Id="rId22" Type="http://schemas.openxmlformats.org/officeDocument/2006/relationships/customXml" Target="../ink/ink3439.xml"/><Relationship Id="rId64" Type="http://schemas.openxmlformats.org/officeDocument/2006/relationships/customXml" Target="../ink/ink3460.xml"/><Relationship Id="rId118" Type="http://schemas.openxmlformats.org/officeDocument/2006/relationships/customXml" Target="../ink/ink3487.xml"/><Relationship Id="rId325" Type="http://schemas.openxmlformats.org/officeDocument/2006/relationships/image" Target="../media/image3025.png"/><Relationship Id="rId367" Type="http://schemas.openxmlformats.org/officeDocument/2006/relationships/customXml" Target="../ink/ink3613.xml"/><Relationship Id="rId171" Type="http://schemas.openxmlformats.org/officeDocument/2006/relationships/image" Target="../media/image2949.png"/><Relationship Id="rId227" Type="http://schemas.openxmlformats.org/officeDocument/2006/relationships/customXml" Target="../ink/ink3542.xml"/><Relationship Id="rId269" Type="http://schemas.openxmlformats.org/officeDocument/2006/relationships/customXml" Target="../ink/ink3563.xml"/><Relationship Id="rId434" Type="http://schemas.openxmlformats.org/officeDocument/2006/relationships/image" Target="../media/image3079.png"/><Relationship Id="rId476" Type="http://schemas.openxmlformats.org/officeDocument/2006/relationships/customXml" Target="../ink/ink3668.xml"/><Relationship Id="rId33" Type="http://schemas.openxmlformats.org/officeDocument/2006/relationships/image" Target="../media/image2881.png"/><Relationship Id="rId129" Type="http://schemas.openxmlformats.org/officeDocument/2006/relationships/image" Target="../media/image2929.png"/><Relationship Id="rId280" Type="http://schemas.openxmlformats.org/officeDocument/2006/relationships/image" Target="../media/image3003.png"/><Relationship Id="rId336" Type="http://schemas.openxmlformats.org/officeDocument/2006/relationships/customXml" Target="../ink/ink3597.xml"/><Relationship Id="rId75" Type="http://schemas.openxmlformats.org/officeDocument/2006/relationships/image" Target="../media/image2902.png"/><Relationship Id="rId140" Type="http://schemas.openxmlformats.org/officeDocument/2006/relationships/customXml" Target="../ink/ink3498.xml"/><Relationship Id="rId182" Type="http://schemas.openxmlformats.org/officeDocument/2006/relationships/customXml" Target="../ink/ink3519.xml"/><Relationship Id="rId378" Type="http://schemas.openxmlformats.org/officeDocument/2006/relationships/image" Target="../media/image3051.png"/><Relationship Id="rId403" Type="http://schemas.openxmlformats.org/officeDocument/2006/relationships/customXml" Target="../ink/ink3631.xml"/><Relationship Id="rId6" Type="http://schemas.openxmlformats.org/officeDocument/2006/relationships/image" Target="../media/image2867.png"/><Relationship Id="rId238" Type="http://schemas.openxmlformats.org/officeDocument/2006/relationships/image" Target="../media/image2982.png"/><Relationship Id="rId445" Type="http://schemas.openxmlformats.org/officeDocument/2006/relationships/customXml" Target="../ink/ink3652.xml"/><Relationship Id="rId487" Type="http://schemas.openxmlformats.org/officeDocument/2006/relationships/image" Target="../media/image3105.png"/><Relationship Id="rId291" Type="http://schemas.openxmlformats.org/officeDocument/2006/relationships/customXml" Target="../ink/ink3574.xml"/><Relationship Id="rId305" Type="http://schemas.openxmlformats.org/officeDocument/2006/relationships/customXml" Target="../ink/ink3581.xml"/><Relationship Id="rId347" Type="http://schemas.openxmlformats.org/officeDocument/2006/relationships/image" Target="../media/image3036.png"/><Relationship Id="rId44" Type="http://schemas.openxmlformats.org/officeDocument/2006/relationships/customXml" Target="../ink/ink3450.xml"/><Relationship Id="rId86" Type="http://schemas.openxmlformats.org/officeDocument/2006/relationships/customXml" Target="../ink/ink3471.xml"/><Relationship Id="rId151" Type="http://schemas.openxmlformats.org/officeDocument/2006/relationships/image" Target="../media/image2940.png"/><Relationship Id="rId389" Type="http://schemas.openxmlformats.org/officeDocument/2006/relationships/customXml" Target="../ink/ink3624.xml"/><Relationship Id="rId193" Type="http://schemas.openxmlformats.org/officeDocument/2006/relationships/image" Target="../media/image2960.png"/><Relationship Id="rId207" Type="http://schemas.openxmlformats.org/officeDocument/2006/relationships/image" Target="../media/image2967.png"/><Relationship Id="rId249" Type="http://schemas.openxmlformats.org/officeDocument/2006/relationships/customXml" Target="../ink/ink3553.xml"/><Relationship Id="rId414" Type="http://schemas.openxmlformats.org/officeDocument/2006/relationships/image" Target="../media/image3069.png"/><Relationship Id="rId456" Type="http://schemas.openxmlformats.org/officeDocument/2006/relationships/customXml" Target="../ink/ink3658.xml"/><Relationship Id="rId13" Type="http://schemas.openxmlformats.org/officeDocument/2006/relationships/image" Target="../media/image2871.png"/><Relationship Id="rId109" Type="http://schemas.openxmlformats.org/officeDocument/2006/relationships/image" Target="../media/image2919.png"/><Relationship Id="rId260" Type="http://schemas.openxmlformats.org/officeDocument/2006/relationships/image" Target="../media/image2993.png"/><Relationship Id="rId316" Type="http://schemas.openxmlformats.org/officeDocument/2006/relationships/image" Target="../media/image3021.png"/><Relationship Id="rId55" Type="http://schemas.openxmlformats.org/officeDocument/2006/relationships/image" Target="../media/image2892.png"/><Relationship Id="rId97" Type="http://schemas.openxmlformats.org/officeDocument/2006/relationships/image" Target="../media/image2913.png"/><Relationship Id="rId120" Type="http://schemas.openxmlformats.org/officeDocument/2006/relationships/customXml" Target="../ink/ink3488.xml"/><Relationship Id="rId358" Type="http://schemas.openxmlformats.org/officeDocument/2006/relationships/customXml" Target="../ink/ink3608.xml"/><Relationship Id="rId162" Type="http://schemas.openxmlformats.org/officeDocument/2006/relationships/customXml" Target="../ink/ink3509.xml"/><Relationship Id="rId218" Type="http://schemas.openxmlformats.org/officeDocument/2006/relationships/image" Target="../media/image2972.png"/><Relationship Id="rId425" Type="http://schemas.openxmlformats.org/officeDocument/2006/relationships/customXml" Target="../ink/ink3642.xml"/><Relationship Id="rId467" Type="http://schemas.openxmlformats.org/officeDocument/2006/relationships/image" Target="../media/image3095.png"/><Relationship Id="rId271" Type="http://schemas.openxmlformats.org/officeDocument/2006/relationships/customXml" Target="../ink/ink3564.xml"/><Relationship Id="rId24" Type="http://schemas.openxmlformats.org/officeDocument/2006/relationships/customXml" Target="../ink/ink3440.xml"/><Relationship Id="rId66" Type="http://schemas.openxmlformats.org/officeDocument/2006/relationships/customXml" Target="../ink/ink3461.xml"/><Relationship Id="rId131" Type="http://schemas.openxmlformats.org/officeDocument/2006/relationships/image" Target="../media/image2930.png"/><Relationship Id="rId327" Type="http://schemas.openxmlformats.org/officeDocument/2006/relationships/image" Target="../media/image3026.png"/><Relationship Id="rId369" Type="http://schemas.openxmlformats.org/officeDocument/2006/relationships/customXml" Target="../ink/ink3614.xml"/><Relationship Id="rId173" Type="http://schemas.openxmlformats.org/officeDocument/2006/relationships/image" Target="../media/image2950.png"/><Relationship Id="rId229" Type="http://schemas.openxmlformats.org/officeDocument/2006/relationships/customXml" Target="../ink/ink3543.xml"/><Relationship Id="rId380" Type="http://schemas.openxmlformats.org/officeDocument/2006/relationships/image" Target="../media/image3052.png"/><Relationship Id="rId436" Type="http://schemas.openxmlformats.org/officeDocument/2006/relationships/image" Target="../media/image3080.png"/><Relationship Id="rId240" Type="http://schemas.openxmlformats.org/officeDocument/2006/relationships/image" Target="../media/image2983.png"/><Relationship Id="rId478" Type="http://schemas.openxmlformats.org/officeDocument/2006/relationships/customXml" Target="../ink/ink3669.xml"/><Relationship Id="rId35" Type="http://schemas.openxmlformats.org/officeDocument/2006/relationships/image" Target="../media/image2882.png"/><Relationship Id="rId77" Type="http://schemas.openxmlformats.org/officeDocument/2006/relationships/image" Target="../media/image2903.png"/><Relationship Id="rId100" Type="http://schemas.openxmlformats.org/officeDocument/2006/relationships/customXml" Target="../ink/ink3478.xml"/><Relationship Id="rId282" Type="http://schemas.openxmlformats.org/officeDocument/2006/relationships/image" Target="../media/image3004.png"/><Relationship Id="rId338" Type="http://schemas.openxmlformats.org/officeDocument/2006/relationships/customXml" Target="../ink/ink3598.xml"/><Relationship Id="rId8" Type="http://schemas.openxmlformats.org/officeDocument/2006/relationships/image" Target="../media/image2868.png"/><Relationship Id="rId142" Type="http://schemas.openxmlformats.org/officeDocument/2006/relationships/customXml" Target="../ink/ink3499.xml"/><Relationship Id="rId184" Type="http://schemas.openxmlformats.org/officeDocument/2006/relationships/customXml" Target="../ink/ink3520.xml"/><Relationship Id="rId391" Type="http://schemas.openxmlformats.org/officeDocument/2006/relationships/customXml" Target="../ink/ink3625.xml"/><Relationship Id="rId405" Type="http://schemas.openxmlformats.org/officeDocument/2006/relationships/customXml" Target="../ink/ink3632.xml"/><Relationship Id="rId447" Type="http://schemas.openxmlformats.org/officeDocument/2006/relationships/customXml" Target="../ink/ink3653.xml"/><Relationship Id="rId251" Type="http://schemas.openxmlformats.org/officeDocument/2006/relationships/customXml" Target="../ink/ink3554.xml"/><Relationship Id="rId489" Type="http://schemas.openxmlformats.org/officeDocument/2006/relationships/image" Target="../media/image3106.png"/><Relationship Id="rId46" Type="http://schemas.openxmlformats.org/officeDocument/2006/relationships/customXml" Target="../ink/ink3451.xml"/><Relationship Id="rId293" Type="http://schemas.openxmlformats.org/officeDocument/2006/relationships/customXml" Target="../ink/ink3575.xml"/><Relationship Id="rId307" Type="http://schemas.openxmlformats.org/officeDocument/2006/relationships/customXml" Target="../ink/ink3582.xml"/><Relationship Id="rId349" Type="http://schemas.openxmlformats.org/officeDocument/2006/relationships/image" Target="../media/image3037.png"/><Relationship Id="rId88" Type="http://schemas.openxmlformats.org/officeDocument/2006/relationships/customXml" Target="../ink/ink3472.xml"/><Relationship Id="rId111" Type="http://schemas.openxmlformats.org/officeDocument/2006/relationships/image" Target="../media/image2920.png"/><Relationship Id="rId153" Type="http://schemas.openxmlformats.org/officeDocument/2006/relationships/image" Target="../media/image2941.png"/><Relationship Id="rId195" Type="http://schemas.openxmlformats.org/officeDocument/2006/relationships/image" Target="../media/image2961.png"/><Relationship Id="rId209" Type="http://schemas.openxmlformats.org/officeDocument/2006/relationships/image" Target="../media/image2968.png"/><Relationship Id="rId360" Type="http://schemas.openxmlformats.org/officeDocument/2006/relationships/image" Target="../media/image3042.png"/><Relationship Id="rId416" Type="http://schemas.openxmlformats.org/officeDocument/2006/relationships/image" Target="../media/image3070.png"/><Relationship Id="rId220" Type="http://schemas.openxmlformats.org/officeDocument/2006/relationships/image" Target="../media/image2973.png"/><Relationship Id="rId458" Type="http://schemas.openxmlformats.org/officeDocument/2006/relationships/customXml" Target="../ink/ink3659.xml"/><Relationship Id="rId15" Type="http://schemas.openxmlformats.org/officeDocument/2006/relationships/image" Target="../media/image2872.png"/><Relationship Id="rId57" Type="http://schemas.openxmlformats.org/officeDocument/2006/relationships/image" Target="../media/image2893.png"/><Relationship Id="rId262" Type="http://schemas.openxmlformats.org/officeDocument/2006/relationships/image" Target="../media/image2994.png"/><Relationship Id="rId318" Type="http://schemas.openxmlformats.org/officeDocument/2006/relationships/image" Target="../media/image3022.png"/><Relationship Id="rId99" Type="http://schemas.openxmlformats.org/officeDocument/2006/relationships/image" Target="../media/image2914.png"/><Relationship Id="rId122" Type="http://schemas.openxmlformats.org/officeDocument/2006/relationships/customXml" Target="../ink/ink3489.xml"/><Relationship Id="rId164" Type="http://schemas.openxmlformats.org/officeDocument/2006/relationships/customXml" Target="../ink/ink3510.xml"/><Relationship Id="rId371" Type="http://schemas.openxmlformats.org/officeDocument/2006/relationships/customXml" Target="../ink/ink3615.xml"/><Relationship Id="rId427" Type="http://schemas.openxmlformats.org/officeDocument/2006/relationships/customXml" Target="../ink/ink3643.xml"/><Relationship Id="rId469" Type="http://schemas.openxmlformats.org/officeDocument/2006/relationships/image" Target="../media/image3096.png"/><Relationship Id="rId26" Type="http://schemas.openxmlformats.org/officeDocument/2006/relationships/customXml" Target="../ink/ink3441.xml"/><Relationship Id="rId231" Type="http://schemas.openxmlformats.org/officeDocument/2006/relationships/customXml" Target="../ink/ink3544.xml"/><Relationship Id="rId273" Type="http://schemas.openxmlformats.org/officeDocument/2006/relationships/customXml" Target="../ink/ink3565.xml"/><Relationship Id="rId329" Type="http://schemas.openxmlformats.org/officeDocument/2006/relationships/image" Target="../media/image3027.png"/><Relationship Id="rId480" Type="http://schemas.openxmlformats.org/officeDocument/2006/relationships/customXml" Target="../ink/ink3670.xml"/><Relationship Id="rId68" Type="http://schemas.openxmlformats.org/officeDocument/2006/relationships/customXml" Target="../ink/ink3462.xml"/><Relationship Id="rId133" Type="http://schemas.openxmlformats.org/officeDocument/2006/relationships/image" Target="../media/image2931.png"/><Relationship Id="rId175" Type="http://schemas.openxmlformats.org/officeDocument/2006/relationships/image" Target="../media/image2951.png"/><Relationship Id="rId340" Type="http://schemas.openxmlformats.org/officeDocument/2006/relationships/customXml" Target="../ink/ink3599.xml"/><Relationship Id="rId200" Type="http://schemas.openxmlformats.org/officeDocument/2006/relationships/customXml" Target="../ink/ink3528.xml"/><Relationship Id="rId382" Type="http://schemas.openxmlformats.org/officeDocument/2006/relationships/image" Target="../media/image3053.png"/><Relationship Id="rId438" Type="http://schemas.openxmlformats.org/officeDocument/2006/relationships/image" Target="../media/image3081.png"/><Relationship Id="rId242" Type="http://schemas.openxmlformats.org/officeDocument/2006/relationships/image" Target="../media/image2984.png"/><Relationship Id="rId284" Type="http://schemas.openxmlformats.org/officeDocument/2006/relationships/image" Target="../media/image3005.png"/><Relationship Id="rId491" Type="http://schemas.openxmlformats.org/officeDocument/2006/relationships/image" Target="../media/image3107.png"/><Relationship Id="rId37" Type="http://schemas.openxmlformats.org/officeDocument/2006/relationships/image" Target="../media/image2883.png"/><Relationship Id="rId79" Type="http://schemas.openxmlformats.org/officeDocument/2006/relationships/image" Target="../media/image2904.png"/><Relationship Id="rId102" Type="http://schemas.openxmlformats.org/officeDocument/2006/relationships/customXml" Target="../ink/ink3479.xml"/><Relationship Id="rId144" Type="http://schemas.openxmlformats.org/officeDocument/2006/relationships/customXml" Target="../ink/ink3500.xml"/><Relationship Id="rId90" Type="http://schemas.openxmlformats.org/officeDocument/2006/relationships/customXml" Target="../ink/ink3473.xml"/><Relationship Id="rId186" Type="http://schemas.openxmlformats.org/officeDocument/2006/relationships/customXml" Target="../ink/ink3521.xml"/><Relationship Id="rId351" Type="http://schemas.openxmlformats.org/officeDocument/2006/relationships/image" Target="../media/image3038.png"/><Relationship Id="rId393" Type="http://schemas.openxmlformats.org/officeDocument/2006/relationships/customXml" Target="../ink/ink3626.xml"/><Relationship Id="rId407" Type="http://schemas.openxmlformats.org/officeDocument/2006/relationships/customXml" Target="../ink/ink3633.xml"/><Relationship Id="rId449" Type="http://schemas.openxmlformats.org/officeDocument/2006/relationships/image" Target="../media/image3086.png"/><Relationship Id="rId211" Type="http://schemas.openxmlformats.org/officeDocument/2006/relationships/image" Target="../media/image2969.png"/><Relationship Id="rId253" Type="http://schemas.openxmlformats.org/officeDocument/2006/relationships/customXml" Target="../ink/ink3555.xml"/><Relationship Id="rId295" Type="http://schemas.openxmlformats.org/officeDocument/2006/relationships/customXml" Target="../ink/ink3576.xml"/><Relationship Id="rId309" Type="http://schemas.openxmlformats.org/officeDocument/2006/relationships/customXml" Target="../ink/ink3583.xml"/><Relationship Id="rId460" Type="http://schemas.openxmlformats.org/officeDocument/2006/relationships/customXml" Target="../ink/ink3660.xml"/><Relationship Id="rId48" Type="http://schemas.openxmlformats.org/officeDocument/2006/relationships/customXml" Target="../ink/ink3452.xml"/><Relationship Id="rId113" Type="http://schemas.openxmlformats.org/officeDocument/2006/relationships/image" Target="../media/image2921.png"/><Relationship Id="rId320" Type="http://schemas.openxmlformats.org/officeDocument/2006/relationships/image" Target="../media/image3023.png"/><Relationship Id="rId155" Type="http://schemas.openxmlformats.org/officeDocument/2006/relationships/image" Target="../media/image2712.png"/><Relationship Id="rId197" Type="http://schemas.openxmlformats.org/officeDocument/2006/relationships/image" Target="../media/image2962.png"/><Relationship Id="rId362" Type="http://schemas.openxmlformats.org/officeDocument/2006/relationships/image" Target="../media/image3043.png"/><Relationship Id="rId418" Type="http://schemas.openxmlformats.org/officeDocument/2006/relationships/image" Target="../media/image3071.png"/><Relationship Id="rId222" Type="http://schemas.openxmlformats.org/officeDocument/2006/relationships/image" Target="../media/image2974.png"/><Relationship Id="rId264" Type="http://schemas.openxmlformats.org/officeDocument/2006/relationships/image" Target="../media/image2995.png"/><Relationship Id="rId471" Type="http://schemas.openxmlformats.org/officeDocument/2006/relationships/image" Target="../media/image3097.png"/><Relationship Id="rId17" Type="http://schemas.openxmlformats.org/officeDocument/2006/relationships/image" Target="../media/image2873.png"/><Relationship Id="rId59" Type="http://schemas.openxmlformats.org/officeDocument/2006/relationships/image" Target="../media/image2894.png"/><Relationship Id="rId124" Type="http://schemas.openxmlformats.org/officeDocument/2006/relationships/customXml" Target="../ink/ink3490.xml"/><Relationship Id="rId70" Type="http://schemas.openxmlformats.org/officeDocument/2006/relationships/customXml" Target="../ink/ink3463.xml"/><Relationship Id="rId166" Type="http://schemas.openxmlformats.org/officeDocument/2006/relationships/customXml" Target="../ink/ink3511.xml"/><Relationship Id="rId331" Type="http://schemas.openxmlformats.org/officeDocument/2006/relationships/image" Target="../media/image3028.png"/><Relationship Id="rId373" Type="http://schemas.openxmlformats.org/officeDocument/2006/relationships/customXml" Target="../ink/ink3616.xml"/><Relationship Id="rId429" Type="http://schemas.openxmlformats.org/officeDocument/2006/relationships/customXml" Target="../ink/ink36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545.xml"/><Relationship Id="rId440" Type="http://schemas.openxmlformats.org/officeDocument/2006/relationships/image" Target="../media/image3082.png"/><Relationship Id="rId28" Type="http://schemas.openxmlformats.org/officeDocument/2006/relationships/customXml" Target="../ink/ink3442.xml"/><Relationship Id="rId275" Type="http://schemas.openxmlformats.org/officeDocument/2006/relationships/customXml" Target="../ink/ink3566.xml"/><Relationship Id="rId300" Type="http://schemas.openxmlformats.org/officeDocument/2006/relationships/image" Target="../media/image3013.png"/><Relationship Id="rId482" Type="http://schemas.openxmlformats.org/officeDocument/2006/relationships/customXml" Target="../ink/ink3671.xml"/><Relationship Id="rId81" Type="http://schemas.openxmlformats.org/officeDocument/2006/relationships/image" Target="../media/image2905.png"/><Relationship Id="rId135" Type="http://schemas.openxmlformats.org/officeDocument/2006/relationships/image" Target="../media/image2932.png"/><Relationship Id="rId177" Type="http://schemas.openxmlformats.org/officeDocument/2006/relationships/image" Target="../media/image2952.png"/><Relationship Id="rId342" Type="http://schemas.openxmlformats.org/officeDocument/2006/relationships/customXml" Target="../ink/ink3600.xml"/><Relationship Id="rId384" Type="http://schemas.openxmlformats.org/officeDocument/2006/relationships/image" Target="../media/image3054.png"/><Relationship Id="rId202" Type="http://schemas.openxmlformats.org/officeDocument/2006/relationships/customXml" Target="../ink/ink3529.xml"/><Relationship Id="rId244" Type="http://schemas.openxmlformats.org/officeDocument/2006/relationships/image" Target="../media/image2985.png"/><Relationship Id="rId39" Type="http://schemas.openxmlformats.org/officeDocument/2006/relationships/image" Target="../media/image2884.png"/><Relationship Id="rId286" Type="http://schemas.openxmlformats.org/officeDocument/2006/relationships/image" Target="../media/image3006.png"/><Relationship Id="rId451" Type="http://schemas.openxmlformats.org/officeDocument/2006/relationships/image" Target="../media/image3087.png"/><Relationship Id="rId493" Type="http://schemas.openxmlformats.org/officeDocument/2006/relationships/image" Target="../media/image3108.png"/><Relationship Id="rId50" Type="http://schemas.openxmlformats.org/officeDocument/2006/relationships/customXml" Target="../ink/ink3453.xml"/><Relationship Id="rId104" Type="http://schemas.openxmlformats.org/officeDocument/2006/relationships/customXml" Target="../ink/ink3480.xml"/><Relationship Id="rId146" Type="http://schemas.openxmlformats.org/officeDocument/2006/relationships/customXml" Target="../ink/ink3501.xml"/><Relationship Id="rId188" Type="http://schemas.openxmlformats.org/officeDocument/2006/relationships/customXml" Target="../ink/ink3522.xml"/><Relationship Id="rId311" Type="http://schemas.openxmlformats.org/officeDocument/2006/relationships/customXml" Target="../ink/ink3584.xml"/><Relationship Id="rId353" Type="http://schemas.openxmlformats.org/officeDocument/2006/relationships/image" Target="../media/image3039.png"/><Relationship Id="rId395" Type="http://schemas.openxmlformats.org/officeDocument/2006/relationships/customXml" Target="../ink/ink3627.xml"/><Relationship Id="rId409" Type="http://schemas.openxmlformats.org/officeDocument/2006/relationships/customXml" Target="../ink/ink3634.xml"/><Relationship Id="rId92" Type="http://schemas.openxmlformats.org/officeDocument/2006/relationships/customXml" Target="../ink/ink3474.xml"/><Relationship Id="rId213" Type="http://schemas.openxmlformats.org/officeDocument/2006/relationships/customXml" Target="../ink/ink3535.xml"/><Relationship Id="rId420" Type="http://schemas.openxmlformats.org/officeDocument/2006/relationships/image" Target="../media/image3072.png"/><Relationship Id="rId255" Type="http://schemas.openxmlformats.org/officeDocument/2006/relationships/customXml" Target="../ink/ink3556.xml"/><Relationship Id="rId297" Type="http://schemas.openxmlformats.org/officeDocument/2006/relationships/customXml" Target="../ink/ink3577.xml"/><Relationship Id="rId462" Type="http://schemas.openxmlformats.org/officeDocument/2006/relationships/customXml" Target="../ink/ink3661.xml"/><Relationship Id="rId115" Type="http://schemas.openxmlformats.org/officeDocument/2006/relationships/image" Target="../media/image2922.png"/><Relationship Id="rId157" Type="http://schemas.openxmlformats.org/officeDocument/2006/relationships/image" Target="../media/image2942.png"/><Relationship Id="rId322" Type="http://schemas.openxmlformats.org/officeDocument/2006/relationships/customXml" Target="../ink/ink3590.xml"/><Relationship Id="rId364" Type="http://schemas.openxmlformats.org/officeDocument/2006/relationships/image" Target="../media/image3044.png"/><Relationship Id="rId61" Type="http://schemas.openxmlformats.org/officeDocument/2006/relationships/image" Target="../media/image2895.png"/><Relationship Id="rId199" Type="http://schemas.openxmlformats.org/officeDocument/2006/relationships/image" Target="../media/image2963.png"/><Relationship Id="rId19" Type="http://schemas.openxmlformats.org/officeDocument/2006/relationships/image" Target="../media/image2874.png"/><Relationship Id="rId224" Type="http://schemas.openxmlformats.org/officeDocument/2006/relationships/image" Target="../media/image2975.png"/><Relationship Id="rId266" Type="http://schemas.openxmlformats.org/officeDocument/2006/relationships/image" Target="../media/image2996.png"/><Relationship Id="rId431" Type="http://schemas.openxmlformats.org/officeDocument/2006/relationships/customXml" Target="../ink/ink3645.xml"/><Relationship Id="rId473" Type="http://schemas.openxmlformats.org/officeDocument/2006/relationships/image" Target="../media/image3098.png"/><Relationship Id="rId30" Type="http://schemas.openxmlformats.org/officeDocument/2006/relationships/customXml" Target="../ink/ink3443.xml"/><Relationship Id="rId126" Type="http://schemas.openxmlformats.org/officeDocument/2006/relationships/customXml" Target="../ink/ink3491.xml"/><Relationship Id="rId168" Type="http://schemas.openxmlformats.org/officeDocument/2006/relationships/customXml" Target="../ink/ink3512.xml"/><Relationship Id="rId333" Type="http://schemas.openxmlformats.org/officeDocument/2006/relationships/image" Target="../media/image3029.png"/><Relationship Id="rId72" Type="http://schemas.openxmlformats.org/officeDocument/2006/relationships/customXml" Target="../ink/ink3464.xml"/><Relationship Id="rId375" Type="http://schemas.openxmlformats.org/officeDocument/2006/relationships/customXml" Target="../ink/ink3617.xml"/><Relationship Id="rId3" Type="http://schemas.openxmlformats.org/officeDocument/2006/relationships/image" Target="../media/image2247.png"/><Relationship Id="rId235" Type="http://schemas.openxmlformats.org/officeDocument/2006/relationships/customXml" Target="../ink/ink3546.xml"/><Relationship Id="rId277" Type="http://schemas.openxmlformats.org/officeDocument/2006/relationships/customXml" Target="../ink/ink3567.xml"/><Relationship Id="rId400" Type="http://schemas.openxmlformats.org/officeDocument/2006/relationships/image" Target="../media/image3062.png"/><Relationship Id="rId442" Type="http://schemas.openxmlformats.org/officeDocument/2006/relationships/image" Target="../media/image3083.png"/><Relationship Id="rId484" Type="http://schemas.openxmlformats.org/officeDocument/2006/relationships/customXml" Target="../ink/ink3672.xml"/><Relationship Id="rId137" Type="http://schemas.openxmlformats.org/officeDocument/2006/relationships/image" Target="../media/image2933.png"/><Relationship Id="rId302" Type="http://schemas.openxmlformats.org/officeDocument/2006/relationships/image" Target="../media/image3014.png"/><Relationship Id="rId344" Type="http://schemas.openxmlformats.org/officeDocument/2006/relationships/customXml" Target="../ink/ink3601.xml"/><Relationship Id="rId41" Type="http://schemas.openxmlformats.org/officeDocument/2006/relationships/image" Target="../media/image2885.png"/><Relationship Id="rId83" Type="http://schemas.openxmlformats.org/officeDocument/2006/relationships/image" Target="../media/image2906.png"/><Relationship Id="rId179" Type="http://schemas.openxmlformats.org/officeDocument/2006/relationships/image" Target="../media/image2953.png"/><Relationship Id="rId386" Type="http://schemas.openxmlformats.org/officeDocument/2006/relationships/image" Target="../media/image3055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6.png"/><Relationship Id="rId21" Type="http://schemas.openxmlformats.org/officeDocument/2006/relationships/image" Target="../media/image3119.png"/><Relationship Id="rId42" Type="http://schemas.openxmlformats.org/officeDocument/2006/relationships/customXml" Target="../ink/ink3695.xml"/><Relationship Id="rId63" Type="http://schemas.openxmlformats.org/officeDocument/2006/relationships/image" Target="../media/image3140.png"/><Relationship Id="rId84" Type="http://schemas.openxmlformats.org/officeDocument/2006/relationships/customXml" Target="../ink/ink3716.xml"/><Relationship Id="rId138" Type="http://schemas.openxmlformats.org/officeDocument/2006/relationships/customXml" Target="../ink/ink3743.xml"/><Relationship Id="rId159" Type="http://schemas.openxmlformats.org/officeDocument/2006/relationships/image" Target="../media/image3187.png"/><Relationship Id="rId170" Type="http://schemas.openxmlformats.org/officeDocument/2006/relationships/customXml" Target="../ink/ink3759.xml"/><Relationship Id="rId107" Type="http://schemas.openxmlformats.org/officeDocument/2006/relationships/image" Target="../media/image3161.png"/><Relationship Id="rId11" Type="http://schemas.openxmlformats.org/officeDocument/2006/relationships/customXml" Target="../ink/ink3680.xml"/><Relationship Id="rId32" Type="http://schemas.openxmlformats.org/officeDocument/2006/relationships/customXml" Target="../ink/ink3690.xml"/><Relationship Id="rId53" Type="http://schemas.openxmlformats.org/officeDocument/2006/relationships/image" Target="../media/image3135.png"/><Relationship Id="rId74" Type="http://schemas.openxmlformats.org/officeDocument/2006/relationships/customXml" Target="../ink/ink3711.xml"/><Relationship Id="rId128" Type="http://schemas.openxmlformats.org/officeDocument/2006/relationships/customXml" Target="../ink/ink3738.xml"/><Relationship Id="rId149" Type="http://schemas.openxmlformats.org/officeDocument/2006/relationships/image" Target="../media/image3182.png"/><Relationship Id="rId5" Type="http://schemas.openxmlformats.org/officeDocument/2006/relationships/image" Target="../media/image2869.png"/><Relationship Id="rId95" Type="http://schemas.openxmlformats.org/officeDocument/2006/relationships/image" Target="../media/image3155.png"/><Relationship Id="rId160" Type="http://schemas.openxmlformats.org/officeDocument/2006/relationships/customXml" Target="../ink/ink3754.xml"/><Relationship Id="rId181" Type="http://schemas.openxmlformats.org/officeDocument/2006/relationships/image" Target="../media/image3198.png"/><Relationship Id="rId22" Type="http://schemas.openxmlformats.org/officeDocument/2006/relationships/customXml" Target="../ink/ink3685.xml"/><Relationship Id="rId43" Type="http://schemas.openxmlformats.org/officeDocument/2006/relationships/image" Target="../media/image3130.png"/><Relationship Id="rId64" Type="http://schemas.openxmlformats.org/officeDocument/2006/relationships/customXml" Target="../ink/ink3706.xml"/><Relationship Id="rId118" Type="http://schemas.openxmlformats.org/officeDocument/2006/relationships/customXml" Target="../ink/ink3733.xml"/><Relationship Id="rId139" Type="http://schemas.openxmlformats.org/officeDocument/2006/relationships/image" Target="../media/image3177.png"/><Relationship Id="rId85" Type="http://schemas.openxmlformats.org/officeDocument/2006/relationships/image" Target="../media/image3150.png"/><Relationship Id="rId150" Type="http://schemas.openxmlformats.org/officeDocument/2006/relationships/customXml" Target="../ink/ink3749.xml"/><Relationship Id="rId171" Type="http://schemas.openxmlformats.org/officeDocument/2006/relationships/image" Target="../media/image3193.png"/><Relationship Id="rId12" Type="http://schemas.openxmlformats.org/officeDocument/2006/relationships/image" Target="../media/image3114.png"/><Relationship Id="rId33" Type="http://schemas.openxmlformats.org/officeDocument/2006/relationships/image" Target="../media/image3125.png"/><Relationship Id="rId108" Type="http://schemas.openxmlformats.org/officeDocument/2006/relationships/customXml" Target="../ink/ink3728.xml"/><Relationship Id="rId129" Type="http://schemas.openxmlformats.org/officeDocument/2006/relationships/image" Target="../media/image3172.png"/><Relationship Id="rId54" Type="http://schemas.openxmlformats.org/officeDocument/2006/relationships/customXml" Target="../ink/ink3701.xml"/><Relationship Id="rId75" Type="http://schemas.openxmlformats.org/officeDocument/2006/relationships/image" Target="../media/image3145.png"/><Relationship Id="rId96" Type="http://schemas.openxmlformats.org/officeDocument/2006/relationships/customXml" Target="../ink/ink3722.xml"/><Relationship Id="rId140" Type="http://schemas.openxmlformats.org/officeDocument/2006/relationships/customXml" Target="../ink/ink3744.xml"/><Relationship Id="rId161" Type="http://schemas.openxmlformats.org/officeDocument/2006/relationships/image" Target="../media/image3188.png"/><Relationship Id="rId182" Type="http://schemas.openxmlformats.org/officeDocument/2006/relationships/customXml" Target="../ink/ink3765.xml"/><Relationship Id="rId6" Type="http://schemas.openxmlformats.org/officeDocument/2006/relationships/image" Target="../media/image3111.png"/><Relationship Id="rId23" Type="http://schemas.openxmlformats.org/officeDocument/2006/relationships/image" Target="../media/image3120.png"/><Relationship Id="rId119" Type="http://schemas.openxmlformats.org/officeDocument/2006/relationships/image" Target="../media/image3167.png"/><Relationship Id="rId44" Type="http://schemas.openxmlformats.org/officeDocument/2006/relationships/customXml" Target="../ink/ink3696.xml"/><Relationship Id="rId60" Type="http://schemas.openxmlformats.org/officeDocument/2006/relationships/customXml" Target="../ink/ink3704.xml"/><Relationship Id="rId65" Type="http://schemas.openxmlformats.org/officeDocument/2006/relationships/image" Target="../media/image3141.png"/><Relationship Id="rId81" Type="http://schemas.openxmlformats.org/officeDocument/2006/relationships/image" Target="../media/image3148.png"/><Relationship Id="rId86" Type="http://schemas.openxmlformats.org/officeDocument/2006/relationships/customXml" Target="../ink/ink3717.xml"/><Relationship Id="rId130" Type="http://schemas.openxmlformats.org/officeDocument/2006/relationships/customXml" Target="../ink/ink3739.xml"/><Relationship Id="rId135" Type="http://schemas.openxmlformats.org/officeDocument/2006/relationships/image" Target="../media/image3175.png"/><Relationship Id="rId151" Type="http://schemas.openxmlformats.org/officeDocument/2006/relationships/image" Target="../media/image3183.png"/><Relationship Id="rId156" Type="http://schemas.openxmlformats.org/officeDocument/2006/relationships/customXml" Target="../ink/ink3752.xml"/><Relationship Id="rId177" Type="http://schemas.openxmlformats.org/officeDocument/2006/relationships/image" Target="../media/image3196.png"/><Relationship Id="rId172" Type="http://schemas.openxmlformats.org/officeDocument/2006/relationships/customXml" Target="../ink/ink3760.xml"/><Relationship Id="rId13" Type="http://schemas.openxmlformats.org/officeDocument/2006/relationships/customXml" Target="../ink/ink3681.xml"/><Relationship Id="rId18" Type="http://schemas.openxmlformats.org/officeDocument/2006/relationships/customXml" Target="../ink/ink3683.xml"/><Relationship Id="rId39" Type="http://schemas.openxmlformats.org/officeDocument/2006/relationships/image" Target="../media/image3128.png"/><Relationship Id="rId109" Type="http://schemas.openxmlformats.org/officeDocument/2006/relationships/image" Target="../media/image3162.png"/><Relationship Id="rId34" Type="http://schemas.openxmlformats.org/officeDocument/2006/relationships/customXml" Target="../ink/ink3691.xml"/><Relationship Id="rId50" Type="http://schemas.openxmlformats.org/officeDocument/2006/relationships/customXml" Target="../ink/ink3699.xml"/><Relationship Id="rId55" Type="http://schemas.openxmlformats.org/officeDocument/2006/relationships/image" Target="../media/image3136.png"/><Relationship Id="rId76" Type="http://schemas.openxmlformats.org/officeDocument/2006/relationships/customXml" Target="../ink/ink3712.xml"/><Relationship Id="rId97" Type="http://schemas.openxmlformats.org/officeDocument/2006/relationships/image" Target="../media/image3156.png"/><Relationship Id="rId104" Type="http://schemas.openxmlformats.org/officeDocument/2006/relationships/customXml" Target="../ink/ink3726.xml"/><Relationship Id="rId120" Type="http://schemas.openxmlformats.org/officeDocument/2006/relationships/customXml" Target="../ink/ink3734.xml"/><Relationship Id="rId125" Type="http://schemas.openxmlformats.org/officeDocument/2006/relationships/image" Target="../media/image3170.png"/><Relationship Id="rId141" Type="http://schemas.openxmlformats.org/officeDocument/2006/relationships/image" Target="../media/image3178.png"/><Relationship Id="rId146" Type="http://schemas.openxmlformats.org/officeDocument/2006/relationships/customXml" Target="../ink/ink3747.xml"/><Relationship Id="rId167" Type="http://schemas.openxmlformats.org/officeDocument/2006/relationships/image" Target="../media/image3191.png"/><Relationship Id="rId7" Type="http://schemas.openxmlformats.org/officeDocument/2006/relationships/customXml" Target="../ink/ink3678.xml"/><Relationship Id="rId71" Type="http://schemas.openxmlformats.org/officeDocument/2006/relationships/image" Target="../media/image3143.png"/><Relationship Id="rId92" Type="http://schemas.openxmlformats.org/officeDocument/2006/relationships/customXml" Target="../ink/ink3720.xml"/><Relationship Id="rId162" Type="http://schemas.openxmlformats.org/officeDocument/2006/relationships/customXml" Target="../ink/ink3755.xml"/><Relationship Id="rId183" Type="http://schemas.openxmlformats.org/officeDocument/2006/relationships/image" Target="../media/image3199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3123.png"/><Relationship Id="rId24" Type="http://schemas.openxmlformats.org/officeDocument/2006/relationships/customXml" Target="../ink/ink3686.xml"/><Relationship Id="rId40" Type="http://schemas.openxmlformats.org/officeDocument/2006/relationships/customXml" Target="../ink/ink3694.xml"/><Relationship Id="rId45" Type="http://schemas.openxmlformats.org/officeDocument/2006/relationships/image" Target="../media/image3131.png"/><Relationship Id="rId66" Type="http://schemas.openxmlformats.org/officeDocument/2006/relationships/customXml" Target="../ink/ink3707.xml"/><Relationship Id="rId87" Type="http://schemas.openxmlformats.org/officeDocument/2006/relationships/image" Target="../media/image3151.png"/><Relationship Id="rId110" Type="http://schemas.openxmlformats.org/officeDocument/2006/relationships/customXml" Target="../ink/ink3729.xml"/><Relationship Id="rId115" Type="http://schemas.openxmlformats.org/officeDocument/2006/relationships/image" Target="../media/image3165.png"/><Relationship Id="rId131" Type="http://schemas.openxmlformats.org/officeDocument/2006/relationships/image" Target="../media/image3173.png"/><Relationship Id="rId136" Type="http://schemas.openxmlformats.org/officeDocument/2006/relationships/customXml" Target="../ink/ink3742.xml"/><Relationship Id="rId157" Type="http://schemas.openxmlformats.org/officeDocument/2006/relationships/image" Target="../media/image3186.png"/><Relationship Id="rId178" Type="http://schemas.openxmlformats.org/officeDocument/2006/relationships/customXml" Target="../ink/ink3763.xml"/><Relationship Id="rId61" Type="http://schemas.openxmlformats.org/officeDocument/2006/relationships/image" Target="../media/image3139.png"/><Relationship Id="rId82" Type="http://schemas.openxmlformats.org/officeDocument/2006/relationships/customXml" Target="../ink/ink3715.xml"/><Relationship Id="rId152" Type="http://schemas.openxmlformats.org/officeDocument/2006/relationships/customXml" Target="../ink/ink3750.xml"/><Relationship Id="rId173" Type="http://schemas.openxmlformats.org/officeDocument/2006/relationships/image" Target="../media/image3194.png"/><Relationship Id="rId19" Type="http://schemas.openxmlformats.org/officeDocument/2006/relationships/image" Target="../media/image3118.png"/><Relationship Id="rId14" Type="http://schemas.openxmlformats.org/officeDocument/2006/relationships/image" Target="../media/image3115.png"/><Relationship Id="rId30" Type="http://schemas.openxmlformats.org/officeDocument/2006/relationships/customXml" Target="../ink/ink3689.xml"/><Relationship Id="rId35" Type="http://schemas.openxmlformats.org/officeDocument/2006/relationships/image" Target="../media/image3126.png"/><Relationship Id="rId56" Type="http://schemas.openxmlformats.org/officeDocument/2006/relationships/customXml" Target="../ink/ink3702.xml"/><Relationship Id="rId77" Type="http://schemas.openxmlformats.org/officeDocument/2006/relationships/image" Target="../media/image3146.png"/><Relationship Id="rId100" Type="http://schemas.openxmlformats.org/officeDocument/2006/relationships/customXml" Target="../ink/ink3724.xml"/><Relationship Id="rId105" Type="http://schemas.openxmlformats.org/officeDocument/2006/relationships/image" Target="../media/image3160.png"/><Relationship Id="rId126" Type="http://schemas.openxmlformats.org/officeDocument/2006/relationships/customXml" Target="../ink/ink3737.xml"/><Relationship Id="rId147" Type="http://schemas.openxmlformats.org/officeDocument/2006/relationships/image" Target="../media/image3181.png"/><Relationship Id="rId168" Type="http://schemas.openxmlformats.org/officeDocument/2006/relationships/customXml" Target="../ink/ink3758.xml"/><Relationship Id="rId8" Type="http://schemas.openxmlformats.org/officeDocument/2006/relationships/image" Target="../media/image3112.png"/><Relationship Id="rId51" Type="http://schemas.openxmlformats.org/officeDocument/2006/relationships/image" Target="../media/image3134.png"/><Relationship Id="rId72" Type="http://schemas.openxmlformats.org/officeDocument/2006/relationships/customXml" Target="../ink/ink3710.xml"/><Relationship Id="rId93" Type="http://schemas.openxmlformats.org/officeDocument/2006/relationships/image" Target="../media/image3154.png"/><Relationship Id="rId98" Type="http://schemas.openxmlformats.org/officeDocument/2006/relationships/customXml" Target="../ink/ink3723.xml"/><Relationship Id="rId121" Type="http://schemas.openxmlformats.org/officeDocument/2006/relationships/image" Target="../media/image3168.png"/><Relationship Id="rId142" Type="http://schemas.openxmlformats.org/officeDocument/2006/relationships/customXml" Target="../ink/ink3745.xml"/><Relationship Id="rId163" Type="http://schemas.openxmlformats.org/officeDocument/2006/relationships/image" Target="../media/image3189.png"/><Relationship Id="rId3" Type="http://schemas.openxmlformats.org/officeDocument/2006/relationships/image" Target="../media/image2247.png"/><Relationship Id="rId25" Type="http://schemas.openxmlformats.org/officeDocument/2006/relationships/image" Target="../media/image3121.png"/><Relationship Id="rId46" Type="http://schemas.openxmlformats.org/officeDocument/2006/relationships/customXml" Target="../ink/ink3697.xml"/><Relationship Id="rId67" Type="http://schemas.openxmlformats.org/officeDocument/2006/relationships/image" Target="../media/image2712.png"/><Relationship Id="rId116" Type="http://schemas.openxmlformats.org/officeDocument/2006/relationships/customXml" Target="../ink/ink3732.xml"/><Relationship Id="rId137" Type="http://schemas.openxmlformats.org/officeDocument/2006/relationships/image" Target="../media/image3176.png"/><Relationship Id="rId158" Type="http://schemas.openxmlformats.org/officeDocument/2006/relationships/customXml" Target="../ink/ink3753.xml"/><Relationship Id="rId20" Type="http://schemas.openxmlformats.org/officeDocument/2006/relationships/customXml" Target="../ink/ink3684.xml"/><Relationship Id="rId41" Type="http://schemas.openxmlformats.org/officeDocument/2006/relationships/image" Target="../media/image3129.png"/><Relationship Id="rId62" Type="http://schemas.openxmlformats.org/officeDocument/2006/relationships/customXml" Target="../ink/ink3705.xml"/><Relationship Id="rId83" Type="http://schemas.openxmlformats.org/officeDocument/2006/relationships/image" Target="../media/image3149.png"/><Relationship Id="rId88" Type="http://schemas.openxmlformats.org/officeDocument/2006/relationships/customXml" Target="../ink/ink3718.xml"/><Relationship Id="rId111" Type="http://schemas.openxmlformats.org/officeDocument/2006/relationships/image" Target="../media/image3163.png"/><Relationship Id="rId132" Type="http://schemas.openxmlformats.org/officeDocument/2006/relationships/customXml" Target="../ink/ink3740.xml"/><Relationship Id="rId153" Type="http://schemas.openxmlformats.org/officeDocument/2006/relationships/image" Target="../media/image3184.png"/><Relationship Id="rId174" Type="http://schemas.openxmlformats.org/officeDocument/2006/relationships/customXml" Target="../ink/ink3761.xml"/><Relationship Id="rId179" Type="http://schemas.openxmlformats.org/officeDocument/2006/relationships/image" Target="../media/image3197.png"/><Relationship Id="rId15" Type="http://schemas.openxmlformats.org/officeDocument/2006/relationships/image" Target="../media/image3116.png"/><Relationship Id="rId36" Type="http://schemas.openxmlformats.org/officeDocument/2006/relationships/customXml" Target="../ink/ink3692.xml"/><Relationship Id="rId57" Type="http://schemas.openxmlformats.org/officeDocument/2006/relationships/image" Target="../media/image3137.png"/><Relationship Id="rId106" Type="http://schemas.openxmlformats.org/officeDocument/2006/relationships/customXml" Target="../ink/ink3727.xml"/><Relationship Id="rId127" Type="http://schemas.openxmlformats.org/officeDocument/2006/relationships/image" Target="../media/image3171.png"/><Relationship Id="rId10" Type="http://schemas.openxmlformats.org/officeDocument/2006/relationships/image" Target="../media/image3113.png"/><Relationship Id="rId31" Type="http://schemas.openxmlformats.org/officeDocument/2006/relationships/image" Target="../media/image3124.png"/><Relationship Id="rId52" Type="http://schemas.openxmlformats.org/officeDocument/2006/relationships/customXml" Target="../ink/ink3700.xml"/><Relationship Id="rId73" Type="http://schemas.openxmlformats.org/officeDocument/2006/relationships/image" Target="../media/image3144.png"/><Relationship Id="rId78" Type="http://schemas.openxmlformats.org/officeDocument/2006/relationships/customXml" Target="../ink/ink3713.xml"/><Relationship Id="rId94" Type="http://schemas.openxmlformats.org/officeDocument/2006/relationships/customXml" Target="../ink/ink3721.xml"/><Relationship Id="rId99" Type="http://schemas.openxmlformats.org/officeDocument/2006/relationships/image" Target="../media/image3157.png"/><Relationship Id="rId101" Type="http://schemas.openxmlformats.org/officeDocument/2006/relationships/image" Target="../media/image3158.png"/><Relationship Id="rId122" Type="http://schemas.openxmlformats.org/officeDocument/2006/relationships/customXml" Target="../ink/ink3735.xml"/><Relationship Id="rId143" Type="http://schemas.openxmlformats.org/officeDocument/2006/relationships/image" Target="../media/image3179.png"/><Relationship Id="rId148" Type="http://schemas.openxmlformats.org/officeDocument/2006/relationships/customXml" Target="../ink/ink3748.xml"/><Relationship Id="rId164" Type="http://schemas.openxmlformats.org/officeDocument/2006/relationships/customXml" Target="../ink/ink3756.xml"/><Relationship Id="rId169" Type="http://schemas.openxmlformats.org/officeDocument/2006/relationships/image" Target="../media/image3192.png"/><Relationship Id="rId4" Type="http://schemas.openxmlformats.org/officeDocument/2006/relationships/image" Target="../media/image2866.png"/><Relationship Id="rId9" Type="http://schemas.openxmlformats.org/officeDocument/2006/relationships/customXml" Target="../ink/ink3679.xml"/><Relationship Id="rId180" Type="http://schemas.openxmlformats.org/officeDocument/2006/relationships/customXml" Target="../ink/ink3764.xml"/><Relationship Id="rId26" Type="http://schemas.openxmlformats.org/officeDocument/2006/relationships/customXml" Target="../ink/ink3687.xml"/><Relationship Id="rId47" Type="http://schemas.openxmlformats.org/officeDocument/2006/relationships/image" Target="../media/image3132.png"/><Relationship Id="rId68" Type="http://schemas.openxmlformats.org/officeDocument/2006/relationships/customXml" Target="../ink/ink3708.xml"/><Relationship Id="rId89" Type="http://schemas.openxmlformats.org/officeDocument/2006/relationships/image" Target="../media/image3152.png"/><Relationship Id="rId112" Type="http://schemas.openxmlformats.org/officeDocument/2006/relationships/customXml" Target="../ink/ink3730.xml"/><Relationship Id="rId133" Type="http://schemas.openxmlformats.org/officeDocument/2006/relationships/image" Target="../media/image3174.png"/><Relationship Id="rId154" Type="http://schemas.openxmlformats.org/officeDocument/2006/relationships/customXml" Target="../ink/ink3751.xml"/><Relationship Id="rId175" Type="http://schemas.openxmlformats.org/officeDocument/2006/relationships/image" Target="../media/image3195.png"/><Relationship Id="rId16" Type="http://schemas.openxmlformats.org/officeDocument/2006/relationships/customXml" Target="../ink/ink3682.xml"/><Relationship Id="rId37" Type="http://schemas.openxmlformats.org/officeDocument/2006/relationships/image" Target="../media/image3127.png"/><Relationship Id="rId58" Type="http://schemas.openxmlformats.org/officeDocument/2006/relationships/customXml" Target="../ink/ink3703.xml"/><Relationship Id="rId79" Type="http://schemas.openxmlformats.org/officeDocument/2006/relationships/image" Target="../media/image3147.png"/><Relationship Id="rId102" Type="http://schemas.openxmlformats.org/officeDocument/2006/relationships/customXml" Target="../ink/ink3725.xml"/><Relationship Id="rId123" Type="http://schemas.openxmlformats.org/officeDocument/2006/relationships/image" Target="../media/image3169.png"/><Relationship Id="rId144" Type="http://schemas.openxmlformats.org/officeDocument/2006/relationships/customXml" Target="../ink/ink3746.xml"/><Relationship Id="rId90" Type="http://schemas.openxmlformats.org/officeDocument/2006/relationships/customXml" Target="../ink/ink3719.xml"/><Relationship Id="rId165" Type="http://schemas.openxmlformats.org/officeDocument/2006/relationships/image" Target="../media/image3190.png"/><Relationship Id="rId27" Type="http://schemas.openxmlformats.org/officeDocument/2006/relationships/image" Target="../media/image3122.png"/><Relationship Id="rId48" Type="http://schemas.openxmlformats.org/officeDocument/2006/relationships/customXml" Target="../ink/ink3698.xml"/><Relationship Id="rId69" Type="http://schemas.openxmlformats.org/officeDocument/2006/relationships/image" Target="../media/image3142.png"/><Relationship Id="rId113" Type="http://schemas.openxmlformats.org/officeDocument/2006/relationships/image" Target="../media/image3164.png"/><Relationship Id="rId134" Type="http://schemas.openxmlformats.org/officeDocument/2006/relationships/customXml" Target="../ink/ink3741.xml"/><Relationship Id="rId80" Type="http://schemas.openxmlformats.org/officeDocument/2006/relationships/customXml" Target="../ink/ink3714.xml"/><Relationship Id="rId155" Type="http://schemas.openxmlformats.org/officeDocument/2006/relationships/image" Target="../media/image3185.png"/><Relationship Id="rId176" Type="http://schemas.openxmlformats.org/officeDocument/2006/relationships/customXml" Target="../ink/ink3762.xml"/><Relationship Id="rId17" Type="http://schemas.openxmlformats.org/officeDocument/2006/relationships/image" Target="../media/image3117.png"/><Relationship Id="rId38" Type="http://schemas.openxmlformats.org/officeDocument/2006/relationships/customXml" Target="../ink/ink3693.xml"/><Relationship Id="rId59" Type="http://schemas.openxmlformats.org/officeDocument/2006/relationships/image" Target="../media/image3138.png"/><Relationship Id="rId103" Type="http://schemas.openxmlformats.org/officeDocument/2006/relationships/image" Target="../media/image3159.png"/><Relationship Id="rId124" Type="http://schemas.openxmlformats.org/officeDocument/2006/relationships/customXml" Target="../ink/ink3736.xml"/><Relationship Id="rId70" Type="http://schemas.openxmlformats.org/officeDocument/2006/relationships/customXml" Target="../ink/ink3709.xml"/><Relationship Id="rId91" Type="http://schemas.openxmlformats.org/officeDocument/2006/relationships/image" Target="../media/image3153.png"/><Relationship Id="rId145" Type="http://schemas.openxmlformats.org/officeDocument/2006/relationships/image" Target="../media/image3180.png"/><Relationship Id="rId166" Type="http://schemas.openxmlformats.org/officeDocument/2006/relationships/customXml" Target="../ink/ink3757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688.xml"/><Relationship Id="rId49" Type="http://schemas.openxmlformats.org/officeDocument/2006/relationships/image" Target="../media/image3133.png"/><Relationship Id="rId114" Type="http://schemas.openxmlformats.org/officeDocument/2006/relationships/customXml" Target="../ink/ink37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64.png"/><Relationship Id="rId21" Type="http://schemas.openxmlformats.org/officeDocument/2006/relationships/image" Target="../media/image3216.png"/><Relationship Id="rId42" Type="http://schemas.openxmlformats.org/officeDocument/2006/relationships/customXml" Target="../ink/ink3784.xml"/><Relationship Id="rId63" Type="http://schemas.openxmlformats.org/officeDocument/2006/relationships/image" Target="../media/image3237.png"/><Relationship Id="rId84" Type="http://schemas.openxmlformats.org/officeDocument/2006/relationships/customXml" Target="../ink/ink3805.xml"/><Relationship Id="rId138" Type="http://schemas.openxmlformats.org/officeDocument/2006/relationships/image" Target="../media/image3274.png"/><Relationship Id="rId159" Type="http://schemas.openxmlformats.org/officeDocument/2006/relationships/customXml" Target="../ink/ink3843.xml"/><Relationship Id="rId170" Type="http://schemas.openxmlformats.org/officeDocument/2006/relationships/image" Target="../media/image3290.png"/><Relationship Id="rId191" Type="http://schemas.openxmlformats.org/officeDocument/2006/relationships/image" Target="../media/image3300.png"/><Relationship Id="rId205" Type="http://schemas.openxmlformats.org/officeDocument/2006/relationships/image" Target="../media/image3307.png"/><Relationship Id="rId107" Type="http://schemas.openxmlformats.org/officeDocument/2006/relationships/image" Target="../media/image3259.png"/><Relationship Id="rId11" Type="http://schemas.openxmlformats.org/officeDocument/2006/relationships/image" Target="../media/image2712.png"/><Relationship Id="rId32" Type="http://schemas.openxmlformats.org/officeDocument/2006/relationships/customXml" Target="../ink/ink3779.xml"/><Relationship Id="rId53" Type="http://schemas.openxmlformats.org/officeDocument/2006/relationships/image" Target="../media/image3232.png"/><Relationship Id="rId74" Type="http://schemas.openxmlformats.org/officeDocument/2006/relationships/customXml" Target="../ink/ink3800.xml"/><Relationship Id="rId128" Type="http://schemas.openxmlformats.org/officeDocument/2006/relationships/customXml" Target="../ink/ink3827.xml"/><Relationship Id="rId149" Type="http://schemas.openxmlformats.org/officeDocument/2006/relationships/customXml" Target="../ink/ink3838.xml"/><Relationship Id="rId5" Type="http://schemas.openxmlformats.org/officeDocument/2006/relationships/hyperlink" Target="https://www.wolframalpha.com/" TargetMode="External"/><Relationship Id="rId95" Type="http://schemas.openxmlformats.org/officeDocument/2006/relationships/image" Target="../media/image3253.png"/><Relationship Id="rId160" Type="http://schemas.openxmlformats.org/officeDocument/2006/relationships/image" Target="../media/image3285.png"/><Relationship Id="rId181" Type="http://schemas.openxmlformats.org/officeDocument/2006/relationships/customXml" Target="../ink/ink3854.xml"/><Relationship Id="rId22" Type="http://schemas.openxmlformats.org/officeDocument/2006/relationships/customXml" Target="../ink/ink3774.xml"/><Relationship Id="rId43" Type="http://schemas.openxmlformats.org/officeDocument/2006/relationships/image" Target="../media/image3227.png"/><Relationship Id="rId64" Type="http://schemas.openxmlformats.org/officeDocument/2006/relationships/customXml" Target="../ink/ink3795.xml"/><Relationship Id="rId118" Type="http://schemas.openxmlformats.org/officeDocument/2006/relationships/customXml" Target="../ink/ink3822.xml"/><Relationship Id="rId139" Type="http://schemas.openxmlformats.org/officeDocument/2006/relationships/customXml" Target="../ink/ink3833.xml"/><Relationship Id="rId85" Type="http://schemas.openxmlformats.org/officeDocument/2006/relationships/image" Target="../media/image3248.png"/><Relationship Id="rId150" Type="http://schemas.openxmlformats.org/officeDocument/2006/relationships/image" Target="../media/image3280.png"/><Relationship Id="rId171" Type="http://schemas.openxmlformats.org/officeDocument/2006/relationships/customXml" Target="../ink/ink3849.xml"/><Relationship Id="rId192" Type="http://schemas.openxmlformats.org/officeDocument/2006/relationships/customXml" Target="../ink/ink3860.xml"/><Relationship Id="rId206" Type="http://schemas.openxmlformats.org/officeDocument/2006/relationships/customXml" Target="../ink/ink3867.xml"/><Relationship Id="rId12" Type="http://schemas.openxmlformats.org/officeDocument/2006/relationships/customXml" Target="../ink/ink3769.xml"/><Relationship Id="rId33" Type="http://schemas.openxmlformats.org/officeDocument/2006/relationships/image" Target="../media/image3222.png"/><Relationship Id="rId108" Type="http://schemas.openxmlformats.org/officeDocument/2006/relationships/customXml" Target="../ink/ink3817.xml"/><Relationship Id="rId129" Type="http://schemas.openxmlformats.org/officeDocument/2006/relationships/image" Target="../media/image3270.png"/><Relationship Id="rId54" Type="http://schemas.openxmlformats.org/officeDocument/2006/relationships/customXml" Target="../ink/ink3790.xml"/><Relationship Id="rId75" Type="http://schemas.openxmlformats.org/officeDocument/2006/relationships/image" Target="../media/image3243.png"/><Relationship Id="rId96" Type="http://schemas.openxmlformats.org/officeDocument/2006/relationships/customXml" Target="../ink/ink3811.xml"/><Relationship Id="rId140" Type="http://schemas.openxmlformats.org/officeDocument/2006/relationships/image" Target="../media/image3275.png"/><Relationship Id="rId161" Type="http://schemas.openxmlformats.org/officeDocument/2006/relationships/customXml" Target="../ink/ink3844.xml"/><Relationship Id="rId182" Type="http://schemas.openxmlformats.org/officeDocument/2006/relationships/image" Target="../media/image3296.png"/><Relationship Id="rId6" Type="http://schemas.openxmlformats.org/officeDocument/2006/relationships/customXml" Target="../ink/ink3766.xml"/><Relationship Id="rId23" Type="http://schemas.openxmlformats.org/officeDocument/2006/relationships/image" Target="../media/image3217.png"/><Relationship Id="rId119" Type="http://schemas.openxmlformats.org/officeDocument/2006/relationships/image" Target="../media/image3265.png"/><Relationship Id="rId44" Type="http://schemas.openxmlformats.org/officeDocument/2006/relationships/customXml" Target="../ink/ink3785.xml"/><Relationship Id="rId65" Type="http://schemas.openxmlformats.org/officeDocument/2006/relationships/image" Target="../media/image3238.png"/><Relationship Id="rId86" Type="http://schemas.openxmlformats.org/officeDocument/2006/relationships/customXml" Target="../ink/ink3806.xml"/><Relationship Id="rId130" Type="http://schemas.openxmlformats.org/officeDocument/2006/relationships/customXml" Target="../ink/ink3828.xml"/><Relationship Id="rId151" Type="http://schemas.openxmlformats.org/officeDocument/2006/relationships/customXml" Target="../ink/ink3839.xml"/><Relationship Id="rId172" Type="http://schemas.openxmlformats.org/officeDocument/2006/relationships/image" Target="../media/image3291.png"/><Relationship Id="rId193" Type="http://schemas.openxmlformats.org/officeDocument/2006/relationships/image" Target="../media/image3301.png"/><Relationship Id="rId207" Type="http://schemas.openxmlformats.org/officeDocument/2006/relationships/image" Target="../media/image3308.png"/><Relationship Id="rId13" Type="http://schemas.openxmlformats.org/officeDocument/2006/relationships/image" Target="../media/image3212.png"/><Relationship Id="rId109" Type="http://schemas.openxmlformats.org/officeDocument/2006/relationships/image" Target="../media/image3260.png"/><Relationship Id="rId34" Type="http://schemas.openxmlformats.org/officeDocument/2006/relationships/customXml" Target="../ink/ink3780.xml"/><Relationship Id="rId55" Type="http://schemas.openxmlformats.org/officeDocument/2006/relationships/image" Target="../media/image3233.png"/><Relationship Id="rId76" Type="http://schemas.openxmlformats.org/officeDocument/2006/relationships/customXml" Target="../ink/ink3801.xml"/><Relationship Id="rId97" Type="http://schemas.openxmlformats.org/officeDocument/2006/relationships/image" Target="../media/image3254.png"/><Relationship Id="rId120" Type="http://schemas.openxmlformats.org/officeDocument/2006/relationships/customXml" Target="../ink/ink3823.xml"/><Relationship Id="rId141" Type="http://schemas.openxmlformats.org/officeDocument/2006/relationships/customXml" Target="../ink/ink3834.xml"/><Relationship Id="rId7" Type="http://schemas.openxmlformats.org/officeDocument/2006/relationships/image" Target="../media/image3210.png"/><Relationship Id="rId162" Type="http://schemas.openxmlformats.org/officeDocument/2006/relationships/image" Target="../media/image3286.png"/><Relationship Id="rId183" Type="http://schemas.openxmlformats.org/officeDocument/2006/relationships/customXml" Target="../ink/ink3855.xml"/><Relationship Id="rId24" Type="http://schemas.openxmlformats.org/officeDocument/2006/relationships/customXml" Target="../ink/ink3775.xml"/><Relationship Id="rId45" Type="http://schemas.openxmlformats.org/officeDocument/2006/relationships/image" Target="../media/image3228.png"/><Relationship Id="rId66" Type="http://schemas.openxmlformats.org/officeDocument/2006/relationships/customXml" Target="../ink/ink3796.xml"/><Relationship Id="rId87" Type="http://schemas.openxmlformats.org/officeDocument/2006/relationships/image" Target="../media/image3249.png"/><Relationship Id="rId110" Type="http://schemas.openxmlformats.org/officeDocument/2006/relationships/customXml" Target="../ink/ink3818.xml"/><Relationship Id="rId131" Type="http://schemas.openxmlformats.org/officeDocument/2006/relationships/image" Target="../media/image3271.png"/><Relationship Id="rId61" Type="http://schemas.openxmlformats.org/officeDocument/2006/relationships/image" Target="../media/image3236.png"/><Relationship Id="rId82" Type="http://schemas.openxmlformats.org/officeDocument/2006/relationships/customXml" Target="../ink/ink3804.xml"/><Relationship Id="rId152" Type="http://schemas.openxmlformats.org/officeDocument/2006/relationships/image" Target="../media/image3281.png"/><Relationship Id="rId173" Type="http://schemas.openxmlformats.org/officeDocument/2006/relationships/customXml" Target="../ink/ink3850.xml"/><Relationship Id="rId194" Type="http://schemas.openxmlformats.org/officeDocument/2006/relationships/customXml" Target="../ink/ink3861.xml"/><Relationship Id="rId199" Type="http://schemas.openxmlformats.org/officeDocument/2006/relationships/image" Target="../media/image3304.png"/><Relationship Id="rId203" Type="http://schemas.openxmlformats.org/officeDocument/2006/relationships/image" Target="../media/image3306.png"/><Relationship Id="rId208" Type="http://schemas.openxmlformats.org/officeDocument/2006/relationships/customXml" Target="../ink/ink3868.xml"/><Relationship Id="rId19" Type="http://schemas.openxmlformats.org/officeDocument/2006/relationships/image" Target="../media/image3215.png"/><Relationship Id="rId14" Type="http://schemas.openxmlformats.org/officeDocument/2006/relationships/customXml" Target="../ink/ink3770.xml"/><Relationship Id="rId30" Type="http://schemas.openxmlformats.org/officeDocument/2006/relationships/customXml" Target="../ink/ink3778.xml"/><Relationship Id="rId35" Type="http://schemas.openxmlformats.org/officeDocument/2006/relationships/image" Target="../media/image3223.png"/><Relationship Id="rId56" Type="http://schemas.openxmlformats.org/officeDocument/2006/relationships/customXml" Target="../ink/ink3791.xml"/><Relationship Id="rId77" Type="http://schemas.openxmlformats.org/officeDocument/2006/relationships/image" Target="../media/image3244.png"/><Relationship Id="rId100" Type="http://schemas.openxmlformats.org/officeDocument/2006/relationships/customXml" Target="../ink/ink3813.xml"/><Relationship Id="rId105" Type="http://schemas.openxmlformats.org/officeDocument/2006/relationships/image" Target="../media/image3258.png"/><Relationship Id="rId126" Type="http://schemas.openxmlformats.org/officeDocument/2006/relationships/customXml" Target="../ink/ink3826.xml"/><Relationship Id="rId147" Type="http://schemas.openxmlformats.org/officeDocument/2006/relationships/customXml" Target="../ink/ink3837.xml"/><Relationship Id="rId168" Type="http://schemas.openxmlformats.org/officeDocument/2006/relationships/image" Target="../media/image3289.png"/><Relationship Id="rId8" Type="http://schemas.openxmlformats.org/officeDocument/2006/relationships/customXml" Target="../ink/ink3767.xml"/><Relationship Id="rId51" Type="http://schemas.openxmlformats.org/officeDocument/2006/relationships/image" Target="../media/image3231.png"/><Relationship Id="rId72" Type="http://schemas.openxmlformats.org/officeDocument/2006/relationships/customXml" Target="../ink/ink3799.xml"/><Relationship Id="rId93" Type="http://schemas.openxmlformats.org/officeDocument/2006/relationships/image" Target="../media/image3252.png"/><Relationship Id="rId98" Type="http://schemas.openxmlformats.org/officeDocument/2006/relationships/customXml" Target="../ink/ink3812.xml"/><Relationship Id="rId121" Type="http://schemas.openxmlformats.org/officeDocument/2006/relationships/image" Target="../media/image3266.png"/><Relationship Id="rId142" Type="http://schemas.openxmlformats.org/officeDocument/2006/relationships/image" Target="../media/image3276.png"/><Relationship Id="rId163" Type="http://schemas.openxmlformats.org/officeDocument/2006/relationships/customXml" Target="../ink/ink3845.xml"/><Relationship Id="rId184" Type="http://schemas.openxmlformats.org/officeDocument/2006/relationships/customXml" Target="../ink/ink3856.xml"/><Relationship Id="rId189" Type="http://schemas.openxmlformats.org/officeDocument/2006/relationships/image" Target="../media/image3299.png"/><Relationship Id="rId3" Type="http://schemas.openxmlformats.org/officeDocument/2006/relationships/image" Target="../media/image3208.emf"/><Relationship Id="rId25" Type="http://schemas.openxmlformats.org/officeDocument/2006/relationships/image" Target="../media/image3218.png"/><Relationship Id="rId46" Type="http://schemas.openxmlformats.org/officeDocument/2006/relationships/customXml" Target="../ink/ink3786.xml"/><Relationship Id="rId67" Type="http://schemas.openxmlformats.org/officeDocument/2006/relationships/image" Target="../media/image3239.png"/><Relationship Id="rId116" Type="http://schemas.openxmlformats.org/officeDocument/2006/relationships/customXml" Target="../ink/ink3821.xml"/><Relationship Id="rId137" Type="http://schemas.openxmlformats.org/officeDocument/2006/relationships/customXml" Target="../ink/ink3832.xml"/><Relationship Id="rId158" Type="http://schemas.openxmlformats.org/officeDocument/2006/relationships/image" Target="../media/image3284.png"/><Relationship Id="rId20" Type="http://schemas.openxmlformats.org/officeDocument/2006/relationships/customXml" Target="../ink/ink3773.xml"/><Relationship Id="rId41" Type="http://schemas.openxmlformats.org/officeDocument/2006/relationships/image" Target="../media/image3226.png"/><Relationship Id="rId62" Type="http://schemas.openxmlformats.org/officeDocument/2006/relationships/customXml" Target="../ink/ink3794.xml"/><Relationship Id="rId83" Type="http://schemas.openxmlformats.org/officeDocument/2006/relationships/image" Target="../media/image3247.png"/><Relationship Id="rId88" Type="http://schemas.openxmlformats.org/officeDocument/2006/relationships/customXml" Target="../ink/ink3807.xml"/><Relationship Id="rId111" Type="http://schemas.openxmlformats.org/officeDocument/2006/relationships/image" Target="../media/image3261.png"/><Relationship Id="rId132" Type="http://schemas.openxmlformats.org/officeDocument/2006/relationships/customXml" Target="../ink/ink3829.xml"/><Relationship Id="rId153" Type="http://schemas.openxmlformats.org/officeDocument/2006/relationships/customXml" Target="../ink/ink3840.xml"/><Relationship Id="rId174" Type="http://schemas.openxmlformats.org/officeDocument/2006/relationships/image" Target="../media/image3292.png"/><Relationship Id="rId179" Type="http://schemas.openxmlformats.org/officeDocument/2006/relationships/customXml" Target="../ink/ink3853.xml"/><Relationship Id="rId195" Type="http://schemas.openxmlformats.org/officeDocument/2006/relationships/image" Target="../media/image3302.png"/><Relationship Id="rId209" Type="http://schemas.openxmlformats.org/officeDocument/2006/relationships/image" Target="../media/image3309.png"/><Relationship Id="rId190" Type="http://schemas.openxmlformats.org/officeDocument/2006/relationships/customXml" Target="../ink/ink3859.xml"/><Relationship Id="rId204" Type="http://schemas.openxmlformats.org/officeDocument/2006/relationships/customXml" Target="../ink/ink3866.xml"/><Relationship Id="rId15" Type="http://schemas.openxmlformats.org/officeDocument/2006/relationships/image" Target="../media/image3213.png"/><Relationship Id="rId36" Type="http://schemas.openxmlformats.org/officeDocument/2006/relationships/customXml" Target="../ink/ink3781.xml"/><Relationship Id="rId57" Type="http://schemas.openxmlformats.org/officeDocument/2006/relationships/image" Target="../media/image3234.png"/><Relationship Id="rId106" Type="http://schemas.openxmlformats.org/officeDocument/2006/relationships/customXml" Target="../ink/ink3816.xml"/><Relationship Id="rId127" Type="http://schemas.openxmlformats.org/officeDocument/2006/relationships/image" Target="../media/image3269.png"/><Relationship Id="rId10" Type="http://schemas.openxmlformats.org/officeDocument/2006/relationships/customXml" Target="../ink/ink3768.xml"/><Relationship Id="rId31" Type="http://schemas.openxmlformats.org/officeDocument/2006/relationships/image" Target="../media/image3221.png"/><Relationship Id="rId52" Type="http://schemas.openxmlformats.org/officeDocument/2006/relationships/customXml" Target="../ink/ink3789.xml"/><Relationship Id="rId73" Type="http://schemas.openxmlformats.org/officeDocument/2006/relationships/image" Target="../media/image3242.png"/><Relationship Id="rId78" Type="http://schemas.openxmlformats.org/officeDocument/2006/relationships/customXml" Target="../ink/ink3802.xml"/><Relationship Id="rId94" Type="http://schemas.openxmlformats.org/officeDocument/2006/relationships/customXml" Target="../ink/ink3810.xml"/><Relationship Id="rId99" Type="http://schemas.openxmlformats.org/officeDocument/2006/relationships/image" Target="../media/image3255.png"/><Relationship Id="rId101" Type="http://schemas.openxmlformats.org/officeDocument/2006/relationships/image" Target="../media/image3256.png"/><Relationship Id="rId122" Type="http://schemas.openxmlformats.org/officeDocument/2006/relationships/customXml" Target="../ink/ink3824.xml"/><Relationship Id="rId143" Type="http://schemas.openxmlformats.org/officeDocument/2006/relationships/customXml" Target="../ink/ink3835.xml"/><Relationship Id="rId148" Type="http://schemas.openxmlformats.org/officeDocument/2006/relationships/image" Target="../media/image3279.png"/><Relationship Id="rId164" Type="http://schemas.openxmlformats.org/officeDocument/2006/relationships/image" Target="../media/image3287.png"/><Relationship Id="rId169" Type="http://schemas.openxmlformats.org/officeDocument/2006/relationships/customXml" Target="../ink/ink3848.xml"/><Relationship Id="rId185" Type="http://schemas.openxmlformats.org/officeDocument/2006/relationships/image" Target="../media/image3297.png"/><Relationship Id="rId4" Type="http://schemas.openxmlformats.org/officeDocument/2006/relationships/image" Target="../media/image3209.emf"/><Relationship Id="rId9" Type="http://schemas.openxmlformats.org/officeDocument/2006/relationships/image" Target="../media/image3211.png"/><Relationship Id="rId180" Type="http://schemas.openxmlformats.org/officeDocument/2006/relationships/image" Target="../media/image3295.png"/><Relationship Id="rId26" Type="http://schemas.openxmlformats.org/officeDocument/2006/relationships/customXml" Target="../ink/ink3776.xml"/><Relationship Id="rId47" Type="http://schemas.openxmlformats.org/officeDocument/2006/relationships/image" Target="../media/image3229.png"/><Relationship Id="rId68" Type="http://schemas.openxmlformats.org/officeDocument/2006/relationships/customXml" Target="../ink/ink3797.xml"/><Relationship Id="rId89" Type="http://schemas.openxmlformats.org/officeDocument/2006/relationships/image" Target="../media/image3250.png"/><Relationship Id="rId112" Type="http://schemas.openxmlformats.org/officeDocument/2006/relationships/customXml" Target="../ink/ink3819.xml"/><Relationship Id="rId133" Type="http://schemas.openxmlformats.org/officeDocument/2006/relationships/customXml" Target="../ink/ink3830.xml"/><Relationship Id="rId154" Type="http://schemas.openxmlformats.org/officeDocument/2006/relationships/image" Target="../media/image3282.png"/><Relationship Id="rId175" Type="http://schemas.openxmlformats.org/officeDocument/2006/relationships/customXml" Target="../ink/ink3851.xml"/><Relationship Id="rId196" Type="http://schemas.openxmlformats.org/officeDocument/2006/relationships/customXml" Target="../ink/ink3862.xml"/><Relationship Id="rId200" Type="http://schemas.openxmlformats.org/officeDocument/2006/relationships/customXml" Target="../ink/ink3864.xml"/><Relationship Id="rId16" Type="http://schemas.openxmlformats.org/officeDocument/2006/relationships/customXml" Target="../ink/ink3771.xml"/><Relationship Id="rId37" Type="http://schemas.openxmlformats.org/officeDocument/2006/relationships/image" Target="../media/image3224.png"/><Relationship Id="rId58" Type="http://schemas.openxmlformats.org/officeDocument/2006/relationships/customXml" Target="../ink/ink3792.xml"/><Relationship Id="rId79" Type="http://schemas.openxmlformats.org/officeDocument/2006/relationships/image" Target="../media/image3245.png"/><Relationship Id="rId102" Type="http://schemas.openxmlformats.org/officeDocument/2006/relationships/customXml" Target="../ink/ink3814.xml"/><Relationship Id="rId123" Type="http://schemas.openxmlformats.org/officeDocument/2006/relationships/image" Target="../media/image3267.png"/><Relationship Id="rId144" Type="http://schemas.openxmlformats.org/officeDocument/2006/relationships/image" Target="../media/image3277.png"/><Relationship Id="rId90" Type="http://schemas.openxmlformats.org/officeDocument/2006/relationships/customXml" Target="../ink/ink3808.xml"/><Relationship Id="rId165" Type="http://schemas.openxmlformats.org/officeDocument/2006/relationships/customXml" Target="../ink/ink3846.xml"/><Relationship Id="rId186" Type="http://schemas.openxmlformats.org/officeDocument/2006/relationships/customXml" Target="../ink/ink3857.xml"/><Relationship Id="rId27" Type="http://schemas.openxmlformats.org/officeDocument/2006/relationships/image" Target="../media/image3219.png"/><Relationship Id="rId48" Type="http://schemas.openxmlformats.org/officeDocument/2006/relationships/customXml" Target="../ink/ink3787.xml"/><Relationship Id="rId69" Type="http://schemas.openxmlformats.org/officeDocument/2006/relationships/image" Target="../media/image3240.png"/><Relationship Id="rId113" Type="http://schemas.openxmlformats.org/officeDocument/2006/relationships/image" Target="../media/image3262.png"/><Relationship Id="rId134" Type="http://schemas.openxmlformats.org/officeDocument/2006/relationships/image" Target="../media/image3272.png"/><Relationship Id="rId80" Type="http://schemas.openxmlformats.org/officeDocument/2006/relationships/customXml" Target="../ink/ink3803.xml"/><Relationship Id="rId155" Type="http://schemas.openxmlformats.org/officeDocument/2006/relationships/customXml" Target="../ink/ink3841.xml"/><Relationship Id="rId176" Type="http://schemas.openxmlformats.org/officeDocument/2006/relationships/image" Target="../media/image3293.png"/><Relationship Id="rId197" Type="http://schemas.openxmlformats.org/officeDocument/2006/relationships/image" Target="../media/image3303.png"/><Relationship Id="rId201" Type="http://schemas.openxmlformats.org/officeDocument/2006/relationships/image" Target="../media/image3305.png"/><Relationship Id="rId17" Type="http://schemas.openxmlformats.org/officeDocument/2006/relationships/image" Target="../media/image3214.png"/><Relationship Id="rId38" Type="http://schemas.openxmlformats.org/officeDocument/2006/relationships/customXml" Target="../ink/ink3782.xml"/><Relationship Id="rId59" Type="http://schemas.openxmlformats.org/officeDocument/2006/relationships/image" Target="../media/image3235.png"/><Relationship Id="rId103" Type="http://schemas.openxmlformats.org/officeDocument/2006/relationships/image" Target="../media/image3257.png"/><Relationship Id="rId124" Type="http://schemas.openxmlformats.org/officeDocument/2006/relationships/customXml" Target="../ink/ink3825.xml"/><Relationship Id="rId70" Type="http://schemas.openxmlformats.org/officeDocument/2006/relationships/customXml" Target="../ink/ink3798.xml"/><Relationship Id="rId91" Type="http://schemas.openxmlformats.org/officeDocument/2006/relationships/image" Target="../media/image3251.png"/><Relationship Id="rId145" Type="http://schemas.openxmlformats.org/officeDocument/2006/relationships/customXml" Target="../ink/ink3836.xml"/><Relationship Id="rId166" Type="http://schemas.openxmlformats.org/officeDocument/2006/relationships/image" Target="../media/image3288.png"/><Relationship Id="rId187" Type="http://schemas.openxmlformats.org/officeDocument/2006/relationships/image" Target="../media/image329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777.xml"/><Relationship Id="rId49" Type="http://schemas.openxmlformats.org/officeDocument/2006/relationships/image" Target="../media/image3230.png"/><Relationship Id="rId114" Type="http://schemas.openxmlformats.org/officeDocument/2006/relationships/customXml" Target="../ink/ink3820.xml"/><Relationship Id="rId60" Type="http://schemas.openxmlformats.org/officeDocument/2006/relationships/customXml" Target="../ink/ink3793.xml"/><Relationship Id="rId81" Type="http://schemas.openxmlformats.org/officeDocument/2006/relationships/image" Target="../media/image3246.png"/><Relationship Id="rId135" Type="http://schemas.openxmlformats.org/officeDocument/2006/relationships/customXml" Target="../ink/ink3831.xml"/><Relationship Id="rId156" Type="http://schemas.openxmlformats.org/officeDocument/2006/relationships/image" Target="../media/image3283.png"/><Relationship Id="rId177" Type="http://schemas.openxmlformats.org/officeDocument/2006/relationships/customXml" Target="../ink/ink3852.xml"/><Relationship Id="rId198" Type="http://schemas.openxmlformats.org/officeDocument/2006/relationships/customXml" Target="../ink/ink3863.xml"/><Relationship Id="rId202" Type="http://schemas.openxmlformats.org/officeDocument/2006/relationships/customXml" Target="../ink/ink3865.xml"/><Relationship Id="rId18" Type="http://schemas.openxmlformats.org/officeDocument/2006/relationships/customXml" Target="../ink/ink3772.xml"/><Relationship Id="rId39" Type="http://schemas.openxmlformats.org/officeDocument/2006/relationships/image" Target="../media/image3225.png"/><Relationship Id="rId50" Type="http://schemas.openxmlformats.org/officeDocument/2006/relationships/customXml" Target="../ink/ink3788.xml"/><Relationship Id="rId104" Type="http://schemas.openxmlformats.org/officeDocument/2006/relationships/customXml" Target="../ink/ink3815.xml"/><Relationship Id="rId125" Type="http://schemas.openxmlformats.org/officeDocument/2006/relationships/image" Target="../media/image3268.png"/><Relationship Id="rId146" Type="http://schemas.openxmlformats.org/officeDocument/2006/relationships/image" Target="../media/image3278.png"/><Relationship Id="rId167" Type="http://schemas.openxmlformats.org/officeDocument/2006/relationships/customXml" Target="../ink/ink3847.xml"/><Relationship Id="rId188" Type="http://schemas.openxmlformats.org/officeDocument/2006/relationships/customXml" Target="../ink/ink3858.xml"/><Relationship Id="rId71" Type="http://schemas.openxmlformats.org/officeDocument/2006/relationships/image" Target="../media/image3241.png"/><Relationship Id="rId92" Type="http://schemas.openxmlformats.org/officeDocument/2006/relationships/customXml" Target="../ink/ink3809.xml"/><Relationship Id="rId2" Type="http://schemas.openxmlformats.org/officeDocument/2006/relationships/notesSlide" Target="../notesSlides/notesSlide29.xml"/><Relationship Id="rId29" Type="http://schemas.openxmlformats.org/officeDocument/2006/relationships/image" Target="../media/image3220.png"/><Relationship Id="rId40" Type="http://schemas.openxmlformats.org/officeDocument/2006/relationships/customXml" Target="../ink/ink3783.xml"/><Relationship Id="rId115" Type="http://schemas.openxmlformats.org/officeDocument/2006/relationships/image" Target="../media/image3263.png"/><Relationship Id="rId136" Type="http://schemas.openxmlformats.org/officeDocument/2006/relationships/image" Target="../media/image3273.png"/><Relationship Id="rId157" Type="http://schemas.openxmlformats.org/officeDocument/2006/relationships/customXml" Target="../ink/ink3842.xml"/><Relationship Id="rId178" Type="http://schemas.openxmlformats.org/officeDocument/2006/relationships/image" Target="../media/image329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1" Type="http://schemas.openxmlformats.org/officeDocument/2006/relationships/image" Target="../media/image720.png"/><Relationship Id="rId42" Type="http://schemas.openxmlformats.org/officeDocument/2006/relationships/customXml" Target="../ink/ink1222.xml"/><Relationship Id="rId63" Type="http://schemas.openxmlformats.org/officeDocument/2006/relationships/image" Target="../media/image741.png"/><Relationship Id="rId84" Type="http://schemas.openxmlformats.org/officeDocument/2006/relationships/customXml" Target="../ink/ink1243.xml"/><Relationship Id="rId138" Type="http://schemas.openxmlformats.org/officeDocument/2006/relationships/customXml" Target="../ink/ink1270.xml"/><Relationship Id="rId159" Type="http://schemas.openxmlformats.org/officeDocument/2006/relationships/image" Target="../media/image789.png"/><Relationship Id="rId170" Type="http://schemas.openxmlformats.org/officeDocument/2006/relationships/customXml" Target="../ink/ink1286.xml"/><Relationship Id="rId191" Type="http://schemas.openxmlformats.org/officeDocument/2006/relationships/image" Target="../media/image805.png"/><Relationship Id="rId205" Type="http://schemas.openxmlformats.org/officeDocument/2006/relationships/image" Target="../media/image812.png"/><Relationship Id="rId226" Type="http://schemas.openxmlformats.org/officeDocument/2006/relationships/customXml" Target="../ink/ink1314.xml"/><Relationship Id="rId247" Type="http://schemas.openxmlformats.org/officeDocument/2006/relationships/image" Target="../media/image833.png"/><Relationship Id="rId107" Type="http://schemas.openxmlformats.org/officeDocument/2006/relationships/image" Target="../media/image763.png"/><Relationship Id="rId11" Type="http://schemas.openxmlformats.org/officeDocument/2006/relationships/image" Target="../media/image715.png"/><Relationship Id="rId32" Type="http://schemas.openxmlformats.org/officeDocument/2006/relationships/customXml" Target="../ink/ink1217.xml"/><Relationship Id="rId53" Type="http://schemas.openxmlformats.org/officeDocument/2006/relationships/image" Target="../media/image736.png"/><Relationship Id="rId74" Type="http://schemas.openxmlformats.org/officeDocument/2006/relationships/customXml" Target="../ink/ink1238.xml"/><Relationship Id="rId128" Type="http://schemas.openxmlformats.org/officeDocument/2006/relationships/customXml" Target="../ink/ink1265.xml"/><Relationship Id="rId149" Type="http://schemas.openxmlformats.org/officeDocument/2006/relationships/image" Target="../media/image784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281.xml"/><Relationship Id="rId181" Type="http://schemas.openxmlformats.org/officeDocument/2006/relationships/image" Target="../media/image800.png"/><Relationship Id="rId216" Type="http://schemas.openxmlformats.org/officeDocument/2006/relationships/customXml" Target="../ink/ink1309.xml"/><Relationship Id="rId237" Type="http://schemas.openxmlformats.org/officeDocument/2006/relationships/image" Target="../media/image828.png"/><Relationship Id="rId22" Type="http://schemas.openxmlformats.org/officeDocument/2006/relationships/customXml" Target="../ink/ink1212.xml"/><Relationship Id="rId43" Type="http://schemas.openxmlformats.org/officeDocument/2006/relationships/image" Target="../media/image731.png"/><Relationship Id="rId64" Type="http://schemas.openxmlformats.org/officeDocument/2006/relationships/customXml" Target="../ink/ink1233.xml"/><Relationship Id="rId118" Type="http://schemas.openxmlformats.org/officeDocument/2006/relationships/customXml" Target="../ink/ink1260.xml"/><Relationship Id="rId139" Type="http://schemas.openxmlformats.org/officeDocument/2006/relationships/image" Target="../media/image779.png"/><Relationship Id="rId85" Type="http://schemas.openxmlformats.org/officeDocument/2006/relationships/image" Target="../media/image752.png"/><Relationship Id="rId150" Type="http://schemas.openxmlformats.org/officeDocument/2006/relationships/customXml" Target="../ink/ink1276.xml"/><Relationship Id="rId171" Type="http://schemas.openxmlformats.org/officeDocument/2006/relationships/image" Target="../media/image795.png"/><Relationship Id="rId192" Type="http://schemas.openxmlformats.org/officeDocument/2006/relationships/customXml" Target="../ink/ink1297.xml"/><Relationship Id="rId206" Type="http://schemas.openxmlformats.org/officeDocument/2006/relationships/customXml" Target="../ink/ink1304.xml"/><Relationship Id="rId227" Type="http://schemas.openxmlformats.org/officeDocument/2006/relationships/image" Target="../media/image823.png"/><Relationship Id="rId248" Type="http://schemas.openxmlformats.org/officeDocument/2006/relationships/customXml" Target="../ink/ink1325.xml"/><Relationship Id="rId12" Type="http://schemas.openxmlformats.org/officeDocument/2006/relationships/customXml" Target="../ink/ink1207.xml"/><Relationship Id="rId33" Type="http://schemas.openxmlformats.org/officeDocument/2006/relationships/image" Target="../media/image726.png"/><Relationship Id="rId108" Type="http://schemas.openxmlformats.org/officeDocument/2006/relationships/customXml" Target="../ink/ink1255.xml"/><Relationship Id="rId129" Type="http://schemas.openxmlformats.org/officeDocument/2006/relationships/image" Target="../media/image774.png"/><Relationship Id="rId54" Type="http://schemas.openxmlformats.org/officeDocument/2006/relationships/customXml" Target="../ink/ink1228.xml"/><Relationship Id="rId75" Type="http://schemas.openxmlformats.org/officeDocument/2006/relationships/image" Target="../media/image747.png"/><Relationship Id="rId96" Type="http://schemas.openxmlformats.org/officeDocument/2006/relationships/customXml" Target="../ink/ink1249.xml"/><Relationship Id="rId140" Type="http://schemas.openxmlformats.org/officeDocument/2006/relationships/customXml" Target="../ink/ink1271.xml"/><Relationship Id="rId161" Type="http://schemas.openxmlformats.org/officeDocument/2006/relationships/image" Target="../media/image790.png"/><Relationship Id="rId182" Type="http://schemas.openxmlformats.org/officeDocument/2006/relationships/customXml" Target="../ink/ink1292.xml"/><Relationship Id="rId217" Type="http://schemas.openxmlformats.org/officeDocument/2006/relationships/image" Target="../media/image818.png"/><Relationship Id="rId6" Type="http://schemas.openxmlformats.org/officeDocument/2006/relationships/customXml" Target="../ink/ink1204.xml"/><Relationship Id="rId238" Type="http://schemas.openxmlformats.org/officeDocument/2006/relationships/customXml" Target="../ink/ink1320.xml"/><Relationship Id="rId23" Type="http://schemas.openxmlformats.org/officeDocument/2006/relationships/image" Target="../media/image721.png"/><Relationship Id="rId119" Type="http://schemas.openxmlformats.org/officeDocument/2006/relationships/image" Target="../media/image769.png"/><Relationship Id="rId44" Type="http://schemas.openxmlformats.org/officeDocument/2006/relationships/customXml" Target="../ink/ink1223.xml"/><Relationship Id="rId65" Type="http://schemas.openxmlformats.org/officeDocument/2006/relationships/image" Target="../media/image742.png"/><Relationship Id="rId86" Type="http://schemas.openxmlformats.org/officeDocument/2006/relationships/customXml" Target="../ink/ink1244.xml"/><Relationship Id="rId130" Type="http://schemas.openxmlformats.org/officeDocument/2006/relationships/customXml" Target="../ink/ink1266.xml"/><Relationship Id="rId151" Type="http://schemas.openxmlformats.org/officeDocument/2006/relationships/image" Target="../media/image785.png"/><Relationship Id="rId172" Type="http://schemas.openxmlformats.org/officeDocument/2006/relationships/customXml" Target="../ink/ink1287.xml"/><Relationship Id="rId193" Type="http://schemas.openxmlformats.org/officeDocument/2006/relationships/image" Target="../media/image806.png"/><Relationship Id="rId207" Type="http://schemas.openxmlformats.org/officeDocument/2006/relationships/image" Target="../media/image813.png"/><Relationship Id="rId228" Type="http://schemas.openxmlformats.org/officeDocument/2006/relationships/customXml" Target="../ink/ink1315.xml"/><Relationship Id="rId249" Type="http://schemas.openxmlformats.org/officeDocument/2006/relationships/image" Target="../media/image834.png"/><Relationship Id="rId13" Type="http://schemas.openxmlformats.org/officeDocument/2006/relationships/image" Target="../media/image716.png"/><Relationship Id="rId109" Type="http://schemas.openxmlformats.org/officeDocument/2006/relationships/image" Target="../media/image764.png"/><Relationship Id="rId34" Type="http://schemas.openxmlformats.org/officeDocument/2006/relationships/customXml" Target="../ink/ink1218.xml"/><Relationship Id="rId55" Type="http://schemas.openxmlformats.org/officeDocument/2006/relationships/image" Target="../media/image737.png"/><Relationship Id="rId76" Type="http://schemas.openxmlformats.org/officeDocument/2006/relationships/customXml" Target="../ink/ink1239.xml"/><Relationship Id="rId97" Type="http://schemas.openxmlformats.org/officeDocument/2006/relationships/image" Target="../media/image758.png"/><Relationship Id="rId120" Type="http://schemas.openxmlformats.org/officeDocument/2006/relationships/customXml" Target="../ink/ink1261.xml"/><Relationship Id="rId141" Type="http://schemas.openxmlformats.org/officeDocument/2006/relationships/image" Target="../media/image780.png"/><Relationship Id="rId7" Type="http://schemas.openxmlformats.org/officeDocument/2006/relationships/image" Target="../media/image713.png"/><Relationship Id="rId162" Type="http://schemas.openxmlformats.org/officeDocument/2006/relationships/customXml" Target="../ink/ink1282.xml"/><Relationship Id="rId183" Type="http://schemas.openxmlformats.org/officeDocument/2006/relationships/image" Target="../media/image801.png"/><Relationship Id="rId218" Type="http://schemas.openxmlformats.org/officeDocument/2006/relationships/customXml" Target="../ink/ink1310.xml"/><Relationship Id="rId239" Type="http://schemas.openxmlformats.org/officeDocument/2006/relationships/image" Target="../media/image829.png"/><Relationship Id="rId250" Type="http://schemas.openxmlformats.org/officeDocument/2006/relationships/customXml" Target="../ink/ink1326.xml"/><Relationship Id="rId24" Type="http://schemas.openxmlformats.org/officeDocument/2006/relationships/customXml" Target="../ink/ink1213.xml"/><Relationship Id="rId45" Type="http://schemas.openxmlformats.org/officeDocument/2006/relationships/image" Target="../media/image732.png"/><Relationship Id="rId66" Type="http://schemas.openxmlformats.org/officeDocument/2006/relationships/customXml" Target="../ink/ink1234.xml"/><Relationship Id="rId87" Type="http://schemas.openxmlformats.org/officeDocument/2006/relationships/image" Target="../media/image753.png"/><Relationship Id="rId110" Type="http://schemas.openxmlformats.org/officeDocument/2006/relationships/customXml" Target="../ink/ink1256.xml"/><Relationship Id="rId131" Type="http://schemas.openxmlformats.org/officeDocument/2006/relationships/image" Target="../media/image775.png"/><Relationship Id="rId152" Type="http://schemas.openxmlformats.org/officeDocument/2006/relationships/customXml" Target="../ink/ink1277.xml"/><Relationship Id="rId173" Type="http://schemas.openxmlformats.org/officeDocument/2006/relationships/image" Target="../media/image796.png"/><Relationship Id="rId194" Type="http://schemas.openxmlformats.org/officeDocument/2006/relationships/customXml" Target="../ink/ink1298.xml"/><Relationship Id="rId208" Type="http://schemas.openxmlformats.org/officeDocument/2006/relationships/customXml" Target="../ink/ink1305.xml"/><Relationship Id="rId229" Type="http://schemas.openxmlformats.org/officeDocument/2006/relationships/image" Target="../media/image824.png"/><Relationship Id="rId240" Type="http://schemas.openxmlformats.org/officeDocument/2006/relationships/customXml" Target="../ink/ink1321.xml"/><Relationship Id="rId14" Type="http://schemas.openxmlformats.org/officeDocument/2006/relationships/customXml" Target="../ink/ink1208.xml"/><Relationship Id="rId35" Type="http://schemas.openxmlformats.org/officeDocument/2006/relationships/image" Target="../media/image727.png"/><Relationship Id="rId56" Type="http://schemas.openxmlformats.org/officeDocument/2006/relationships/customXml" Target="../ink/ink1229.xml"/><Relationship Id="rId77" Type="http://schemas.openxmlformats.org/officeDocument/2006/relationships/image" Target="../media/image748.png"/><Relationship Id="rId100" Type="http://schemas.openxmlformats.org/officeDocument/2006/relationships/customXml" Target="../ink/ink1251.xml"/><Relationship Id="rId8" Type="http://schemas.openxmlformats.org/officeDocument/2006/relationships/customXml" Target="../ink/ink1205.xml"/><Relationship Id="rId98" Type="http://schemas.openxmlformats.org/officeDocument/2006/relationships/customXml" Target="../ink/ink1250.xml"/><Relationship Id="rId121" Type="http://schemas.openxmlformats.org/officeDocument/2006/relationships/image" Target="../media/image770.png"/><Relationship Id="rId142" Type="http://schemas.openxmlformats.org/officeDocument/2006/relationships/customXml" Target="../ink/ink1272.xml"/><Relationship Id="rId163" Type="http://schemas.openxmlformats.org/officeDocument/2006/relationships/image" Target="../media/image791.png"/><Relationship Id="rId184" Type="http://schemas.openxmlformats.org/officeDocument/2006/relationships/customXml" Target="../ink/ink1293.xml"/><Relationship Id="rId219" Type="http://schemas.openxmlformats.org/officeDocument/2006/relationships/image" Target="../media/image819.png"/><Relationship Id="rId230" Type="http://schemas.openxmlformats.org/officeDocument/2006/relationships/customXml" Target="../ink/ink1316.xml"/><Relationship Id="rId251" Type="http://schemas.openxmlformats.org/officeDocument/2006/relationships/image" Target="../media/image835.png"/><Relationship Id="rId25" Type="http://schemas.openxmlformats.org/officeDocument/2006/relationships/image" Target="../media/image722.png"/><Relationship Id="rId46" Type="http://schemas.openxmlformats.org/officeDocument/2006/relationships/customXml" Target="../ink/ink1224.xml"/><Relationship Id="rId67" Type="http://schemas.openxmlformats.org/officeDocument/2006/relationships/image" Target="../media/image743.png"/><Relationship Id="rId88" Type="http://schemas.openxmlformats.org/officeDocument/2006/relationships/customXml" Target="../ink/ink1245.xml"/><Relationship Id="rId111" Type="http://schemas.openxmlformats.org/officeDocument/2006/relationships/image" Target="../media/image765.png"/><Relationship Id="rId132" Type="http://schemas.openxmlformats.org/officeDocument/2006/relationships/customXml" Target="../ink/ink1267.xml"/><Relationship Id="rId153" Type="http://schemas.openxmlformats.org/officeDocument/2006/relationships/image" Target="../media/image786.png"/><Relationship Id="rId174" Type="http://schemas.openxmlformats.org/officeDocument/2006/relationships/customXml" Target="../ink/ink1288.xml"/><Relationship Id="rId195" Type="http://schemas.openxmlformats.org/officeDocument/2006/relationships/image" Target="../media/image807.png"/><Relationship Id="rId209" Type="http://schemas.openxmlformats.org/officeDocument/2006/relationships/image" Target="../media/image814.png"/><Relationship Id="rId220" Type="http://schemas.openxmlformats.org/officeDocument/2006/relationships/customXml" Target="../ink/ink1311.xml"/><Relationship Id="rId241" Type="http://schemas.openxmlformats.org/officeDocument/2006/relationships/image" Target="../media/image830.png"/><Relationship Id="rId15" Type="http://schemas.openxmlformats.org/officeDocument/2006/relationships/image" Target="../media/image717.png"/><Relationship Id="rId36" Type="http://schemas.openxmlformats.org/officeDocument/2006/relationships/customXml" Target="../ink/ink1219.xml"/><Relationship Id="rId57" Type="http://schemas.openxmlformats.org/officeDocument/2006/relationships/image" Target="../media/image738.png"/><Relationship Id="rId78" Type="http://schemas.openxmlformats.org/officeDocument/2006/relationships/customXml" Target="../ink/ink1240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1262.xml"/><Relationship Id="rId143" Type="http://schemas.openxmlformats.org/officeDocument/2006/relationships/image" Target="../media/image781.png"/><Relationship Id="rId164" Type="http://schemas.openxmlformats.org/officeDocument/2006/relationships/customXml" Target="../ink/ink1283.xml"/><Relationship Id="rId185" Type="http://schemas.openxmlformats.org/officeDocument/2006/relationships/image" Target="../media/image802.png"/><Relationship Id="rId4" Type="http://schemas.openxmlformats.org/officeDocument/2006/relationships/customXml" Target="../ink/ink1203.xml"/><Relationship Id="rId9" Type="http://schemas.openxmlformats.org/officeDocument/2006/relationships/image" Target="../media/image714.png"/><Relationship Id="rId180" Type="http://schemas.openxmlformats.org/officeDocument/2006/relationships/customXml" Target="../ink/ink1291.xml"/><Relationship Id="rId210" Type="http://schemas.openxmlformats.org/officeDocument/2006/relationships/customXml" Target="../ink/ink1306.xml"/><Relationship Id="rId215" Type="http://schemas.openxmlformats.org/officeDocument/2006/relationships/image" Target="../media/image817.png"/><Relationship Id="rId236" Type="http://schemas.openxmlformats.org/officeDocument/2006/relationships/customXml" Target="../ink/ink1319.xml"/><Relationship Id="rId26" Type="http://schemas.openxmlformats.org/officeDocument/2006/relationships/customXml" Target="../ink/ink1214.xml"/><Relationship Id="rId231" Type="http://schemas.openxmlformats.org/officeDocument/2006/relationships/image" Target="../media/image825.png"/><Relationship Id="rId47" Type="http://schemas.openxmlformats.org/officeDocument/2006/relationships/image" Target="../media/image733.png"/><Relationship Id="rId68" Type="http://schemas.openxmlformats.org/officeDocument/2006/relationships/customXml" Target="../ink/ink1235.xml"/><Relationship Id="rId89" Type="http://schemas.openxmlformats.org/officeDocument/2006/relationships/image" Target="../media/image754.png"/><Relationship Id="rId112" Type="http://schemas.openxmlformats.org/officeDocument/2006/relationships/customXml" Target="../ink/ink1257.xml"/><Relationship Id="rId133" Type="http://schemas.openxmlformats.org/officeDocument/2006/relationships/image" Target="../media/image776.png"/><Relationship Id="rId154" Type="http://schemas.openxmlformats.org/officeDocument/2006/relationships/customXml" Target="../ink/ink1278.xml"/><Relationship Id="rId175" Type="http://schemas.openxmlformats.org/officeDocument/2006/relationships/image" Target="../media/image797.png"/><Relationship Id="rId196" Type="http://schemas.openxmlformats.org/officeDocument/2006/relationships/customXml" Target="../ink/ink1299.xml"/><Relationship Id="rId200" Type="http://schemas.openxmlformats.org/officeDocument/2006/relationships/customXml" Target="../ink/ink1301.xml"/><Relationship Id="rId16" Type="http://schemas.openxmlformats.org/officeDocument/2006/relationships/customXml" Target="../ink/ink1209.xml"/><Relationship Id="rId221" Type="http://schemas.openxmlformats.org/officeDocument/2006/relationships/image" Target="../media/image820.png"/><Relationship Id="rId242" Type="http://schemas.openxmlformats.org/officeDocument/2006/relationships/customXml" Target="../ink/ink1322.xml"/><Relationship Id="rId37" Type="http://schemas.openxmlformats.org/officeDocument/2006/relationships/image" Target="../media/image728.png"/><Relationship Id="rId58" Type="http://schemas.openxmlformats.org/officeDocument/2006/relationships/customXml" Target="../ink/ink1230.xml"/><Relationship Id="rId79" Type="http://schemas.openxmlformats.org/officeDocument/2006/relationships/image" Target="../media/image749.png"/><Relationship Id="rId102" Type="http://schemas.openxmlformats.org/officeDocument/2006/relationships/customXml" Target="../ink/ink1252.xml"/><Relationship Id="rId123" Type="http://schemas.openxmlformats.org/officeDocument/2006/relationships/image" Target="../media/image771.png"/><Relationship Id="rId144" Type="http://schemas.openxmlformats.org/officeDocument/2006/relationships/customXml" Target="../ink/ink1273.xml"/><Relationship Id="rId90" Type="http://schemas.openxmlformats.org/officeDocument/2006/relationships/customXml" Target="../ink/ink1246.xml"/><Relationship Id="rId165" Type="http://schemas.openxmlformats.org/officeDocument/2006/relationships/image" Target="../media/image792.png"/><Relationship Id="rId186" Type="http://schemas.openxmlformats.org/officeDocument/2006/relationships/customXml" Target="../ink/ink1294.xml"/><Relationship Id="rId211" Type="http://schemas.openxmlformats.org/officeDocument/2006/relationships/image" Target="../media/image815.png"/><Relationship Id="rId232" Type="http://schemas.openxmlformats.org/officeDocument/2006/relationships/customXml" Target="../ink/ink1317.xml"/><Relationship Id="rId27" Type="http://schemas.openxmlformats.org/officeDocument/2006/relationships/image" Target="../media/image723.png"/><Relationship Id="rId48" Type="http://schemas.openxmlformats.org/officeDocument/2006/relationships/customXml" Target="../ink/ink1225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1268.xml"/><Relationship Id="rId80" Type="http://schemas.openxmlformats.org/officeDocument/2006/relationships/customXml" Target="../ink/ink1241.xml"/><Relationship Id="rId155" Type="http://schemas.openxmlformats.org/officeDocument/2006/relationships/image" Target="../media/image787.png"/><Relationship Id="rId176" Type="http://schemas.openxmlformats.org/officeDocument/2006/relationships/customXml" Target="../ink/ink1289.xml"/><Relationship Id="rId197" Type="http://schemas.openxmlformats.org/officeDocument/2006/relationships/image" Target="../media/image808.png"/><Relationship Id="rId201" Type="http://schemas.openxmlformats.org/officeDocument/2006/relationships/image" Target="../media/image810.png"/><Relationship Id="rId222" Type="http://schemas.openxmlformats.org/officeDocument/2006/relationships/customXml" Target="../ink/ink1312.xml"/><Relationship Id="rId243" Type="http://schemas.openxmlformats.org/officeDocument/2006/relationships/image" Target="../media/image831.png"/><Relationship Id="rId17" Type="http://schemas.openxmlformats.org/officeDocument/2006/relationships/image" Target="../media/image718.png"/><Relationship Id="rId38" Type="http://schemas.openxmlformats.org/officeDocument/2006/relationships/customXml" Target="../ink/ink1220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124" Type="http://schemas.openxmlformats.org/officeDocument/2006/relationships/customXml" Target="../ink/ink1263.xml"/><Relationship Id="rId70" Type="http://schemas.openxmlformats.org/officeDocument/2006/relationships/customXml" Target="../ink/ink1236.xml"/><Relationship Id="rId91" Type="http://schemas.openxmlformats.org/officeDocument/2006/relationships/image" Target="../media/image755.png"/><Relationship Id="rId145" Type="http://schemas.openxmlformats.org/officeDocument/2006/relationships/image" Target="../media/image782.png"/><Relationship Id="rId166" Type="http://schemas.openxmlformats.org/officeDocument/2006/relationships/customXml" Target="../ink/ink1284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7.xml"/><Relationship Id="rId233" Type="http://schemas.openxmlformats.org/officeDocument/2006/relationships/image" Target="../media/image826.png"/><Relationship Id="rId28" Type="http://schemas.openxmlformats.org/officeDocument/2006/relationships/customXml" Target="../ink/ink1215.xml"/><Relationship Id="rId49" Type="http://schemas.openxmlformats.org/officeDocument/2006/relationships/image" Target="../media/image734.png"/><Relationship Id="rId114" Type="http://schemas.openxmlformats.org/officeDocument/2006/relationships/customXml" Target="../ink/ink1258.xml"/><Relationship Id="rId60" Type="http://schemas.openxmlformats.org/officeDocument/2006/relationships/customXml" Target="../ink/ink1231.xml"/><Relationship Id="rId81" Type="http://schemas.openxmlformats.org/officeDocument/2006/relationships/image" Target="../media/image750.png"/><Relationship Id="rId135" Type="http://schemas.openxmlformats.org/officeDocument/2006/relationships/image" Target="../media/image777.png"/><Relationship Id="rId156" Type="http://schemas.openxmlformats.org/officeDocument/2006/relationships/customXml" Target="../ink/ink1279.xml"/><Relationship Id="rId177" Type="http://schemas.openxmlformats.org/officeDocument/2006/relationships/image" Target="../media/image798.png"/><Relationship Id="rId198" Type="http://schemas.openxmlformats.org/officeDocument/2006/relationships/customXml" Target="../ink/ink1300.xml"/><Relationship Id="rId202" Type="http://schemas.openxmlformats.org/officeDocument/2006/relationships/customXml" Target="../ink/ink1302.xml"/><Relationship Id="rId223" Type="http://schemas.openxmlformats.org/officeDocument/2006/relationships/image" Target="../media/image821.png"/><Relationship Id="rId244" Type="http://schemas.openxmlformats.org/officeDocument/2006/relationships/customXml" Target="../ink/ink1323.xml"/><Relationship Id="rId18" Type="http://schemas.openxmlformats.org/officeDocument/2006/relationships/customXml" Target="../ink/ink1210.xml"/><Relationship Id="rId39" Type="http://schemas.openxmlformats.org/officeDocument/2006/relationships/image" Target="../media/image729.png"/><Relationship Id="rId50" Type="http://schemas.openxmlformats.org/officeDocument/2006/relationships/customXml" Target="../ink/ink1226.xml"/><Relationship Id="rId104" Type="http://schemas.openxmlformats.org/officeDocument/2006/relationships/customXml" Target="../ink/ink1253.xml"/><Relationship Id="rId125" Type="http://schemas.openxmlformats.org/officeDocument/2006/relationships/image" Target="../media/image772.png"/><Relationship Id="rId146" Type="http://schemas.openxmlformats.org/officeDocument/2006/relationships/customXml" Target="../ink/ink1274.xml"/><Relationship Id="rId167" Type="http://schemas.openxmlformats.org/officeDocument/2006/relationships/image" Target="../media/image793.png"/><Relationship Id="rId188" Type="http://schemas.openxmlformats.org/officeDocument/2006/relationships/customXml" Target="../ink/ink1295.xml"/><Relationship Id="rId71" Type="http://schemas.openxmlformats.org/officeDocument/2006/relationships/image" Target="../media/image745.png"/><Relationship Id="rId92" Type="http://schemas.openxmlformats.org/officeDocument/2006/relationships/customXml" Target="../ink/ink1247.xml"/><Relationship Id="rId213" Type="http://schemas.openxmlformats.org/officeDocument/2006/relationships/image" Target="../media/image816.png"/><Relationship Id="rId234" Type="http://schemas.openxmlformats.org/officeDocument/2006/relationships/customXml" Target="../ink/ink1318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24.png"/><Relationship Id="rId40" Type="http://schemas.openxmlformats.org/officeDocument/2006/relationships/customXml" Target="../ink/ink1221.xml"/><Relationship Id="rId115" Type="http://schemas.openxmlformats.org/officeDocument/2006/relationships/image" Target="../media/image767.png"/><Relationship Id="rId136" Type="http://schemas.openxmlformats.org/officeDocument/2006/relationships/customXml" Target="../ink/ink1269.xml"/><Relationship Id="rId157" Type="http://schemas.openxmlformats.org/officeDocument/2006/relationships/image" Target="../media/image788.png"/><Relationship Id="rId178" Type="http://schemas.openxmlformats.org/officeDocument/2006/relationships/customXml" Target="../ink/ink1290.xml"/><Relationship Id="rId61" Type="http://schemas.openxmlformats.org/officeDocument/2006/relationships/image" Target="../media/image740.png"/><Relationship Id="rId82" Type="http://schemas.openxmlformats.org/officeDocument/2006/relationships/customXml" Target="../ink/ink1242.xml"/><Relationship Id="rId199" Type="http://schemas.openxmlformats.org/officeDocument/2006/relationships/image" Target="../media/image809.png"/><Relationship Id="rId203" Type="http://schemas.openxmlformats.org/officeDocument/2006/relationships/image" Target="../media/image811.png"/><Relationship Id="rId19" Type="http://schemas.openxmlformats.org/officeDocument/2006/relationships/image" Target="../media/image719.png"/><Relationship Id="rId224" Type="http://schemas.openxmlformats.org/officeDocument/2006/relationships/customXml" Target="../ink/ink1313.xml"/><Relationship Id="rId245" Type="http://schemas.openxmlformats.org/officeDocument/2006/relationships/image" Target="../media/image832.png"/><Relationship Id="rId30" Type="http://schemas.openxmlformats.org/officeDocument/2006/relationships/customXml" Target="../ink/ink1216.xml"/><Relationship Id="rId105" Type="http://schemas.openxmlformats.org/officeDocument/2006/relationships/image" Target="../media/image762.png"/><Relationship Id="rId126" Type="http://schemas.openxmlformats.org/officeDocument/2006/relationships/customXml" Target="../ink/ink1264.xml"/><Relationship Id="rId147" Type="http://schemas.openxmlformats.org/officeDocument/2006/relationships/image" Target="../media/image783.png"/><Relationship Id="rId168" Type="http://schemas.openxmlformats.org/officeDocument/2006/relationships/customXml" Target="../ink/ink1285.xml"/><Relationship Id="rId51" Type="http://schemas.openxmlformats.org/officeDocument/2006/relationships/image" Target="../media/image735.png"/><Relationship Id="rId72" Type="http://schemas.openxmlformats.org/officeDocument/2006/relationships/customXml" Target="../ink/ink1237.xml"/><Relationship Id="rId93" Type="http://schemas.openxmlformats.org/officeDocument/2006/relationships/image" Target="../media/image756.png"/><Relationship Id="rId189" Type="http://schemas.openxmlformats.org/officeDocument/2006/relationships/image" Target="../media/image804.png"/><Relationship Id="rId3" Type="http://schemas.openxmlformats.org/officeDocument/2006/relationships/image" Target="../media/image43600.png"/><Relationship Id="rId214" Type="http://schemas.openxmlformats.org/officeDocument/2006/relationships/customXml" Target="../ink/ink1308.xml"/><Relationship Id="rId235" Type="http://schemas.openxmlformats.org/officeDocument/2006/relationships/image" Target="../media/image827.png"/><Relationship Id="rId116" Type="http://schemas.openxmlformats.org/officeDocument/2006/relationships/customXml" Target="../ink/ink1259.xml"/><Relationship Id="rId137" Type="http://schemas.openxmlformats.org/officeDocument/2006/relationships/image" Target="../media/image778.png"/><Relationship Id="rId158" Type="http://schemas.openxmlformats.org/officeDocument/2006/relationships/customXml" Target="../ink/ink1280.xml"/><Relationship Id="rId20" Type="http://schemas.openxmlformats.org/officeDocument/2006/relationships/customXml" Target="../ink/ink1211.xml"/><Relationship Id="rId41" Type="http://schemas.openxmlformats.org/officeDocument/2006/relationships/image" Target="../media/image730.png"/><Relationship Id="rId62" Type="http://schemas.openxmlformats.org/officeDocument/2006/relationships/customXml" Target="../ink/ink1232.xml"/><Relationship Id="rId83" Type="http://schemas.openxmlformats.org/officeDocument/2006/relationships/image" Target="../media/image751.png"/><Relationship Id="rId179" Type="http://schemas.openxmlformats.org/officeDocument/2006/relationships/image" Target="../media/image799.png"/><Relationship Id="rId190" Type="http://schemas.openxmlformats.org/officeDocument/2006/relationships/customXml" Target="../ink/ink1296.xml"/><Relationship Id="rId204" Type="http://schemas.openxmlformats.org/officeDocument/2006/relationships/customXml" Target="../ink/ink1303.xml"/><Relationship Id="rId225" Type="http://schemas.openxmlformats.org/officeDocument/2006/relationships/image" Target="../media/image822.png"/><Relationship Id="rId246" Type="http://schemas.openxmlformats.org/officeDocument/2006/relationships/customXml" Target="../ink/ink1324.xml"/><Relationship Id="rId106" Type="http://schemas.openxmlformats.org/officeDocument/2006/relationships/customXml" Target="../ink/ink1254.xml"/><Relationship Id="rId127" Type="http://schemas.openxmlformats.org/officeDocument/2006/relationships/image" Target="../media/image773.png"/><Relationship Id="rId10" Type="http://schemas.openxmlformats.org/officeDocument/2006/relationships/customXml" Target="../ink/ink1206.xml"/><Relationship Id="rId31" Type="http://schemas.openxmlformats.org/officeDocument/2006/relationships/image" Target="../media/image725.png"/><Relationship Id="rId52" Type="http://schemas.openxmlformats.org/officeDocument/2006/relationships/customXml" Target="../ink/ink1227.xml"/><Relationship Id="rId73" Type="http://schemas.openxmlformats.org/officeDocument/2006/relationships/image" Target="../media/image746.png"/><Relationship Id="rId94" Type="http://schemas.openxmlformats.org/officeDocument/2006/relationships/customXml" Target="../ink/ink1248.xml"/><Relationship Id="rId148" Type="http://schemas.openxmlformats.org/officeDocument/2006/relationships/customXml" Target="../ink/ink1275.xml"/><Relationship Id="rId169" Type="http://schemas.openxmlformats.org/officeDocument/2006/relationships/image" Target="../media/image7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9.xml"/><Relationship Id="rId13" Type="http://schemas.openxmlformats.org/officeDocument/2006/relationships/image" Target="../media/image5160.png"/><Relationship Id="rId18" Type="http://schemas.openxmlformats.org/officeDocument/2006/relationships/customXml" Target="../ink/ink1334.xml"/><Relationship Id="rId3" Type="http://schemas.openxmlformats.org/officeDocument/2006/relationships/image" Target="../media/image712.jpeg"/><Relationship Id="rId21" Type="http://schemas.openxmlformats.org/officeDocument/2006/relationships/image" Target="../media/image5164.png"/><Relationship Id="rId7" Type="http://schemas.openxmlformats.org/officeDocument/2006/relationships/image" Target="../media/image5157.png"/><Relationship Id="rId12" Type="http://schemas.openxmlformats.org/officeDocument/2006/relationships/customXml" Target="../ink/ink1331.xml"/><Relationship Id="rId17" Type="http://schemas.openxmlformats.org/officeDocument/2006/relationships/image" Target="../media/image5162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333.xml"/><Relationship Id="rId20" Type="http://schemas.openxmlformats.org/officeDocument/2006/relationships/customXml" Target="../ink/ink13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8.xml"/><Relationship Id="rId11" Type="http://schemas.openxmlformats.org/officeDocument/2006/relationships/image" Target="../media/image5159.png"/><Relationship Id="rId5" Type="http://schemas.openxmlformats.org/officeDocument/2006/relationships/image" Target="../media/image5156.png"/><Relationship Id="rId15" Type="http://schemas.openxmlformats.org/officeDocument/2006/relationships/image" Target="../media/image5161.png"/><Relationship Id="rId10" Type="http://schemas.openxmlformats.org/officeDocument/2006/relationships/customXml" Target="../ink/ink1330.xml"/><Relationship Id="rId19" Type="http://schemas.openxmlformats.org/officeDocument/2006/relationships/image" Target="../media/image5163.png"/><Relationship Id="rId4" Type="http://schemas.openxmlformats.org/officeDocument/2006/relationships/customXml" Target="../ink/ink1327.xml"/><Relationship Id="rId9" Type="http://schemas.openxmlformats.org/officeDocument/2006/relationships/image" Target="../media/image5158.png"/><Relationship Id="rId14" Type="http://schemas.openxmlformats.org/officeDocument/2006/relationships/customXml" Target="../ink/ink133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8.png"/><Relationship Id="rId21" Type="http://schemas.openxmlformats.org/officeDocument/2006/relationships/customXml" Target="../ink/ink1345.xml"/><Relationship Id="rId42" Type="http://schemas.openxmlformats.org/officeDocument/2006/relationships/image" Target="../media/image856.png"/><Relationship Id="rId47" Type="http://schemas.openxmlformats.org/officeDocument/2006/relationships/customXml" Target="../ink/ink1358.xml"/><Relationship Id="rId63" Type="http://schemas.openxmlformats.org/officeDocument/2006/relationships/customXml" Target="../ink/ink1366.xml"/><Relationship Id="rId68" Type="http://schemas.openxmlformats.org/officeDocument/2006/relationships/image" Target="../media/image869.png"/><Relationship Id="rId84" Type="http://schemas.openxmlformats.org/officeDocument/2006/relationships/image" Target="../media/image877.png"/><Relationship Id="rId16" Type="http://schemas.openxmlformats.org/officeDocument/2006/relationships/image" Target="../media/image843.png"/><Relationship Id="rId11" Type="http://schemas.openxmlformats.org/officeDocument/2006/relationships/customXml" Target="../ink/ink1340.xml"/><Relationship Id="rId32" Type="http://schemas.openxmlformats.org/officeDocument/2006/relationships/image" Target="../media/image851.png"/><Relationship Id="rId37" Type="http://schemas.openxmlformats.org/officeDocument/2006/relationships/customXml" Target="../ink/ink1353.xml"/><Relationship Id="rId53" Type="http://schemas.openxmlformats.org/officeDocument/2006/relationships/customXml" Target="../ink/ink1361.xml"/><Relationship Id="rId58" Type="http://schemas.openxmlformats.org/officeDocument/2006/relationships/image" Target="../media/image864.png"/><Relationship Id="rId74" Type="http://schemas.openxmlformats.org/officeDocument/2006/relationships/image" Target="../media/image872.png"/><Relationship Id="rId79" Type="http://schemas.openxmlformats.org/officeDocument/2006/relationships/customXml" Target="../ink/ink1374.xml"/><Relationship Id="rId5" Type="http://schemas.openxmlformats.org/officeDocument/2006/relationships/customXml" Target="../ink/ink1337.xml"/><Relationship Id="rId19" Type="http://schemas.openxmlformats.org/officeDocument/2006/relationships/customXml" Target="../ink/ink1344.xml"/><Relationship Id="rId14" Type="http://schemas.openxmlformats.org/officeDocument/2006/relationships/image" Target="../media/image842.png"/><Relationship Id="rId22" Type="http://schemas.openxmlformats.org/officeDocument/2006/relationships/image" Target="../media/image846.png"/><Relationship Id="rId27" Type="http://schemas.openxmlformats.org/officeDocument/2006/relationships/customXml" Target="../ink/ink1348.xml"/><Relationship Id="rId30" Type="http://schemas.openxmlformats.org/officeDocument/2006/relationships/image" Target="../media/image850.png"/><Relationship Id="rId35" Type="http://schemas.openxmlformats.org/officeDocument/2006/relationships/customXml" Target="../ink/ink1352.xml"/><Relationship Id="rId43" Type="http://schemas.openxmlformats.org/officeDocument/2006/relationships/customXml" Target="../ink/ink1356.xml"/><Relationship Id="rId48" Type="http://schemas.openxmlformats.org/officeDocument/2006/relationships/image" Target="../media/image859.png"/><Relationship Id="rId56" Type="http://schemas.openxmlformats.org/officeDocument/2006/relationships/image" Target="../media/image863.png"/><Relationship Id="rId64" Type="http://schemas.openxmlformats.org/officeDocument/2006/relationships/image" Target="../media/image867.png"/><Relationship Id="rId69" Type="http://schemas.openxmlformats.org/officeDocument/2006/relationships/customXml" Target="../ink/ink1369.xml"/><Relationship Id="rId77" Type="http://schemas.openxmlformats.org/officeDocument/2006/relationships/customXml" Target="../ink/ink1373.xml"/><Relationship Id="rId8" Type="http://schemas.openxmlformats.org/officeDocument/2006/relationships/image" Target="../media/image839.png"/><Relationship Id="rId51" Type="http://schemas.openxmlformats.org/officeDocument/2006/relationships/customXml" Target="../ink/ink1360.xml"/><Relationship Id="rId72" Type="http://schemas.openxmlformats.org/officeDocument/2006/relationships/image" Target="../media/image871.png"/><Relationship Id="rId80" Type="http://schemas.openxmlformats.org/officeDocument/2006/relationships/image" Target="../media/image875.png"/><Relationship Id="rId85" Type="http://schemas.openxmlformats.org/officeDocument/2006/relationships/customXml" Target="../ink/ink1377.xml"/><Relationship Id="rId3" Type="http://schemas.openxmlformats.org/officeDocument/2006/relationships/customXml" Target="../ink/ink1336.xml"/><Relationship Id="rId12" Type="http://schemas.openxmlformats.org/officeDocument/2006/relationships/image" Target="../media/image841.png"/><Relationship Id="rId17" Type="http://schemas.openxmlformats.org/officeDocument/2006/relationships/customXml" Target="../ink/ink1343.xml"/><Relationship Id="rId25" Type="http://schemas.openxmlformats.org/officeDocument/2006/relationships/customXml" Target="../ink/ink1347.xml"/><Relationship Id="rId33" Type="http://schemas.openxmlformats.org/officeDocument/2006/relationships/customXml" Target="../ink/ink1351.xml"/><Relationship Id="rId38" Type="http://schemas.openxmlformats.org/officeDocument/2006/relationships/image" Target="../media/image854.png"/><Relationship Id="rId46" Type="http://schemas.openxmlformats.org/officeDocument/2006/relationships/image" Target="../media/image858.png"/><Relationship Id="rId59" Type="http://schemas.openxmlformats.org/officeDocument/2006/relationships/customXml" Target="../ink/ink1364.xml"/><Relationship Id="rId67" Type="http://schemas.openxmlformats.org/officeDocument/2006/relationships/customXml" Target="../ink/ink1368.xml"/><Relationship Id="rId20" Type="http://schemas.openxmlformats.org/officeDocument/2006/relationships/image" Target="../media/image845.png"/><Relationship Id="rId41" Type="http://schemas.openxmlformats.org/officeDocument/2006/relationships/customXml" Target="../ink/ink1355.xml"/><Relationship Id="rId54" Type="http://schemas.openxmlformats.org/officeDocument/2006/relationships/image" Target="../media/image862.png"/><Relationship Id="rId62" Type="http://schemas.openxmlformats.org/officeDocument/2006/relationships/image" Target="../media/image866.png"/><Relationship Id="rId70" Type="http://schemas.openxmlformats.org/officeDocument/2006/relationships/image" Target="../media/image870.png"/><Relationship Id="rId75" Type="http://schemas.openxmlformats.org/officeDocument/2006/relationships/customXml" Target="../ink/ink1372.xml"/><Relationship Id="rId83" Type="http://schemas.openxmlformats.org/officeDocument/2006/relationships/customXml" Target="../ink/ink13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8.png"/><Relationship Id="rId15" Type="http://schemas.openxmlformats.org/officeDocument/2006/relationships/customXml" Target="../ink/ink1342.xml"/><Relationship Id="rId23" Type="http://schemas.openxmlformats.org/officeDocument/2006/relationships/customXml" Target="../ink/ink1346.xml"/><Relationship Id="rId28" Type="http://schemas.openxmlformats.org/officeDocument/2006/relationships/image" Target="../media/image849.png"/><Relationship Id="rId36" Type="http://schemas.openxmlformats.org/officeDocument/2006/relationships/image" Target="../media/image853.png"/><Relationship Id="rId49" Type="http://schemas.openxmlformats.org/officeDocument/2006/relationships/customXml" Target="../ink/ink1359.xml"/><Relationship Id="rId57" Type="http://schemas.openxmlformats.org/officeDocument/2006/relationships/customXml" Target="../ink/ink1363.xml"/><Relationship Id="rId10" Type="http://schemas.openxmlformats.org/officeDocument/2006/relationships/image" Target="../media/image840.png"/><Relationship Id="rId31" Type="http://schemas.openxmlformats.org/officeDocument/2006/relationships/customXml" Target="../ink/ink1350.xml"/><Relationship Id="rId44" Type="http://schemas.openxmlformats.org/officeDocument/2006/relationships/image" Target="../media/image857.png"/><Relationship Id="rId52" Type="http://schemas.openxmlformats.org/officeDocument/2006/relationships/image" Target="../media/image861.png"/><Relationship Id="rId60" Type="http://schemas.openxmlformats.org/officeDocument/2006/relationships/image" Target="../media/image865.png"/><Relationship Id="rId65" Type="http://schemas.openxmlformats.org/officeDocument/2006/relationships/customXml" Target="../ink/ink1367.xml"/><Relationship Id="rId73" Type="http://schemas.openxmlformats.org/officeDocument/2006/relationships/customXml" Target="../ink/ink1371.xml"/><Relationship Id="rId78" Type="http://schemas.openxmlformats.org/officeDocument/2006/relationships/image" Target="../media/image874.png"/><Relationship Id="rId81" Type="http://schemas.openxmlformats.org/officeDocument/2006/relationships/customXml" Target="../ink/ink1375.xml"/><Relationship Id="rId86" Type="http://schemas.openxmlformats.org/officeDocument/2006/relationships/image" Target="../media/image878.png"/><Relationship Id="rId4" Type="http://schemas.openxmlformats.org/officeDocument/2006/relationships/image" Target="../media/image837.png"/><Relationship Id="rId9" Type="http://schemas.openxmlformats.org/officeDocument/2006/relationships/customXml" Target="../ink/ink1339.xml"/><Relationship Id="rId13" Type="http://schemas.openxmlformats.org/officeDocument/2006/relationships/customXml" Target="../ink/ink1341.xml"/><Relationship Id="rId18" Type="http://schemas.openxmlformats.org/officeDocument/2006/relationships/image" Target="../media/image844.png"/><Relationship Id="rId39" Type="http://schemas.openxmlformats.org/officeDocument/2006/relationships/customXml" Target="../ink/ink1354.xml"/><Relationship Id="rId34" Type="http://schemas.openxmlformats.org/officeDocument/2006/relationships/image" Target="../media/image852.png"/><Relationship Id="rId50" Type="http://schemas.openxmlformats.org/officeDocument/2006/relationships/image" Target="../media/image860.png"/><Relationship Id="rId55" Type="http://schemas.openxmlformats.org/officeDocument/2006/relationships/customXml" Target="../ink/ink1362.xml"/><Relationship Id="rId76" Type="http://schemas.openxmlformats.org/officeDocument/2006/relationships/image" Target="../media/image873.png"/><Relationship Id="rId7" Type="http://schemas.openxmlformats.org/officeDocument/2006/relationships/customXml" Target="../ink/ink1338.xml"/><Relationship Id="rId71" Type="http://schemas.openxmlformats.org/officeDocument/2006/relationships/customXml" Target="../ink/ink1370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349.xml"/><Relationship Id="rId24" Type="http://schemas.openxmlformats.org/officeDocument/2006/relationships/image" Target="../media/image847.png"/><Relationship Id="rId40" Type="http://schemas.openxmlformats.org/officeDocument/2006/relationships/image" Target="../media/image855.png"/><Relationship Id="rId45" Type="http://schemas.openxmlformats.org/officeDocument/2006/relationships/customXml" Target="../ink/ink1357.xml"/><Relationship Id="rId66" Type="http://schemas.openxmlformats.org/officeDocument/2006/relationships/image" Target="../media/image868.png"/><Relationship Id="rId61" Type="http://schemas.openxmlformats.org/officeDocument/2006/relationships/customXml" Target="../ink/ink1365.xml"/><Relationship Id="rId82" Type="http://schemas.openxmlformats.org/officeDocument/2006/relationships/image" Target="../media/image8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1" Type="http://schemas.openxmlformats.org/officeDocument/2006/relationships/customXml" Target="../ink/ink1387.xml"/><Relationship Id="rId42" Type="http://schemas.openxmlformats.org/officeDocument/2006/relationships/image" Target="../media/image898.png"/><Relationship Id="rId63" Type="http://schemas.openxmlformats.org/officeDocument/2006/relationships/customXml" Target="../ink/ink1408.xml"/><Relationship Id="rId84" Type="http://schemas.openxmlformats.org/officeDocument/2006/relationships/image" Target="../media/image919.png"/><Relationship Id="rId138" Type="http://schemas.openxmlformats.org/officeDocument/2006/relationships/image" Target="../media/image946.png"/><Relationship Id="rId159" Type="http://schemas.openxmlformats.org/officeDocument/2006/relationships/customXml" Target="../ink/ink1456.xml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893.png"/><Relationship Id="rId53" Type="http://schemas.openxmlformats.org/officeDocument/2006/relationships/customXml" Target="../ink/ink1403.xml"/><Relationship Id="rId74" Type="http://schemas.openxmlformats.org/officeDocument/2006/relationships/image" Target="../media/image914.png"/><Relationship Id="rId128" Type="http://schemas.openxmlformats.org/officeDocument/2006/relationships/image" Target="../media/image941.png"/><Relationship Id="rId149" Type="http://schemas.openxmlformats.org/officeDocument/2006/relationships/customXml" Target="../ink/ink1451.xml"/><Relationship Id="rId5" Type="http://schemas.openxmlformats.org/officeDocument/2006/relationships/customXml" Target="../ink/ink1379.xml"/><Relationship Id="rId95" Type="http://schemas.openxmlformats.org/officeDocument/2006/relationships/customXml" Target="../ink/ink1424.xml"/><Relationship Id="rId160" Type="http://schemas.openxmlformats.org/officeDocument/2006/relationships/image" Target="../media/image957.png"/><Relationship Id="rId22" Type="http://schemas.openxmlformats.org/officeDocument/2006/relationships/image" Target="../media/image888.png"/><Relationship Id="rId43" Type="http://schemas.openxmlformats.org/officeDocument/2006/relationships/customXml" Target="../ink/ink1398.xml"/><Relationship Id="rId64" Type="http://schemas.openxmlformats.org/officeDocument/2006/relationships/image" Target="../media/image909.png"/><Relationship Id="rId118" Type="http://schemas.openxmlformats.org/officeDocument/2006/relationships/image" Target="../media/image936.png"/><Relationship Id="rId139" Type="http://schemas.openxmlformats.org/officeDocument/2006/relationships/customXml" Target="../ink/ink1446.xml"/><Relationship Id="rId85" Type="http://schemas.openxmlformats.org/officeDocument/2006/relationships/customXml" Target="../ink/ink1419.xml"/><Relationship Id="rId150" Type="http://schemas.openxmlformats.org/officeDocument/2006/relationships/image" Target="../media/image952.png"/><Relationship Id="rId12" Type="http://schemas.openxmlformats.org/officeDocument/2006/relationships/image" Target="../media/image883.png"/><Relationship Id="rId17" Type="http://schemas.openxmlformats.org/officeDocument/2006/relationships/customXml" Target="../ink/ink1385.xml"/><Relationship Id="rId33" Type="http://schemas.openxmlformats.org/officeDocument/2006/relationships/customXml" Target="../ink/ink1393.xml"/><Relationship Id="rId38" Type="http://schemas.openxmlformats.org/officeDocument/2006/relationships/image" Target="../media/image896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08" Type="http://schemas.openxmlformats.org/officeDocument/2006/relationships/image" Target="../media/image931.png"/><Relationship Id="rId124" Type="http://schemas.openxmlformats.org/officeDocument/2006/relationships/image" Target="../media/image939.png"/><Relationship Id="rId129" Type="http://schemas.openxmlformats.org/officeDocument/2006/relationships/customXml" Target="../ink/ink1441.xml"/><Relationship Id="rId54" Type="http://schemas.openxmlformats.org/officeDocument/2006/relationships/image" Target="../media/image904.png"/><Relationship Id="rId70" Type="http://schemas.openxmlformats.org/officeDocument/2006/relationships/image" Target="../media/image912.png"/><Relationship Id="rId75" Type="http://schemas.openxmlformats.org/officeDocument/2006/relationships/customXml" Target="../ink/ink1414.xml"/><Relationship Id="rId91" Type="http://schemas.openxmlformats.org/officeDocument/2006/relationships/customXml" Target="../ink/ink1422.xml"/><Relationship Id="rId96" Type="http://schemas.openxmlformats.org/officeDocument/2006/relationships/image" Target="../media/image925.png"/><Relationship Id="rId140" Type="http://schemas.openxmlformats.org/officeDocument/2006/relationships/image" Target="../media/image947.png"/><Relationship Id="rId145" Type="http://schemas.openxmlformats.org/officeDocument/2006/relationships/customXml" Target="../ink/ink1449.xml"/><Relationship Id="rId161" Type="http://schemas.openxmlformats.org/officeDocument/2006/relationships/customXml" Target="../ink/ink14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23" Type="http://schemas.openxmlformats.org/officeDocument/2006/relationships/customXml" Target="../ink/ink1388.xml"/><Relationship Id="rId28" Type="http://schemas.openxmlformats.org/officeDocument/2006/relationships/image" Target="../media/image891.png"/><Relationship Id="rId49" Type="http://schemas.openxmlformats.org/officeDocument/2006/relationships/customXml" Target="../ink/ink1401.xml"/><Relationship Id="rId114" Type="http://schemas.openxmlformats.org/officeDocument/2006/relationships/image" Target="../media/image934.png"/><Relationship Id="rId119" Type="http://schemas.openxmlformats.org/officeDocument/2006/relationships/customXml" Target="../ink/ink1436.xml"/><Relationship Id="rId44" Type="http://schemas.openxmlformats.org/officeDocument/2006/relationships/image" Target="../media/image899.png"/><Relationship Id="rId60" Type="http://schemas.openxmlformats.org/officeDocument/2006/relationships/image" Target="../media/image907.png"/><Relationship Id="rId65" Type="http://schemas.openxmlformats.org/officeDocument/2006/relationships/customXml" Target="../ink/ink1409.xml"/><Relationship Id="rId81" Type="http://schemas.openxmlformats.org/officeDocument/2006/relationships/customXml" Target="../ink/ink1417.xml"/><Relationship Id="rId86" Type="http://schemas.openxmlformats.org/officeDocument/2006/relationships/image" Target="../media/image920.png"/><Relationship Id="rId130" Type="http://schemas.openxmlformats.org/officeDocument/2006/relationships/image" Target="../media/image942.png"/><Relationship Id="rId135" Type="http://schemas.openxmlformats.org/officeDocument/2006/relationships/customXml" Target="../ink/ink1444.xml"/><Relationship Id="rId151" Type="http://schemas.openxmlformats.org/officeDocument/2006/relationships/customXml" Target="../ink/ink1452.xml"/><Relationship Id="rId156" Type="http://schemas.openxmlformats.org/officeDocument/2006/relationships/image" Target="../media/image955.png"/><Relationship Id="rId13" Type="http://schemas.openxmlformats.org/officeDocument/2006/relationships/customXml" Target="../ink/ink1383.xml"/><Relationship Id="rId18" Type="http://schemas.openxmlformats.org/officeDocument/2006/relationships/image" Target="../media/image886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894.png"/><Relationship Id="rId50" Type="http://schemas.openxmlformats.org/officeDocument/2006/relationships/image" Target="../media/image902.png"/><Relationship Id="rId55" Type="http://schemas.openxmlformats.org/officeDocument/2006/relationships/customXml" Target="../ink/ink1404.xml"/><Relationship Id="rId76" Type="http://schemas.openxmlformats.org/officeDocument/2006/relationships/image" Target="../media/image915.png"/><Relationship Id="rId97" Type="http://schemas.openxmlformats.org/officeDocument/2006/relationships/customXml" Target="../ink/ink1425.xml"/><Relationship Id="rId104" Type="http://schemas.openxmlformats.org/officeDocument/2006/relationships/image" Target="../media/image929.png"/><Relationship Id="rId120" Type="http://schemas.openxmlformats.org/officeDocument/2006/relationships/image" Target="../media/image937.png"/><Relationship Id="rId125" Type="http://schemas.openxmlformats.org/officeDocument/2006/relationships/customXml" Target="../ink/ink1439.xml"/><Relationship Id="rId141" Type="http://schemas.openxmlformats.org/officeDocument/2006/relationships/customXml" Target="../ink/ink1447.xml"/><Relationship Id="rId146" Type="http://schemas.openxmlformats.org/officeDocument/2006/relationships/image" Target="../media/image950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923.png"/><Relationship Id="rId162" Type="http://schemas.openxmlformats.org/officeDocument/2006/relationships/image" Target="../media/image95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391.xml"/><Relationship Id="rId24" Type="http://schemas.openxmlformats.org/officeDocument/2006/relationships/image" Target="../media/image889.png"/><Relationship Id="rId40" Type="http://schemas.openxmlformats.org/officeDocument/2006/relationships/image" Target="../media/image897.png"/><Relationship Id="rId45" Type="http://schemas.openxmlformats.org/officeDocument/2006/relationships/customXml" Target="../ink/ink1399.xml"/><Relationship Id="rId66" Type="http://schemas.openxmlformats.org/officeDocument/2006/relationships/image" Target="../media/image910.png"/><Relationship Id="rId87" Type="http://schemas.openxmlformats.org/officeDocument/2006/relationships/customXml" Target="../ink/ink1420.xml"/><Relationship Id="rId110" Type="http://schemas.openxmlformats.org/officeDocument/2006/relationships/image" Target="../media/image932.png"/><Relationship Id="rId115" Type="http://schemas.openxmlformats.org/officeDocument/2006/relationships/customXml" Target="../ink/ink1434.xml"/><Relationship Id="rId131" Type="http://schemas.openxmlformats.org/officeDocument/2006/relationships/customXml" Target="../ink/ink1442.xml"/><Relationship Id="rId136" Type="http://schemas.openxmlformats.org/officeDocument/2006/relationships/image" Target="../media/image945.png"/><Relationship Id="rId157" Type="http://schemas.openxmlformats.org/officeDocument/2006/relationships/customXml" Target="../ink/ink1455.xml"/><Relationship Id="rId61" Type="http://schemas.openxmlformats.org/officeDocument/2006/relationships/customXml" Target="../ink/ink1407.xml"/><Relationship Id="rId82" Type="http://schemas.openxmlformats.org/officeDocument/2006/relationships/image" Target="../media/image918.png"/><Relationship Id="rId152" Type="http://schemas.openxmlformats.org/officeDocument/2006/relationships/image" Target="../media/image953.png"/><Relationship Id="rId19" Type="http://schemas.openxmlformats.org/officeDocument/2006/relationships/customXml" Target="../ink/ink1386.xml"/><Relationship Id="rId14" Type="http://schemas.openxmlformats.org/officeDocument/2006/relationships/image" Target="../media/image884.png"/><Relationship Id="rId30" Type="http://schemas.openxmlformats.org/officeDocument/2006/relationships/image" Target="../media/image892.png"/><Relationship Id="rId35" Type="http://schemas.openxmlformats.org/officeDocument/2006/relationships/customXml" Target="../ink/ink1394.xml"/><Relationship Id="rId56" Type="http://schemas.openxmlformats.org/officeDocument/2006/relationships/image" Target="../media/image905.png"/><Relationship Id="rId77" Type="http://schemas.openxmlformats.org/officeDocument/2006/relationships/customXml" Target="../ink/ink1415.xml"/><Relationship Id="rId100" Type="http://schemas.openxmlformats.org/officeDocument/2006/relationships/image" Target="../media/image927.png"/><Relationship Id="rId105" Type="http://schemas.openxmlformats.org/officeDocument/2006/relationships/customXml" Target="../ink/ink1429.xml"/><Relationship Id="rId126" Type="http://schemas.openxmlformats.org/officeDocument/2006/relationships/image" Target="../media/image940.png"/><Relationship Id="rId147" Type="http://schemas.openxmlformats.org/officeDocument/2006/relationships/customXml" Target="../ink/ink1450.xml"/><Relationship Id="rId8" Type="http://schemas.openxmlformats.org/officeDocument/2006/relationships/image" Target="../media/image881.png"/><Relationship Id="rId51" Type="http://schemas.openxmlformats.org/officeDocument/2006/relationships/customXml" Target="../ink/ink1402.xml"/><Relationship Id="rId72" Type="http://schemas.openxmlformats.org/officeDocument/2006/relationships/image" Target="../media/image913.png"/><Relationship Id="rId93" Type="http://schemas.openxmlformats.org/officeDocument/2006/relationships/customXml" Target="../ink/ink1423.xml"/><Relationship Id="rId98" Type="http://schemas.openxmlformats.org/officeDocument/2006/relationships/image" Target="../media/image926.png"/><Relationship Id="rId121" Type="http://schemas.openxmlformats.org/officeDocument/2006/relationships/customXml" Target="../ink/ink1437.xml"/><Relationship Id="rId142" Type="http://schemas.openxmlformats.org/officeDocument/2006/relationships/image" Target="../media/image948.png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900.png"/><Relationship Id="rId67" Type="http://schemas.openxmlformats.org/officeDocument/2006/relationships/customXml" Target="../ink/ink1410.xml"/><Relationship Id="rId116" Type="http://schemas.openxmlformats.org/officeDocument/2006/relationships/image" Target="../media/image935.png"/><Relationship Id="rId137" Type="http://schemas.openxmlformats.org/officeDocument/2006/relationships/customXml" Target="../ink/ink1445.xml"/><Relationship Id="rId158" Type="http://schemas.openxmlformats.org/officeDocument/2006/relationships/image" Target="../media/image956.png"/><Relationship Id="rId20" Type="http://schemas.openxmlformats.org/officeDocument/2006/relationships/image" Target="../media/image887.png"/><Relationship Id="rId41" Type="http://schemas.openxmlformats.org/officeDocument/2006/relationships/customXml" Target="../ink/ink1397.xml"/><Relationship Id="rId62" Type="http://schemas.openxmlformats.org/officeDocument/2006/relationships/image" Target="../media/image908.png"/><Relationship Id="rId83" Type="http://schemas.openxmlformats.org/officeDocument/2006/relationships/customXml" Target="../ink/ink1418.xml"/><Relationship Id="rId88" Type="http://schemas.openxmlformats.org/officeDocument/2006/relationships/image" Target="../media/image921.png"/><Relationship Id="rId111" Type="http://schemas.openxmlformats.org/officeDocument/2006/relationships/customXml" Target="../ink/ink1432.xml"/><Relationship Id="rId132" Type="http://schemas.openxmlformats.org/officeDocument/2006/relationships/image" Target="../media/image943.png"/><Relationship Id="rId153" Type="http://schemas.openxmlformats.org/officeDocument/2006/relationships/customXml" Target="../ink/ink1453.xml"/><Relationship Id="rId15" Type="http://schemas.openxmlformats.org/officeDocument/2006/relationships/customXml" Target="../ink/ink1384.xml"/><Relationship Id="rId36" Type="http://schemas.openxmlformats.org/officeDocument/2006/relationships/image" Target="../media/image895.png"/><Relationship Id="rId57" Type="http://schemas.openxmlformats.org/officeDocument/2006/relationships/customXml" Target="../ink/ink1405.xml"/><Relationship Id="rId106" Type="http://schemas.openxmlformats.org/officeDocument/2006/relationships/image" Target="../media/image930.png"/><Relationship Id="rId127" Type="http://schemas.openxmlformats.org/officeDocument/2006/relationships/customXml" Target="../ink/ink1440.xml"/><Relationship Id="rId10" Type="http://schemas.openxmlformats.org/officeDocument/2006/relationships/image" Target="../media/image882.png"/><Relationship Id="rId31" Type="http://schemas.openxmlformats.org/officeDocument/2006/relationships/customXml" Target="../ink/ink1392.xml"/><Relationship Id="rId52" Type="http://schemas.openxmlformats.org/officeDocument/2006/relationships/image" Target="../media/image903.png"/><Relationship Id="rId73" Type="http://schemas.openxmlformats.org/officeDocument/2006/relationships/customXml" Target="../ink/ink1413.xml"/><Relationship Id="rId78" Type="http://schemas.openxmlformats.org/officeDocument/2006/relationships/image" Target="../media/image916.png"/><Relationship Id="rId94" Type="http://schemas.openxmlformats.org/officeDocument/2006/relationships/image" Target="../media/image924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938.png"/><Relationship Id="rId143" Type="http://schemas.openxmlformats.org/officeDocument/2006/relationships/customXml" Target="../ink/ink1448.xml"/><Relationship Id="rId148" Type="http://schemas.openxmlformats.org/officeDocument/2006/relationships/image" Target="../media/image951.png"/><Relationship Id="rId4" Type="http://schemas.openxmlformats.org/officeDocument/2006/relationships/image" Target="../media/image879.png"/><Relationship Id="rId9" Type="http://schemas.openxmlformats.org/officeDocument/2006/relationships/customXml" Target="../ink/ink1381.xml"/><Relationship Id="rId26" Type="http://schemas.openxmlformats.org/officeDocument/2006/relationships/image" Target="../media/image890.png"/><Relationship Id="rId47" Type="http://schemas.openxmlformats.org/officeDocument/2006/relationships/customXml" Target="../ink/ink1400.xml"/><Relationship Id="rId68" Type="http://schemas.openxmlformats.org/officeDocument/2006/relationships/image" Target="../media/image911.png"/><Relationship Id="rId89" Type="http://schemas.openxmlformats.org/officeDocument/2006/relationships/customXml" Target="../ink/ink1421.xml"/><Relationship Id="rId112" Type="http://schemas.openxmlformats.org/officeDocument/2006/relationships/image" Target="../media/image933.png"/><Relationship Id="rId133" Type="http://schemas.openxmlformats.org/officeDocument/2006/relationships/customXml" Target="../ink/ink1443.xml"/><Relationship Id="rId154" Type="http://schemas.openxmlformats.org/officeDocument/2006/relationships/image" Target="../media/image954.png"/><Relationship Id="rId16" Type="http://schemas.openxmlformats.org/officeDocument/2006/relationships/image" Target="../media/image885.png"/><Relationship Id="rId37" Type="http://schemas.openxmlformats.org/officeDocument/2006/relationships/customXml" Target="../ink/ink1395.xml"/><Relationship Id="rId58" Type="http://schemas.openxmlformats.org/officeDocument/2006/relationships/image" Target="../media/image906.png"/><Relationship Id="rId79" Type="http://schemas.openxmlformats.org/officeDocument/2006/relationships/customXml" Target="../ink/ink1416.xml"/><Relationship Id="rId102" Type="http://schemas.openxmlformats.org/officeDocument/2006/relationships/image" Target="../media/image928.png"/><Relationship Id="rId123" Type="http://schemas.openxmlformats.org/officeDocument/2006/relationships/customXml" Target="../ink/ink1438.xml"/><Relationship Id="rId144" Type="http://schemas.openxmlformats.org/officeDocument/2006/relationships/image" Target="../media/image949.png"/><Relationship Id="rId90" Type="http://schemas.openxmlformats.org/officeDocument/2006/relationships/image" Target="../media/image922.png"/><Relationship Id="rId27" Type="http://schemas.openxmlformats.org/officeDocument/2006/relationships/customXml" Target="../ink/ink1390.xml"/><Relationship Id="rId48" Type="http://schemas.openxmlformats.org/officeDocument/2006/relationships/image" Target="../media/image901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image" Target="../media/image944.png"/><Relationship Id="rId80" Type="http://schemas.openxmlformats.org/officeDocument/2006/relationships/image" Target="../media/image917.png"/><Relationship Id="rId155" Type="http://schemas.openxmlformats.org/officeDocument/2006/relationships/customXml" Target="../ink/ink145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3.xml"/><Relationship Id="rId18" Type="http://schemas.openxmlformats.org/officeDocument/2006/relationships/image" Target="../media/image966.png"/><Relationship Id="rId26" Type="http://schemas.openxmlformats.org/officeDocument/2006/relationships/image" Target="../media/image970.png"/><Relationship Id="rId39" Type="http://schemas.openxmlformats.org/officeDocument/2006/relationships/customXml" Target="../ink/ink1476.xml"/><Relationship Id="rId21" Type="http://schemas.openxmlformats.org/officeDocument/2006/relationships/customXml" Target="../ink/ink1467.xml"/><Relationship Id="rId34" Type="http://schemas.openxmlformats.org/officeDocument/2006/relationships/image" Target="../media/image974.png"/><Relationship Id="rId42" Type="http://schemas.openxmlformats.org/officeDocument/2006/relationships/image" Target="../media/image978.png"/><Relationship Id="rId7" Type="http://schemas.openxmlformats.org/officeDocument/2006/relationships/customXml" Target="../ink/ink146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5.png"/><Relationship Id="rId29" Type="http://schemas.openxmlformats.org/officeDocument/2006/relationships/customXml" Target="../ink/ink14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customXml" Target="../ink/ink1462.xml"/><Relationship Id="rId24" Type="http://schemas.openxmlformats.org/officeDocument/2006/relationships/image" Target="../media/image969.png"/><Relationship Id="rId32" Type="http://schemas.openxmlformats.org/officeDocument/2006/relationships/image" Target="../media/image973.png"/><Relationship Id="rId37" Type="http://schemas.openxmlformats.org/officeDocument/2006/relationships/customXml" Target="../ink/ink1475.xml"/><Relationship Id="rId40" Type="http://schemas.openxmlformats.org/officeDocument/2006/relationships/image" Target="../media/image977.png"/><Relationship Id="rId45" Type="http://schemas.openxmlformats.org/officeDocument/2006/relationships/customXml" Target="../ink/ink1479.xml"/><Relationship Id="rId5" Type="http://schemas.openxmlformats.org/officeDocument/2006/relationships/customXml" Target="../ink/ink1459.xml"/><Relationship Id="rId15" Type="http://schemas.openxmlformats.org/officeDocument/2006/relationships/customXml" Target="../ink/ink1464.xml"/><Relationship Id="rId23" Type="http://schemas.openxmlformats.org/officeDocument/2006/relationships/customXml" Target="../ink/ink1468.xml"/><Relationship Id="rId28" Type="http://schemas.openxmlformats.org/officeDocument/2006/relationships/image" Target="../media/image971.png"/><Relationship Id="rId36" Type="http://schemas.openxmlformats.org/officeDocument/2006/relationships/image" Target="../media/image975.png"/><Relationship Id="rId10" Type="http://schemas.openxmlformats.org/officeDocument/2006/relationships/image" Target="../media/image962.png"/><Relationship Id="rId19" Type="http://schemas.openxmlformats.org/officeDocument/2006/relationships/customXml" Target="../ink/ink1466.xml"/><Relationship Id="rId31" Type="http://schemas.openxmlformats.org/officeDocument/2006/relationships/customXml" Target="../ink/ink1472.xml"/><Relationship Id="rId44" Type="http://schemas.openxmlformats.org/officeDocument/2006/relationships/image" Target="../media/image979.png"/><Relationship Id="rId4" Type="http://schemas.openxmlformats.org/officeDocument/2006/relationships/image" Target="../media/image959.png"/><Relationship Id="rId9" Type="http://schemas.openxmlformats.org/officeDocument/2006/relationships/customXml" Target="../ink/ink1461.xml"/><Relationship Id="rId14" Type="http://schemas.openxmlformats.org/officeDocument/2006/relationships/image" Target="../media/image964.png"/><Relationship Id="rId22" Type="http://schemas.openxmlformats.org/officeDocument/2006/relationships/image" Target="../media/image968.png"/><Relationship Id="rId27" Type="http://schemas.openxmlformats.org/officeDocument/2006/relationships/customXml" Target="../ink/ink1470.xml"/><Relationship Id="rId30" Type="http://schemas.openxmlformats.org/officeDocument/2006/relationships/image" Target="../media/image972.png"/><Relationship Id="rId35" Type="http://schemas.openxmlformats.org/officeDocument/2006/relationships/customXml" Target="../ink/ink1474.xml"/><Relationship Id="rId43" Type="http://schemas.openxmlformats.org/officeDocument/2006/relationships/customXml" Target="../ink/ink1478.xml"/><Relationship Id="rId8" Type="http://schemas.openxmlformats.org/officeDocument/2006/relationships/image" Target="../media/image961.png"/><Relationship Id="rId3" Type="http://schemas.openxmlformats.org/officeDocument/2006/relationships/customXml" Target="../ink/ink1458.xml"/><Relationship Id="rId12" Type="http://schemas.openxmlformats.org/officeDocument/2006/relationships/image" Target="../media/image963.png"/><Relationship Id="rId17" Type="http://schemas.openxmlformats.org/officeDocument/2006/relationships/customXml" Target="../ink/ink1465.xml"/><Relationship Id="rId25" Type="http://schemas.openxmlformats.org/officeDocument/2006/relationships/customXml" Target="../ink/ink1469.xml"/><Relationship Id="rId33" Type="http://schemas.openxmlformats.org/officeDocument/2006/relationships/customXml" Target="../ink/ink1473.xml"/><Relationship Id="rId38" Type="http://schemas.openxmlformats.org/officeDocument/2006/relationships/image" Target="../media/image976.png"/><Relationship Id="rId46" Type="http://schemas.openxmlformats.org/officeDocument/2006/relationships/image" Target="../media/image980.png"/><Relationship Id="rId20" Type="http://schemas.openxmlformats.org/officeDocument/2006/relationships/image" Target="../media/image967.png"/><Relationship Id="rId41" Type="http://schemas.openxmlformats.org/officeDocument/2006/relationships/customXml" Target="../ink/ink147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7.xml"/><Relationship Id="rId299" Type="http://schemas.openxmlformats.org/officeDocument/2006/relationships/customXml" Target="../ink/ink1628.xml"/><Relationship Id="rId21" Type="http://schemas.openxmlformats.org/officeDocument/2006/relationships/customXml" Target="../ink/ink1489.xml"/><Relationship Id="rId63" Type="http://schemas.openxmlformats.org/officeDocument/2006/relationships/customXml" Target="../ink/ink1510.xml"/><Relationship Id="rId159" Type="http://schemas.openxmlformats.org/officeDocument/2006/relationships/customXml" Target="../ink/ink1558.xml"/><Relationship Id="rId324" Type="http://schemas.openxmlformats.org/officeDocument/2006/relationships/image" Target="../media/image1119.png"/><Relationship Id="rId366" Type="http://schemas.openxmlformats.org/officeDocument/2006/relationships/image" Target="../media/image1140.png"/><Relationship Id="rId170" Type="http://schemas.openxmlformats.org/officeDocument/2006/relationships/image" Target="../media/image1042.png"/><Relationship Id="rId226" Type="http://schemas.openxmlformats.org/officeDocument/2006/relationships/image" Target="../media/image1070.png"/><Relationship Id="rId433" Type="http://schemas.openxmlformats.org/officeDocument/2006/relationships/customXml" Target="../ink/ink1695.xml"/><Relationship Id="rId268" Type="http://schemas.openxmlformats.org/officeDocument/2006/relationships/image" Target="../media/image1091.png"/><Relationship Id="rId475" Type="http://schemas.openxmlformats.org/officeDocument/2006/relationships/customXml" Target="../ink/ink1716.xml"/><Relationship Id="rId32" Type="http://schemas.openxmlformats.org/officeDocument/2006/relationships/image" Target="../media/image973.png"/><Relationship Id="rId74" Type="http://schemas.openxmlformats.org/officeDocument/2006/relationships/image" Target="../media/image994.png"/><Relationship Id="rId128" Type="http://schemas.openxmlformats.org/officeDocument/2006/relationships/image" Target="../media/image1021.png"/><Relationship Id="rId335" Type="http://schemas.openxmlformats.org/officeDocument/2006/relationships/customXml" Target="../ink/ink1646.xml"/><Relationship Id="rId377" Type="http://schemas.openxmlformats.org/officeDocument/2006/relationships/customXml" Target="../ink/ink1667.xml"/><Relationship Id="rId5" Type="http://schemas.openxmlformats.org/officeDocument/2006/relationships/customXml" Target="../ink/ink1481.xml"/><Relationship Id="rId181" Type="http://schemas.openxmlformats.org/officeDocument/2006/relationships/customXml" Target="../ink/ink1569.xml"/><Relationship Id="rId237" Type="http://schemas.openxmlformats.org/officeDocument/2006/relationships/customXml" Target="../ink/ink1597.xml"/><Relationship Id="rId402" Type="http://schemas.openxmlformats.org/officeDocument/2006/relationships/image" Target="../media/image1158.png"/><Relationship Id="rId279" Type="http://schemas.openxmlformats.org/officeDocument/2006/relationships/customXml" Target="../ink/ink1618.xml"/><Relationship Id="rId444" Type="http://schemas.openxmlformats.org/officeDocument/2006/relationships/image" Target="../media/image1179.png"/><Relationship Id="rId486" Type="http://schemas.openxmlformats.org/officeDocument/2006/relationships/image" Target="../media/image1200.png"/><Relationship Id="rId43" Type="http://schemas.openxmlformats.org/officeDocument/2006/relationships/customXml" Target="../ink/ink1500.xml"/><Relationship Id="rId139" Type="http://schemas.openxmlformats.org/officeDocument/2006/relationships/customXml" Target="../ink/ink1548.xml"/><Relationship Id="rId290" Type="http://schemas.openxmlformats.org/officeDocument/2006/relationships/image" Target="../media/image1102.png"/><Relationship Id="rId304" Type="http://schemas.openxmlformats.org/officeDocument/2006/relationships/image" Target="../media/image1109.png"/><Relationship Id="rId346" Type="http://schemas.openxmlformats.org/officeDocument/2006/relationships/image" Target="../media/image1130.png"/><Relationship Id="rId388" Type="http://schemas.openxmlformats.org/officeDocument/2006/relationships/image" Target="../media/image1151.png"/><Relationship Id="rId85" Type="http://schemas.openxmlformats.org/officeDocument/2006/relationships/customXml" Target="../ink/ink1521.xml"/><Relationship Id="rId150" Type="http://schemas.openxmlformats.org/officeDocument/2006/relationships/image" Target="../media/image1032.png"/><Relationship Id="rId192" Type="http://schemas.openxmlformats.org/officeDocument/2006/relationships/image" Target="../media/image1053.png"/><Relationship Id="rId206" Type="http://schemas.openxmlformats.org/officeDocument/2006/relationships/image" Target="../media/image1060.png"/><Relationship Id="rId413" Type="http://schemas.openxmlformats.org/officeDocument/2006/relationships/customXml" Target="../ink/ink1685.xml"/><Relationship Id="rId248" Type="http://schemas.openxmlformats.org/officeDocument/2006/relationships/image" Target="../media/image1081.png"/><Relationship Id="rId455" Type="http://schemas.openxmlformats.org/officeDocument/2006/relationships/customXml" Target="../ink/ink1706.xml"/><Relationship Id="rId12" Type="http://schemas.openxmlformats.org/officeDocument/2006/relationships/image" Target="../media/image963.png"/><Relationship Id="rId108" Type="http://schemas.openxmlformats.org/officeDocument/2006/relationships/image" Target="../media/image1011.png"/><Relationship Id="rId315" Type="http://schemas.openxmlformats.org/officeDocument/2006/relationships/customXml" Target="../ink/ink1636.xml"/><Relationship Id="rId357" Type="http://schemas.openxmlformats.org/officeDocument/2006/relationships/customXml" Target="../ink/ink1657.xml"/><Relationship Id="rId54" Type="http://schemas.openxmlformats.org/officeDocument/2006/relationships/image" Target="../media/image984.png"/><Relationship Id="rId96" Type="http://schemas.openxmlformats.org/officeDocument/2006/relationships/image" Target="../media/image1005.png"/><Relationship Id="rId161" Type="http://schemas.openxmlformats.org/officeDocument/2006/relationships/customXml" Target="../ink/ink1559.xml"/><Relationship Id="rId217" Type="http://schemas.openxmlformats.org/officeDocument/2006/relationships/customXml" Target="../ink/ink1587.xml"/><Relationship Id="rId399" Type="http://schemas.openxmlformats.org/officeDocument/2006/relationships/customXml" Target="../ink/ink1678.xml"/><Relationship Id="rId259" Type="http://schemas.openxmlformats.org/officeDocument/2006/relationships/customXml" Target="../ink/ink1608.xml"/><Relationship Id="rId424" Type="http://schemas.openxmlformats.org/officeDocument/2006/relationships/image" Target="../media/image1169.png"/><Relationship Id="rId466" Type="http://schemas.openxmlformats.org/officeDocument/2006/relationships/image" Target="../media/image1190.png"/><Relationship Id="rId23" Type="http://schemas.openxmlformats.org/officeDocument/2006/relationships/customXml" Target="../ink/ink1490.xml"/><Relationship Id="rId119" Type="http://schemas.openxmlformats.org/officeDocument/2006/relationships/customXml" Target="../ink/ink1538.xml"/><Relationship Id="rId270" Type="http://schemas.openxmlformats.org/officeDocument/2006/relationships/image" Target="../media/image1092.png"/><Relationship Id="rId326" Type="http://schemas.openxmlformats.org/officeDocument/2006/relationships/image" Target="../media/image1120.png"/><Relationship Id="rId65" Type="http://schemas.openxmlformats.org/officeDocument/2006/relationships/customXml" Target="../ink/ink1511.xml"/><Relationship Id="rId130" Type="http://schemas.openxmlformats.org/officeDocument/2006/relationships/image" Target="../media/image1022.png"/><Relationship Id="rId368" Type="http://schemas.openxmlformats.org/officeDocument/2006/relationships/image" Target="../media/image1141.png"/><Relationship Id="rId172" Type="http://schemas.openxmlformats.org/officeDocument/2006/relationships/image" Target="../media/image1043.png"/><Relationship Id="rId228" Type="http://schemas.openxmlformats.org/officeDocument/2006/relationships/image" Target="../media/image1071.png"/><Relationship Id="rId435" Type="http://schemas.openxmlformats.org/officeDocument/2006/relationships/customXml" Target="../ink/ink1696.xml"/><Relationship Id="rId477" Type="http://schemas.openxmlformats.org/officeDocument/2006/relationships/customXml" Target="../ink/ink1717.xml"/><Relationship Id="rId281" Type="http://schemas.openxmlformats.org/officeDocument/2006/relationships/customXml" Target="../ink/ink1619.xml"/><Relationship Id="rId337" Type="http://schemas.openxmlformats.org/officeDocument/2006/relationships/customXml" Target="../ink/ink1647.xml"/><Relationship Id="rId34" Type="http://schemas.openxmlformats.org/officeDocument/2006/relationships/image" Target="../media/image974.png"/><Relationship Id="rId76" Type="http://schemas.openxmlformats.org/officeDocument/2006/relationships/image" Target="../media/image995.png"/><Relationship Id="rId141" Type="http://schemas.openxmlformats.org/officeDocument/2006/relationships/customXml" Target="../ink/ink1549.xml"/><Relationship Id="rId379" Type="http://schemas.openxmlformats.org/officeDocument/2006/relationships/customXml" Target="../ink/ink1668.xml"/><Relationship Id="rId7" Type="http://schemas.openxmlformats.org/officeDocument/2006/relationships/customXml" Target="../ink/ink1482.xml"/><Relationship Id="rId183" Type="http://schemas.openxmlformats.org/officeDocument/2006/relationships/customXml" Target="../ink/ink1570.xml"/><Relationship Id="rId239" Type="http://schemas.openxmlformats.org/officeDocument/2006/relationships/customXml" Target="../ink/ink1598.xml"/><Relationship Id="rId390" Type="http://schemas.openxmlformats.org/officeDocument/2006/relationships/image" Target="../media/image1152.png"/><Relationship Id="rId404" Type="http://schemas.openxmlformats.org/officeDocument/2006/relationships/image" Target="../media/image1159.png"/><Relationship Id="rId446" Type="http://schemas.openxmlformats.org/officeDocument/2006/relationships/image" Target="../media/image1180.png"/><Relationship Id="rId250" Type="http://schemas.openxmlformats.org/officeDocument/2006/relationships/image" Target="../media/image1082.png"/><Relationship Id="rId292" Type="http://schemas.openxmlformats.org/officeDocument/2006/relationships/image" Target="../media/image1103.png"/><Relationship Id="rId306" Type="http://schemas.openxmlformats.org/officeDocument/2006/relationships/image" Target="../media/image1110.png"/><Relationship Id="rId488" Type="http://schemas.openxmlformats.org/officeDocument/2006/relationships/image" Target="../media/image1201.png"/><Relationship Id="rId45" Type="http://schemas.openxmlformats.org/officeDocument/2006/relationships/customXml" Target="../ink/ink1501.xml"/><Relationship Id="rId87" Type="http://schemas.openxmlformats.org/officeDocument/2006/relationships/customXml" Target="../ink/ink1522.xml"/><Relationship Id="rId110" Type="http://schemas.openxmlformats.org/officeDocument/2006/relationships/image" Target="../media/image1012.png"/><Relationship Id="rId348" Type="http://schemas.openxmlformats.org/officeDocument/2006/relationships/image" Target="../media/image1131.png"/><Relationship Id="rId152" Type="http://schemas.openxmlformats.org/officeDocument/2006/relationships/image" Target="../media/image1033.png"/><Relationship Id="rId194" Type="http://schemas.openxmlformats.org/officeDocument/2006/relationships/image" Target="../media/image1054.png"/><Relationship Id="rId208" Type="http://schemas.openxmlformats.org/officeDocument/2006/relationships/image" Target="../media/image1061.png"/><Relationship Id="rId415" Type="http://schemas.openxmlformats.org/officeDocument/2006/relationships/customXml" Target="../ink/ink1686.xml"/><Relationship Id="rId457" Type="http://schemas.openxmlformats.org/officeDocument/2006/relationships/customXml" Target="../ink/ink1707.xml"/><Relationship Id="rId261" Type="http://schemas.openxmlformats.org/officeDocument/2006/relationships/customXml" Target="../ink/ink1609.xml"/><Relationship Id="rId14" Type="http://schemas.openxmlformats.org/officeDocument/2006/relationships/image" Target="../media/image964.png"/><Relationship Id="rId56" Type="http://schemas.openxmlformats.org/officeDocument/2006/relationships/image" Target="../media/image985.png"/><Relationship Id="rId317" Type="http://schemas.openxmlformats.org/officeDocument/2006/relationships/customXml" Target="../ink/ink1637.xml"/><Relationship Id="rId359" Type="http://schemas.openxmlformats.org/officeDocument/2006/relationships/customXml" Target="../ink/ink1658.xml"/><Relationship Id="rId98" Type="http://schemas.openxmlformats.org/officeDocument/2006/relationships/image" Target="../media/image1006.png"/><Relationship Id="rId121" Type="http://schemas.openxmlformats.org/officeDocument/2006/relationships/customXml" Target="../ink/ink1539.xml"/><Relationship Id="rId163" Type="http://schemas.openxmlformats.org/officeDocument/2006/relationships/customXml" Target="../ink/ink1560.xml"/><Relationship Id="rId219" Type="http://schemas.openxmlformats.org/officeDocument/2006/relationships/customXml" Target="../ink/ink1588.xml"/><Relationship Id="rId370" Type="http://schemas.openxmlformats.org/officeDocument/2006/relationships/image" Target="../media/image1142.png"/><Relationship Id="rId426" Type="http://schemas.openxmlformats.org/officeDocument/2006/relationships/image" Target="../media/image1170.png"/><Relationship Id="rId230" Type="http://schemas.openxmlformats.org/officeDocument/2006/relationships/image" Target="../media/image1072.png"/><Relationship Id="rId468" Type="http://schemas.openxmlformats.org/officeDocument/2006/relationships/image" Target="../media/image1191.png"/><Relationship Id="rId25" Type="http://schemas.openxmlformats.org/officeDocument/2006/relationships/customXml" Target="../ink/ink1491.xml"/><Relationship Id="rId67" Type="http://schemas.openxmlformats.org/officeDocument/2006/relationships/customXml" Target="../ink/ink1512.xml"/><Relationship Id="rId272" Type="http://schemas.openxmlformats.org/officeDocument/2006/relationships/image" Target="../media/image1093.png"/><Relationship Id="rId328" Type="http://schemas.openxmlformats.org/officeDocument/2006/relationships/image" Target="../media/image1121.png"/><Relationship Id="rId132" Type="http://schemas.openxmlformats.org/officeDocument/2006/relationships/image" Target="../media/image1023.png"/><Relationship Id="rId174" Type="http://schemas.openxmlformats.org/officeDocument/2006/relationships/image" Target="../media/image1044.png"/><Relationship Id="rId381" Type="http://schemas.openxmlformats.org/officeDocument/2006/relationships/customXml" Target="../ink/ink1669.xml"/><Relationship Id="rId241" Type="http://schemas.openxmlformats.org/officeDocument/2006/relationships/customXml" Target="../ink/ink1599.xml"/><Relationship Id="rId437" Type="http://schemas.openxmlformats.org/officeDocument/2006/relationships/customXml" Target="../ink/ink1697.xml"/><Relationship Id="rId479" Type="http://schemas.openxmlformats.org/officeDocument/2006/relationships/customXml" Target="../ink/ink1718.xml"/><Relationship Id="rId36" Type="http://schemas.openxmlformats.org/officeDocument/2006/relationships/image" Target="../media/image975.png"/><Relationship Id="rId283" Type="http://schemas.openxmlformats.org/officeDocument/2006/relationships/customXml" Target="../ink/ink1620.xml"/><Relationship Id="rId339" Type="http://schemas.openxmlformats.org/officeDocument/2006/relationships/customXml" Target="../ink/ink1648.xml"/><Relationship Id="rId490" Type="http://schemas.openxmlformats.org/officeDocument/2006/relationships/image" Target="../media/image1202.png"/><Relationship Id="rId78" Type="http://schemas.openxmlformats.org/officeDocument/2006/relationships/image" Target="../media/image996.png"/><Relationship Id="rId101" Type="http://schemas.openxmlformats.org/officeDocument/2006/relationships/customXml" Target="../ink/ink1529.xml"/><Relationship Id="rId143" Type="http://schemas.openxmlformats.org/officeDocument/2006/relationships/customXml" Target="../ink/ink1550.xml"/><Relationship Id="rId185" Type="http://schemas.openxmlformats.org/officeDocument/2006/relationships/customXml" Target="../ink/ink1571.xml"/><Relationship Id="rId350" Type="http://schemas.openxmlformats.org/officeDocument/2006/relationships/image" Target="../media/image1132.png"/><Relationship Id="rId406" Type="http://schemas.openxmlformats.org/officeDocument/2006/relationships/image" Target="../media/image1160.png"/><Relationship Id="rId9" Type="http://schemas.openxmlformats.org/officeDocument/2006/relationships/customXml" Target="../ink/ink1483.xml"/><Relationship Id="rId210" Type="http://schemas.openxmlformats.org/officeDocument/2006/relationships/image" Target="../media/image1062.png"/><Relationship Id="rId392" Type="http://schemas.openxmlformats.org/officeDocument/2006/relationships/image" Target="../media/image1153.png"/><Relationship Id="rId448" Type="http://schemas.openxmlformats.org/officeDocument/2006/relationships/image" Target="../media/image1181.png"/><Relationship Id="rId252" Type="http://schemas.openxmlformats.org/officeDocument/2006/relationships/image" Target="../media/image1083.png"/><Relationship Id="rId294" Type="http://schemas.openxmlformats.org/officeDocument/2006/relationships/image" Target="../media/image1104.png"/><Relationship Id="rId308" Type="http://schemas.openxmlformats.org/officeDocument/2006/relationships/image" Target="../media/image1111.png"/><Relationship Id="rId47" Type="http://schemas.openxmlformats.org/officeDocument/2006/relationships/customXml" Target="../ink/ink1502.xml"/><Relationship Id="rId89" Type="http://schemas.openxmlformats.org/officeDocument/2006/relationships/customXml" Target="../ink/ink1523.xml"/><Relationship Id="rId112" Type="http://schemas.openxmlformats.org/officeDocument/2006/relationships/image" Target="../media/image1013.png"/><Relationship Id="rId154" Type="http://schemas.openxmlformats.org/officeDocument/2006/relationships/image" Target="../media/image1034.png"/><Relationship Id="rId361" Type="http://schemas.openxmlformats.org/officeDocument/2006/relationships/customXml" Target="../ink/ink1659.xml"/><Relationship Id="rId196" Type="http://schemas.openxmlformats.org/officeDocument/2006/relationships/image" Target="../media/image1055.png"/><Relationship Id="rId417" Type="http://schemas.openxmlformats.org/officeDocument/2006/relationships/customXml" Target="../ink/ink1687.xml"/><Relationship Id="rId459" Type="http://schemas.openxmlformats.org/officeDocument/2006/relationships/customXml" Target="../ink/ink1708.xml"/><Relationship Id="rId16" Type="http://schemas.openxmlformats.org/officeDocument/2006/relationships/image" Target="../media/image965.png"/><Relationship Id="rId221" Type="http://schemas.openxmlformats.org/officeDocument/2006/relationships/customXml" Target="../ink/ink1589.xml"/><Relationship Id="rId263" Type="http://schemas.openxmlformats.org/officeDocument/2006/relationships/customXml" Target="../ink/ink1610.xml"/><Relationship Id="rId319" Type="http://schemas.openxmlformats.org/officeDocument/2006/relationships/customXml" Target="../ink/ink1638.xml"/><Relationship Id="rId470" Type="http://schemas.openxmlformats.org/officeDocument/2006/relationships/image" Target="../media/image1192.png"/><Relationship Id="rId58" Type="http://schemas.openxmlformats.org/officeDocument/2006/relationships/image" Target="../media/image986.png"/><Relationship Id="rId123" Type="http://schemas.openxmlformats.org/officeDocument/2006/relationships/customXml" Target="../ink/ink1540.xml"/><Relationship Id="rId330" Type="http://schemas.openxmlformats.org/officeDocument/2006/relationships/image" Target="../media/image1122.png"/><Relationship Id="rId165" Type="http://schemas.openxmlformats.org/officeDocument/2006/relationships/customXml" Target="../ink/ink1561.xml"/><Relationship Id="rId372" Type="http://schemas.openxmlformats.org/officeDocument/2006/relationships/image" Target="../media/image1143.png"/><Relationship Id="rId428" Type="http://schemas.openxmlformats.org/officeDocument/2006/relationships/image" Target="../media/image1171.png"/><Relationship Id="rId232" Type="http://schemas.openxmlformats.org/officeDocument/2006/relationships/image" Target="../media/image1073.png"/><Relationship Id="rId274" Type="http://schemas.openxmlformats.org/officeDocument/2006/relationships/image" Target="../media/image1094.png"/><Relationship Id="rId481" Type="http://schemas.openxmlformats.org/officeDocument/2006/relationships/customXml" Target="../ink/ink1719.xml"/><Relationship Id="rId27" Type="http://schemas.openxmlformats.org/officeDocument/2006/relationships/customXml" Target="../ink/ink1492.xml"/><Relationship Id="rId69" Type="http://schemas.openxmlformats.org/officeDocument/2006/relationships/customXml" Target="../ink/ink1513.xml"/><Relationship Id="rId134" Type="http://schemas.openxmlformats.org/officeDocument/2006/relationships/image" Target="../media/image1024.png"/><Relationship Id="rId80" Type="http://schemas.openxmlformats.org/officeDocument/2006/relationships/image" Target="../media/image997.png"/><Relationship Id="rId176" Type="http://schemas.openxmlformats.org/officeDocument/2006/relationships/image" Target="../media/image1045.png"/><Relationship Id="rId341" Type="http://schemas.openxmlformats.org/officeDocument/2006/relationships/customXml" Target="../ink/ink1649.xml"/><Relationship Id="rId383" Type="http://schemas.openxmlformats.org/officeDocument/2006/relationships/customXml" Target="../ink/ink1670.xml"/><Relationship Id="rId439" Type="http://schemas.openxmlformats.org/officeDocument/2006/relationships/customXml" Target="../ink/ink1698.xml"/><Relationship Id="rId201" Type="http://schemas.openxmlformats.org/officeDocument/2006/relationships/customXml" Target="../ink/ink1579.xml"/><Relationship Id="rId243" Type="http://schemas.openxmlformats.org/officeDocument/2006/relationships/customXml" Target="../ink/ink1600.xml"/><Relationship Id="rId285" Type="http://schemas.openxmlformats.org/officeDocument/2006/relationships/customXml" Target="../ink/ink1621.xml"/><Relationship Id="rId450" Type="http://schemas.openxmlformats.org/officeDocument/2006/relationships/image" Target="../media/image1182.png"/><Relationship Id="rId38" Type="http://schemas.openxmlformats.org/officeDocument/2006/relationships/image" Target="../media/image976.png"/><Relationship Id="rId103" Type="http://schemas.openxmlformats.org/officeDocument/2006/relationships/customXml" Target="../ink/ink1530.xml"/><Relationship Id="rId310" Type="http://schemas.openxmlformats.org/officeDocument/2006/relationships/image" Target="../media/image1112.png"/><Relationship Id="rId492" Type="http://schemas.openxmlformats.org/officeDocument/2006/relationships/image" Target="../media/image1203.png"/><Relationship Id="rId91" Type="http://schemas.openxmlformats.org/officeDocument/2006/relationships/customXml" Target="../ink/ink1524.xml"/><Relationship Id="rId145" Type="http://schemas.openxmlformats.org/officeDocument/2006/relationships/customXml" Target="../ink/ink1551.xml"/><Relationship Id="rId187" Type="http://schemas.openxmlformats.org/officeDocument/2006/relationships/customXml" Target="../ink/ink1572.xml"/><Relationship Id="rId352" Type="http://schemas.openxmlformats.org/officeDocument/2006/relationships/image" Target="../media/image1133.png"/><Relationship Id="rId394" Type="http://schemas.openxmlformats.org/officeDocument/2006/relationships/image" Target="../media/image1154.png"/><Relationship Id="rId408" Type="http://schemas.openxmlformats.org/officeDocument/2006/relationships/image" Target="../media/image1161.png"/><Relationship Id="rId212" Type="http://schemas.openxmlformats.org/officeDocument/2006/relationships/image" Target="../media/image1063.png"/><Relationship Id="rId254" Type="http://schemas.openxmlformats.org/officeDocument/2006/relationships/image" Target="../media/image1084.png"/><Relationship Id="rId49" Type="http://schemas.openxmlformats.org/officeDocument/2006/relationships/customXml" Target="../ink/ink1503.xml"/><Relationship Id="rId114" Type="http://schemas.openxmlformats.org/officeDocument/2006/relationships/image" Target="../media/image1014.png"/><Relationship Id="rId296" Type="http://schemas.openxmlformats.org/officeDocument/2006/relationships/image" Target="../media/image1105.png"/><Relationship Id="rId461" Type="http://schemas.openxmlformats.org/officeDocument/2006/relationships/customXml" Target="../ink/ink1709.xml"/><Relationship Id="rId60" Type="http://schemas.openxmlformats.org/officeDocument/2006/relationships/image" Target="../media/image987.png"/><Relationship Id="rId156" Type="http://schemas.openxmlformats.org/officeDocument/2006/relationships/image" Target="../media/image1035.png"/><Relationship Id="rId198" Type="http://schemas.openxmlformats.org/officeDocument/2006/relationships/image" Target="../media/image1056.png"/><Relationship Id="rId321" Type="http://schemas.openxmlformats.org/officeDocument/2006/relationships/customXml" Target="../ink/ink1639.xml"/><Relationship Id="rId363" Type="http://schemas.openxmlformats.org/officeDocument/2006/relationships/customXml" Target="../ink/ink1660.xml"/><Relationship Id="rId419" Type="http://schemas.openxmlformats.org/officeDocument/2006/relationships/customXml" Target="../ink/ink1688.xml"/><Relationship Id="rId223" Type="http://schemas.openxmlformats.org/officeDocument/2006/relationships/customXml" Target="../ink/ink1590.xml"/><Relationship Id="rId430" Type="http://schemas.openxmlformats.org/officeDocument/2006/relationships/image" Target="../media/image1172.png"/><Relationship Id="rId18" Type="http://schemas.openxmlformats.org/officeDocument/2006/relationships/image" Target="../media/image966.png"/><Relationship Id="rId265" Type="http://schemas.openxmlformats.org/officeDocument/2006/relationships/customXml" Target="../ink/ink1611.xml"/><Relationship Id="rId472" Type="http://schemas.openxmlformats.org/officeDocument/2006/relationships/image" Target="../media/image1193.png"/><Relationship Id="rId125" Type="http://schemas.openxmlformats.org/officeDocument/2006/relationships/customXml" Target="../ink/ink1541.xml"/><Relationship Id="rId167" Type="http://schemas.openxmlformats.org/officeDocument/2006/relationships/customXml" Target="../ink/ink1562.xml"/><Relationship Id="rId332" Type="http://schemas.openxmlformats.org/officeDocument/2006/relationships/image" Target="../media/image1123.png"/><Relationship Id="rId374" Type="http://schemas.openxmlformats.org/officeDocument/2006/relationships/image" Target="../media/image1144.png"/><Relationship Id="rId71" Type="http://schemas.openxmlformats.org/officeDocument/2006/relationships/customXml" Target="../ink/ink1514.xml"/><Relationship Id="rId234" Type="http://schemas.openxmlformats.org/officeDocument/2006/relationships/image" Target="../media/image1074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93.xml"/><Relationship Id="rId276" Type="http://schemas.openxmlformats.org/officeDocument/2006/relationships/image" Target="../media/image1095.png"/><Relationship Id="rId441" Type="http://schemas.openxmlformats.org/officeDocument/2006/relationships/customXml" Target="../ink/ink1699.xml"/><Relationship Id="rId483" Type="http://schemas.openxmlformats.org/officeDocument/2006/relationships/customXml" Target="../ink/ink1720.xml"/><Relationship Id="rId40" Type="http://schemas.openxmlformats.org/officeDocument/2006/relationships/image" Target="../media/image977.png"/><Relationship Id="rId136" Type="http://schemas.openxmlformats.org/officeDocument/2006/relationships/image" Target="../media/image1025.png"/><Relationship Id="rId178" Type="http://schemas.openxmlformats.org/officeDocument/2006/relationships/image" Target="../media/image1046.png"/><Relationship Id="rId301" Type="http://schemas.openxmlformats.org/officeDocument/2006/relationships/customXml" Target="../ink/ink1629.xml"/><Relationship Id="rId343" Type="http://schemas.openxmlformats.org/officeDocument/2006/relationships/customXml" Target="../ink/ink1650.xml"/><Relationship Id="rId82" Type="http://schemas.openxmlformats.org/officeDocument/2006/relationships/image" Target="../media/image998.png"/><Relationship Id="rId203" Type="http://schemas.openxmlformats.org/officeDocument/2006/relationships/customXml" Target="../ink/ink1580.xml"/><Relationship Id="rId385" Type="http://schemas.openxmlformats.org/officeDocument/2006/relationships/customXml" Target="../ink/ink1671.xml"/><Relationship Id="rId245" Type="http://schemas.openxmlformats.org/officeDocument/2006/relationships/customXml" Target="../ink/ink1601.xml"/><Relationship Id="rId287" Type="http://schemas.openxmlformats.org/officeDocument/2006/relationships/customXml" Target="../ink/ink1622.xml"/><Relationship Id="rId410" Type="http://schemas.openxmlformats.org/officeDocument/2006/relationships/image" Target="../media/image1162.png"/><Relationship Id="rId452" Type="http://schemas.openxmlformats.org/officeDocument/2006/relationships/image" Target="../media/image1183.png"/><Relationship Id="rId494" Type="http://schemas.openxmlformats.org/officeDocument/2006/relationships/image" Target="../media/image1204.png"/><Relationship Id="rId105" Type="http://schemas.openxmlformats.org/officeDocument/2006/relationships/customXml" Target="../ink/ink1531.xml"/><Relationship Id="rId147" Type="http://schemas.openxmlformats.org/officeDocument/2006/relationships/customXml" Target="../ink/ink1552.xml"/><Relationship Id="rId312" Type="http://schemas.openxmlformats.org/officeDocument/2006/relationships/image" Target="../media/image1113.png"/><Relationship Id="rId354" Type="http://schemas.openxmlformats.org/officeDocument/2006/relationships/image" Target="../media/image1134.png"/><Relationship Id="rId51" Type="http://schemas.openxmlformats.org/officeDocument/2006/relationships/customXml" Target="../ink/ink1504.xml"/><Relationship Id="rId93" Type="http://schemas.openxmlformats.org/officeDocument/2006/relationships/customXml" Target="../ink/ink1525.xml"/><Relationship Id="rId189" Type="http://schemas.openxmlformats.org/officeDocument/2006/relationships/customXml" Target="../ink/ink1573.xml"/><Relationship Id="rId396" Type="http://schemas.openxmlformats.org/officeDocument/2006/relationships/image" Target="../media/image1155.png"/><Relationship Id="rId214" Type="http://schemas.openxmlformats.org/officeDocument/2006/relationships/image" Target="../media/image1064.png"/><Relationship Id="rId256" Type="http://schemas.openxmlformats.org/officeDocument/2006/relationships/image" Target="../media/image1085.png"/><Relationship Id="rId298" Type="http://schemas.openxmlformats.org/officeDocument/2006/relationships/image" Target="../media/image1106.png"/><Relationship Id="rId421" Type="http://schemas.openxmlformats.org/officeDocument/2006/relationships/customXml" Target="../ink/ink1689.xml"/><Relationship Id="rId463" Type="http://schemas.openxmlformats.org/officeDocument/2006/relationships/customXml" Target="../ink/ink1710.xml"/><Relationship Id="rId116" Type="http://schemas.openxmlformats.org/officeDocument/2006/relationships/image" Target="../media/image1015.png"/><Relationship Id="rId158" Type="http://schemas.openxmlformats.org/officeDocument/2006/relationships/image" Target="../media/image1036.png"/><Relationship Id="rId323" Type="http://schemas.openxmlformats.org/officeDocument/2006/relationships/customXml" Target="../ink/ink1640.xml"/><Relationship Id="rId20" Type="http://schemas.openxmlformats.org/officeDocument/2006/relationships/image" Target="../media/image967.png"/><Relationship Id="rId62" Type="http://schemas.openxmlformats.org/officeDocument/2006/relationships/image" Target="../media/image988.png"/><Relationship Id="rId365" Type="http://schemas.openxmlformats.org/officeDocument/2006/relationships/customXml" Target="../ink/ink1661.xml"/><Relationship Id="rId190" Type="http://schemas.openxmlformats.org/officeDocument/2006/relationships/image" Target="../media/image1052.png"/><Relationship Id="rId204" Type="http://schemas.openxmlformats.org/officeDocument/2006/relationships/image" Target="../media/image1059.png"/><Relationship Id="rId225" Type="http://schemas.openxmlformats.org/officeDocument/2006/relationships/customXml" Target="../ink/ink1591.xml"/><Relationship Id="rId246" Type="http://schemas.openxmlformats.org/officeDocument/2006/relationships/image" Target="../media/image1080.png"/><Relationship Id="rId267" Type="http://schemas.openxmlformats.org/officeDocument/2006/relationships/customXml" Target="../ink/ink1612.xml"/><Relationship Id="rId288" Type="http://schemas.openxmlformats.org/officeDocument/2006/relationships/image" Target="../media/image1101.png"/><Relationship Id="rId411" Type="http://schemas.openxmlformats.org/officeDocument/2006/relationships/customXml" Target="../ink/ink1684.xml"/><Relationship Id="rId432" Type="http://schemas.openxmlformats.org/officeDocument/2006/relationships/image" Target="../media/image1173.png"/><Relationship Id="rId453" Type="http://schemas.openxmlformats.org/officeDocument/2006/relationships/customXml" Target="../ink/ink1705.xml"/><Relationship Id="rId474" Type="http://schemas.openxmlformats.org/officeDocument/2006/relationships/image" Target="../media/image1194.png"/><Relationship Id="rId106" Type="http://schemas.openxmlformats.org/officeDocument/2006/relationships/image" Target="../media/image1010.png"/><Relationship Id="rId127" Type="http://schemas.openxmlformats.org/officeDocument/2006/relationships/customXml" Target="../ink/ink1542.xml"/><Relationship Id="rId313" Type="http://schemas.openxmlformats.org/officeDocument/2006/relationships/customXml" Target="../ink/ink1635.xml"/><Relationship Id="rId495" Type="http://schemas.openxmlformats.org/officeDocument/2006/relationships/customXml" Target="../ink/ink1726.xml"/><Relationship Id="rId10" Type="http://schemas.openxmlformats.org/officeDocument/2006/relationships/image" Target="../media/image962.png"/><Relationship Id="rId31" Type="http://schemas.openxmlformats.org/officeDocument/2006/relationships/customXml" Target="../ink/ink1494.xml"/><Relationship Id="rId52" Type="http://schemas.openxmlformats.org/officeDocument/2006/relationships/image" Target="../media/image983.png"/><Relationship Id="rId73" Type="http://schemas.openxmlformats.org/officeDocument/2006/relationships/customXml" Target="../ink/ink1515.xml"/><Relationship Id="rId94" Type="http://schemas.openxmlformats.org/officeDocument/2006/relationships/image" Target="../media/image1004.png"/><Relationship Id="rId148" Type="http://schemas.openxmlformats.org/officeDocument/2006/relationships/image" Target="../media/image1031.png"/><Relationship Id="rId169" Type="http://schemas.openxmlformats.org/officeDocument/2006/relationships/customXml" Target="../ink/ink1563.xml"/><Relationship Id="rId334" Type="http://schemas.openxmlformats.org/officeDocument/2006/relationships/image" Target="../media/image1124.png"/><Relationship Id="rId355" Type="http://schemas.openxmlformats.org/officeDocument/2006/relationships/customXml" Target="../ink/ink1656.xml"/><Relationship Id="rId376" Type="http://schemas.openxmlformats.org/officeDocument/2006/relationships/image" Target="../media/image1145.png"/><Relationship Id="rId397" Type="http://schemas.openxmlformats.org/officeDocument/2006/relationships/customXml" Target="../ink/ink1677.xml"/><Relationship Id="rId4" Type="http://schemas.openxmlformats.org/officeDocument/2006/relationships/image" Target="../media/image959.png"/><Relationship Id="rId180" Type="http://schemas.openxmlformats.org/officeDocument/2006/relationships/image" Target="../media/image1047.png"/><Relationship Id="rId215" Type="http://schemas.openxmlformats.org/officeDocument/2006/relationships/customXml" Target="../ink/ink1586.xml"/><Relationship Id="rId236" Type="http://schemas.openxmlformats.org/officeDocument/2006/relationships/image" Target="../media/image1075.png"/><Relationship Id="rId257" Type="http://schemas.openxmlformats.org/officeDocument/2006/relationships/customXml" Target="../ink/ink1607.xml"/><Relationship Id="rId278" Type="http://schemas.openxmlformats.org/officeDocument/2006/relationships/image" Target="../media/image1096.png"/><Relationship Id="rId401" Type="http://schemas.openxmlformats.org/officeDocument/2006/relationships/customXml" Target="../ink/ink1679.xml"/><Relationship Id="rId422" Type="http://schemas.openxmlformats.org/officeDocument/2006/relationships/image" Target="../media/image1168.png"/><Relationship Id="rId443" Type="http://schemas.openxmlformats.org/officeDocument/2006/relationships/customXml" Target="../ink/ink1700.xml"/><Relationship Id="rId464" Type="http://schemas.openxmlformats.org/officeDocument/2006/relationships/image" Target="../media/image1189.png"/><Relationship Id="rId303" Type="http://schemas.openxmlformats.org/officeDocument/2006/relationships/customXml" Target="../ink/ink1630.xml"/><Relationship Id="rId485" Type="http://schemas.openxmlformats.org/officeDocument/2006/relationships/customXml" Target="../ink/ink1721.xml"/><Relationship Id="rId42" Type="http://schemas.openxmlformats.org/officeDocument/2006/relationships/image" Target="../media/image978.png"/><Relationship Id="rId84" Type="http://schemas.openxmlformats.org/officeDocument/2006/relationships/image" Target="../media/image999.png"/><Relationship Id="rId138" Type="http://schemas.openxmlformats.org/officeDocument/2006/relationships/image" Target="../media/image1026.png"/><Relationship Id="rId345" Type="http://schemas.openxmlformats.org/officeDocument/2006/relationships/customXml" Target="../ink/ink1651.xml"/><Relationship Id="rId387" Type="http://schemas.openxmlformats.org/officeDocument/2006/relationships/customXml" Target="../ink/ink1672.xml"/><Relationship Id="rId191" Type="http://schemas.openxmlformats.org/officeDocument/2006/relationships/customXml" Target="../ink/ink1574.xml"/><Relationship Id="rId205" Type="http://schemas.openxmlformats.org/officeDocument/2006/relationships/customXml" Target="../ink/ink1581.xml"/><Relationship Id="rId247" Type="http://schemas.openxmlformats.org/officeDocument/2006/relationships/customXml" Target="../ink/ink1602.xml"/><Relationship Id="rId412" Type="http://schemas.openxmlformats.org/officeDocument/2006/relationships/image" Target="../media/image1163.png"/><Relationship Id="rId107" Type="http://schemas.openxmlformats.org/officeDocument/2006/relationships/customXml" Target="../ink/ink1532.xml"/><Relationship Id="rId289" Type="http://schemas.openxmlformats.org/officeDocument/2006/relationships/customXml" Target="../ink/ink1623.xml"/><Relationship Id="rId454" Type="http://schemas.openxmlformats.org/officeDocument/2006/relationships/image" Target="../media/image1184.png"/><Relationship Id="rId496" Type="http://schemas.openxmlformats.org/officeDocument/2006/relationships/image" Target="../media/image1205.png"/><Relationship Id="rId11" Type="http://schemas.openxmlformats.org/officeDocument/2006/relationships/customXml" Target="../ink/ink1484.xml"/><Relationship Id="rId53" Type="http://schemas.openxmlformats.org/officeDocument/2006/relationships/customXml" Target="../ink/ink1505.xml"/><Relationship Id="rId149" Type="http://schemas.openxmlformats.org/officeDocument/2006/relationships/customXml" Target="../ink/ink1553.xml"/><Relationship Id="rId314" Type="http://schemas.openxmlformats.org/officeDocument/2006/relationships/image" Target="../media/image1114.png"/><Relationship Id="rId356" Type="http://schemas.openxmlformats.org/officeDocument/2006/relationships/image" Target="../media/image1135.png"/><Relationship Id="rId398" Type="http://schemas.openxmlformats.org/officeDocument/2006/relationships/image" Target="../media/image1156.png"/><Relationship Id="rId95" Type="http://schemas.openxmlformats.org/officeDocument/2006/relationships/customXml" Target="../ink/ink1526.xml"/><Relationship Id="rId160" Type="http://schemas.openxmlformats.org/officeDocument/2006/relationships/image" Target="../media/image1037.png"/><Relationship Id="rId216" Type="http://schemas.openxmlformats.org/officeDocument/2006/relationships/image" Target="../media/image1065.png"/><Relationship Id="rId423" Type="http://schemas.openxmlformats.org/officeDocument/2006/relationships/customXml" Target="../ink/ink1690.xml"/><Relationship Id="rId258" Type="http://schemas.openxmlformats.org/officeDocument/2006/relationships/image" Target="../media/image1086.png"/><Relationship Id="rId465" Type="http://schemas.openxmlformats.org/officeDocument/2006/relationships/customXml" Target="../ink/ink1711.xml"/><Relationship Id="rId22" Type="http://schemas.openxmlformats.org/officeDocument/2006/relationships/image" Target="../media/image968.png"/><Relationship Id="rId64" Type="http://schemas.openxmlformats.org/officeDocument/2006/relationships/image" Target="../media/image989.png"/><Relationship Id="rId118" Type="http://schemas.openxmlformats.org/officeDocument/2006/relationships/image" Target="../media/image1016.png"/><Relationship Id="rId325" Type="http://schemas.openxmlformats.org/officeDocument/2006/relationships/customXml" Target="../ink/ink1641.xml"/><Relationship Id="rId367" Type="http://schemas.openxmlformats.org/officeDocument/2006/relationships/customXml" Target="../ink/ink1662.xml"/><Relationship Id="rId171" Type="http://schemas.openxmlformats.org/officeDocument/2006/relationships/customXml" Target="../ink/ink1564.xml"/><Relationship Id="rId227" Type="http://schemas.openxmlformats.org/officeDocument/2006/relationships/customXml" Target="../ink/ink1592.xml"/><Relationship Id="rId269" Type="http://schemas.openxmlformats.org/officeDocument/2006/relationships/customXml" Target="../ink/ink1613.xml"/><Relationship Id="rId434" Type="http://schemas.openxmlformats.org/officeDocument/2006/relationships/image" Target="../media/image1174.png"/><Relationship Id="rId476" Type="http://schemas.openxmlformats.org/officeDocument/2006/relationships/image" Target="../media/image1195.png"/><Relationship Id="rId33" Type="http://schemas.openxmlformats.org/officeDocument/2006/relationships/customXml" Target="../ink/ink1495.xml"/><Relationship Id="rId129" Type="http://schemas.openxmlformats.org/officeDocument/2006/relationships/customXml" Target="../ink/ink1543.xml"/><Relationship Id="rId280" Type="http://schemas.openxmlformats.org/officeDocument/2006/relationships/image" Target="../media/image1097.png"/><Relationship Id="rId336" Type="http://schemas.openxmlformats.org/officeDocument/2006/relationships/image" Target="../media/image1125.png"/><Relationship Id="rId75" Type="http://schemas.openxmlformats.org/officeDocument/2006/relationships/customXml" Target="../ink/ink1516.xml"/><Relationship Id="rId140" Type="http://schemas.openxmlformats.org/officeDocument/2006/relationships/image" Target="../media/image1027.png"/><Relationship Id="rId182" Type="http://schemas.openxmlformats.org/officeDocument/2006/relationships/image" Target="../media/image1048.png"/><Relationship Id="rId378" Type="http://schemas.openxmlformats.org/officeDocument/2006/relationships/image" Target="../media/image1146.png"/><Relationship Id="rId403" Type="http://schemas.openxmlformats.org/officeDocument/2006/relationships/customXml" Target="../ink/ink1680.xml"/><Relationship Id="rId6" Type="http://schemas.openxmlformats.org/officeDocument/2006/relationships/image" Target="../media/image960.png"/><Relationship Id="rId238" Type="http://schemas.openxmlformats.org/officeDocument/2006/relationships/image" Target="../media/image1076.png"/><Relationship Id="rId445" Type="http://schemas.openxmlformats.org/officeDocument/2006/relationships/customXml" Target="../ink/ink1701.xml"/><Relationship Id="rId487" Type="http://schemas.openxmlformats.org/officeDocument/2006/relationships/customXml" Target="../ink/ink1722.xml"/><Relationship Id="rId291" Type="http://schemas.openxmlformats.org/officeDocument/2006/relationships/customXml" Target="../ink/ink1624.xml"/><Relationship Id="rId305" Type="http://schemas.openxmlformats.org/officeDocument/2006/relationships/customXml" Target="../ink/ink1631.xml"/><Relationship Id="rId347" Type="http://schemas.openxmlformats.org/officeDocument/2006/relationships/customXml" Target="../ink/ink1652.xml"/><Relationship Id="rId44" Type="http://schemas.openxmlformats.org/officeDocument/2006/relationships/image" Target="../media/image979.png"/><Relationship Id="rId86" Type="http://schemas.openxmlformats.org/officeDocument/2006/relationships/image" Target="../media/image1000.png"/><Relationship Id="rId151" Type="http://schemas.openxmlformats.org/officeDocument/2006/relationships/customXml" Target="../ink/ink1554.xml"/><Relationship Id="rId389" Type="http://schemas.openxmlformats.org/officeDocument/2006/relationships/customXml" Target="../ink/ink1673.xml"/><Relationship Id="rId193" Type="http://schemas.openxmlformats.org/officeDocument/2006/relationships/customXml" Target="../ink/ink1575.xml"/><Relationship Id="rId207" Type="http://schemas.openxmlformats.org/officeDocument/2006/relationships/customXml" Target="../ink/ink1582.xml"/><Relationship Id="rId249" Type="http://schemas.openxmlformats.org/officeDocument/2006/relationships/customXml" Target="../ink/ink1603.xml"/><Relationship Id="rId414" Type="http://schemas.openxmlformats.org/officeDocument/2006/relationships/image" Target="../media/image1164.png"/><Relationship Id="rId456" Type="http://schemas.openxmlformats.org/officeDocument/2006/relationships/image" Target="../media/image1185.png"/><Relationship Id="rId13" Type="http://schemas.openxmlformats.org/officeDocument/2006/relationships/customXml" Target="../ink/ink1485.xml"/><Relationship Id="rId109" Type="http://schemas.openxmlformats.org/officeDocument/2006/relationships/customXml" Target="../ink/ink1533.xml"/><Relationship Id="rId260" Type="http://schemas.openxmlformats.org/officeDocument/2006/relationships/image" Target="../media/image1087.png"/><Relationship Id="rId316" Type="http://schemas.openxmlformats.org/officeDocument/2006/relationships/image" Target="../media/image1115.png"/><Relationship Id="rId55" Type="http://schemas.openxmlformats.org/officeDocument/2006/relationships/customXml" Target="../ink/ink1506.xml"/><Relationship Id="rId97" Type="http://schemas.openxmlformats.org/officeDocument/2006/relationships/customXml" Target="../ink/ink1527.xml"/><Relationship Id="rId120" Type="http://schemas.openxmlformats.org/officeDocument/2006/relationships/image" Target="../media/image1017.png"/><Relationship Id="rId358" Type="http://schemas.openxmlformats.org/officeDocument/2006/relationships/image" Target="../media/image1136.png"/><Relationship Id="rId162" Type="http://schemas.openxmlformats.org/officeDocument/2006/relationships/image" Target="../media/image1038.png"/><Relationship Id="rId218" Type="http://schemas.openxmlformats.org/officeDocument/2006/relationships/image" Target="../media/image1066.png"/><Relationship Id="rId425" Type="http://schemas.openxmlformats.org/officeDocument/2006/relationships/customXml" Target="../ink/ink1691.xml"/><Relationship Id="rId467" Type="http://schemas.openxmlformats.org/officeDocument/2006/relationships/customXml" Target="../ink/ink1712.xml"/><Relationship Id="rId271" Type="http://schemas.openxmlformats.org/officeDocument/2006/relationships/customXml" Target="../ink/ink1614.xml"/><Relationship Id="rId24" Type="http://schemas.openxmlformats.org/officeDocument/2006/relationships/image" Target="../media/image969.png"/><Relationship Id="rId66" Type="http://schemas.openxmlformats.org/officeDocument/2006/relationships/image" Target="../media/image990.png"/><Relationship Id="rId131" Type="http://schemas.openxmlformats.org/officeDocument/2006/relationships/customXml" Target="../ink/ink1544.xml"/><Relationship Id="rId327" Type="http://schemas.openxmlformats.org/officeDocument/2006/relationships/customXml" Target="../ink/ink1642.xml"/><Relationship Id="rId369" Type="http://schemas.openxmlformats.org/officeDocument/2006/relationships/customXml" Target="../ink/ink1663.xml"/><Relationship Id="rId173" Type="http://schemas.openxmlformats.org/officeDocument/2006/relationships/customXml" Target="../ink/ink1565.xml"/><Relationship Id="rId229" Type="http://schemas.openxmlformats.org/officeDocument/2006/relationships/customXml" Target="../ink/ink1593.xml"/><Relationship Id="rId380" Type="http://schemas.openxmlformats.org/officeDocument/2006/relationships/image" Target="../media/image1147.png"/><Relationship Id="rId436" Type="http://schemas.openxmlformats.org/officeDocument/2006/relationships/image" Target="../media/image1175.png"/><Relationship Id="rId240" Type="http://schemas.openxmlformats.org/officeDocument/2006/relationships/image" Target="../media/image1077.png"/><Relationship Id="rId478" Type="http://schemas.openxmlformats.org/officeDocument/2006/relationships/image" Target="../media/image1196.png"/><Relationship Id="rId35" Type="http://schemas.openxmlformats.org/officeDocument/2006/relationships/customXml" Target="../ink/ink1496.xml"/><Relationship Id="rId77" Type="http://schemas.openxmlformats.org/officeDocument/2006/relationships/customXml" Target="../ink/ink1517.xml"/><Relationship Id="rId100" Type="http://schemas.openxmlformats.org/officeDocument/2006/relationships/image" Target="../media/image1007.png"/><Relationship Id="rId282" Type="http://schemas.openxmlformats.org/officeDocument/2006/relationships/image" Target="../media/image1098.png"/><Relationship Id="rId338" Type="http://schemas.openxmlformats.org/officeDocument/2006/relationships/image" Target="../media/image1126.png"/><Relationship Id="rId8" Type="http://schemas.openxmlformats.org/officeDocument/2006/relationships/image" Target="../media/image961.png"/><Relationship Id="rId142" Type="http://schemas.openxmlformats.org/officeDocument/2006/relationships/image" Target="../media/image1028.png"/><Relationship Id="rId184" Type="http://schemas.openxmlformats.org/officeDocument/2006/relationships/image" Target="../media/image1049.png"/><Relationship Id="rId391" Type="http://schemas.openxmlformats.org/officeDocument/2006/relationships/customXml" Target="../ink/ink1674.xml"/><Relationship Id="rId405" Type="http://schemas.openxmlformats.org/officeDocument/2006/relationships/customXml" Target="../ink/ink1681.xml"/><Relationship Id="rId447" Type="http://schemas.openxmlformats.org/officeDocument/2006/relationships/customXml" Target="../ink/ink1702.xml"/><Relationship Id="rId251" Type="http://schemas.openxmlformats.org/officeDocument/2006/relationships/customXml" Target="../ink/ink1604.xml"/><Relationship Id="rId489" Type="http://schemas.openxmlformats.org/officeDocument/2006/relationships/customXml" Target="../ink/ink1723.xml"/><Relationship Id="rId46" Type="http://schemas.openxmlformats.org/officeDocument/2006/relationships/image" Target="../media/image980.png"/><Relationship Id="rId293" Type="http://schemas.openxmlformats.org/officeDocument/2006/relationships/customXml" Target="../ink/ink1625.xml"/><Relationship Id="rId307" Type="http://schemas.openxmlformats.org/officeDocument/2006/relationships/customXml" Target="../ink/ink1632.xml"/><Relationship Id="rId349" Type="http://schemas.openxmlformats.org/officeDocument/2006/relationships/customXml" Target="../ink/ink1653.xml"/><Relationship Id="rId88" Type="http://schemas.openxmlformats.org/officeDocument/2006/relationships/image" Target="../media/image1001.png"/><Relationship Id="rId111" Type="http://schemas.openxmlformats.org/officeDocument/2006/relationships/customXml" Target="../ink/ink1534.xml"/><Relationship Id="rId153" Type="http://schemas.openxmlformats.org/officeDocument/2006/relationships/customXml" Target="../ink/ink1555.xml"/><Relationship Id="rId195" Type="http://schemas.openxmlformats.org/officeDocument/2006/relationships/customXml" Target="../ink/ink1576.xml"/><Relationship Id="rId209" Type="http://schemas.openxmlformats.org/officeDocument/2006/relationships/customXml" Target="../ink/ink1583.xml"/><Relationship Id="rId360" Type="http://schemas.openxmlformats.org/officeDocument/2006/relationships/image" Target="../media/image1137.png"/><Relationship Id="rId416" Type="http://schemas.openxmlformats.org/officeDocument/2006/relationships/image" Target="../media/image1165.png"/><Relationship Id="rId220" Type="http://schemas.openxmlformats.org/officeDocument/2006/relationships/image" Target="../media/image1067.png"/><Relationship Id="rId458" Type="http://schemas.openxmlformats.org/officeDocument/2006/relationships/image" Target="../media/image1186.png"/><Relationship Id="rId15" Type="http://schemas.openxmlformats.org/officeDocument/2006/relationships/customXml" Target="../ink/ink1486.xml"/><Relationship Id="rId57" Type="http://schemas.openxmlformats.org/officeDocument/2006/relationships/customXml" Target="../ink/ink1507.xml"/><Relationship Id="rId262" Type="http://schemas.openxmlformats.org/officeDocument/2006/relationships/image" Target="../media/image1088.png"/><Relationship Id="rId318" Type="http://schemas.openxmlformats.org/officeDocument/2006/relationships/image" Target="../media/image1116.png"/><Relationship Id="rId99" Type="http://schemas.openxmlformats.org/officeDocument/2006/relationships/customXml" Target="../ink/ink1528.xml"/><Relationship Id="rId122" Type="http://schemas.openxmlformats.org/officeDocument/2006/relationships/image" Target="../media/image1018.png"/><Relationship Id="rId164" Type="http://schemas.openxmlformats.org/officeDocument/2006/relationships/image" Target="../media/image1039.png"/><Relationship Id="rId371" Type="http://schemas.openxmlformats.org/officeDocument/2006/relationships/customXml" Target="../ink/ink1664.xml"/><Relationship Id="rId427" Type="http://schemas.openxmlformats.org/officeDocument/2006/relationships/customXml" Target="../ink/ink1692.xml"/><Relationship Id="rId469" Type="http://schemas.openxmlformats.org/officeDocument/2006/relationships/customXml" Target="../ink/ink1713.xml"/><Relationship Id="rId26" Type="http://schemas.openxmlformats.org/officeDocument/2006/relationships/image" Target="../media/image970.png"/><Relationship Id="rId231" Type="http://schemas.openxmlformats.org/officeDocument/2006/relationships/customXml" Target="../ink/ink1594.xml"/><Relationship Id="rId273" Type="http://schemas.openxmlformats.org/officeDocument/2006/relationships/customXml" Target="../ink/ink1615.xml"/><Relationship Id="rId329" Type="http://schemas.openxmlformats.org/officeDocument/2006/relationships/customXml" Target="../ink/ink1643.xml"/><Relationship Id="rId480" Type="http://schemas.openxmlformats.org/officeDocument/2006/relationships/image" Target="../media/image1197.png"/><Relationship Id="rId68" Type="http://schemas.openxmlformats.org/officeDocument/2006/relationships/image" Target="../media/image991.png"/><Relationship Id="rId133" Type="http://schemas.openxmlformats.org/officeDocument/2006/relationships/customXml" Target="../ink/ink1545.xml"/><Relationship Id="rId175" Type="http://schemas.openxmlformats.org/officeDocument/2006/relationships/customXml" Target="../ink/ink1566.xml"/><Relationship Id="rId340" Type="http://schemas.openxmlformats.org/officeDocument/2006/relationships/image" Target="../media/image1127.png"/><Relationship Id="rId200" Type="http://schemas.openxmlformats.org/officeDocument/2006/relationships/image" Target="../media/image1057.png"/><Relationship Id="rId382" Type="http://schemas.openxmlformats.org/officeDocument/2006/relationships/image" Target="../media/image1148.png"/><Relationship Id="rId438" Type="http://schemas.openxmlformats.org/officeDocument/2006/relationships/image" Target="../media/image1176.png"/><Relationship Id="rId242" Type="http://schemas.openxmlformats.org/officeDocument/2006/relationships/image" Target="../media/image1078.png"/><Relationship Id="rId284" Type="http://schemas.openxmlformats.org/officeDocument/2006/relationships/image" Target="../media/image1099.png"/><Relationship Id="rId491" Type="http://schemas.openxmlformats.org/officeDocument/2006/relationships/customXml" Target="../ink/ink1724.xml"/><Relationship Id="rId37" Type="http://schemas.openxmlformats.org/officeDocument/2006/relationships/customXml" Target="../ink/ink1497.xml"/><Relationship Id="rId79" Type="http://schemas.openxmlformats.org/officeDocument/2006/relationships/customXml" Target="../ink/ink1518.xml"/><Relationship Id="rId102" Type="http://schemas.openxmlformats.org/officeDocument/2006/relationships/image" Target="../media/image1008.png"/><Relationship Id="rId144" Type="http://schemas.openxmlformats.org/officeDocument/2006/relationships/image" Target="../media/image1029.png"/><Relationship Id="rId90" Type="http://schemas.openxmlformats.org/officeDocument/2006/relationships/image" Target="../media/image1002.png"/><Relationship Id="rId186" Type="http://schemas.openxmlformats.org/officeDocument/2006/relationships/image" Target="../media/image1050.png"/><Relationship Id="rId351" Type="http://schemas.openxmlformats.org/officeDocument/2006/relationships/customXml" Target="../ink/ink1654.xml"/><Relationship Id="rId393" Type="http://schemas.openxmlformats.org/officeDocument/2006/relationships/customXml" Target="../ink/ink1675.xml"/><Relationship Id="rId407" Type="http://schemas.openxmlformats.org/officeDocument/2006/relationships/customXml" Target="../ink/ink1682.xml"/><Relationship Id="rId449" Type="http://schemas.openxmlformats.org/officeDocument/2006/relationships/customXml" Target="../ink/ink1703.xml"/><Relationship Id="rId211" Type="http://schemas.openxmlformats.org/officeDocument/2006/relationships/customXml" Target="../ink/ink1584.xml"/><Relationship Id="rId253" Type="http://schemas.openxmlformats.org/officeDocument/2006/relationships/customXml" Target="../ink/ink1605.xml"/><Relationship Id="rId295" Type="http://schemas.openxmlformats.org/officeDocument/2006/relationships/customXml" Target="../ink/ink1626.xml"/><Relationship Id="rId309" Type="http://schemas.openxmlformats.org/officeDocument/2006/relationships/customXml" Target="../ink/ink1633.xml"/><Relationship Id="rId460" Type="http://schemas.openxmlformats.org/officeDocument/2006/relationships/image" Target="../media/image1187.png"/><Relationship Id="rId48" Type="http://schemas.openxmlformats.org/officeDocument/2006/relationships/image" Target="../media/image981.png"/><Relationship Id="rId113" Type="http://schemas.openxmlformats.org/officeDocument/2006/relationships/customXml" Target="../ink/ink1535.xml"/><Relationship Id="rId320" Type="http://schemas.openxmlformats.org/officeDocument/2006/relationships/image" Target="../media/image1117.png"/><Relationship Id="rId155" Type="http://schemas.openxmlformats.org/officeDocument/2006/relationships/customXml" Target="../ink/ink1556.xml"/><Relationship Id="rId197" Type="http://schemas.openxmlformats.org/officeDocument/2006/relationships/customXml" Target="../ink/ink1577.xml"/><Relationship Id="rId362" Type="http://schemas.openxmlformats.org/officeDocument/2006/relationships/image" Target="../media/image1138.png"/><Relationship Id="rId418" Type="http://schemas.openxmlformats.org/officeDocument/2006/relationships/image" Target="../media/image1166.png"/><Relationship Id="rId222" Type="http://schemas.openxmlformats.org/officeDocument/2006/relationships/image" Target="../media/image1068.png"/><Relationship Id="rId264" Type="http://schemas.openxmlformats.org/officeDocument/2006/relationships/image" Target="../media/image1089.png"/><Relationship Id="rId471" Type="http://schemas.openxmlformats.org/officeDocument/2006/relationships/customXml" Target="../ink/ink1714.xml"/><Relationship Id="rId17" Type="http://schemas.openxmlformats.org/officeDocument/2006/relationships/customXml" Target="../ink/ink1487.xml"/><Relationship Id="rId59" Type="http://schemas.openxmlformats.org/officeDocument/2006/relationships/customXml" Target="../ink/ink1508.xml"/><Relationship Id="rId124" Type="http://schemas.openxmlformats.org/officeDocument/2006/relationships/image" Target="../media/image1019.png"/><Relationship Id="rId70" Type="http://schemas.openxmlformats.org/officeDocument/2006/relationships/image" Target="../media/image992.png"/><Relationship Id="rId166" Type="http://schemas.openxmlformats.org/officeDocument/2006/relationships/image" Target="../media/image1040.png"/><Relationship Id="rId331" Type="http://schemas.openxmlformats.org/officeDocument/2006/relationships/customXml" Target="../ink/ink1644.xml"/><Relationship Id="rId373" Type="http://schemas.openxmlformats.org/officeDocument/2006/relationships/customXml" Target="../ink/ink1665.xml"/><Relationship Id="rId429" Type="http://schemas.openxmlformats.org/officeDocument/2006/relationships/customXml" Target="../ink/ink169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95.xml"/><Relationship Id="rId440" Type="http://schemas.openxmlformats.org/officeDocument/2006/relationships/image" Target="../media/image1177.png"/><Relationship Id="rId28" Type="http://schemas.openxmlformats.org/officeDocument/2006/relationships/image" Target="../media/image971.png"/><Relationship Id="rId275" Type="http://schemas.openxmlformats.org/officeDocument/2006/relationships/customXml" Target="../ink/ink1616.xml"/><Relationship Id="rId300" Type="http://schemas.openxmlformats.org/officeDocument/2006/relationships/image" Target="../media/image1107.png"/><Relationship Id="rId482" Type="http://schemas.openxmlformats.org/officeDocument/2006/relationships/image" Target="../media/image1198.png"/><Relationship Id="rId81" Type="http://schemas.openxmlformats.org/officeDocument/2006/relationships/customXml" Target="../ink/ink1519.xml"/><Relationship Id="rId135" Type="http://schemas.openxmlformats.org/officeDocument/2006/relationships/customXml" Target="../ink/ink1546.xml"/><Relationship Id="rId177" Type="http://schemas.openxmlformats.org/officeDocument/2006/relationships/customXml" Target="../ink/ink1567.xml"/><Relationship Id="rId342" Type="http://schemas.openxmlformats.org/officeDocument/2006/relationships/image" Target="../media/image1128.png"/><Relationship Id="rId384" Type="http://schemas.openxmlformats.org/officeDocument/2006/relationships/image" Target="../media/image1149.png"/><Relationship Id="rId202" Type="http://schemas.openxmlformats.org/officeDocument/2006/relationships/image" Target="../media/image1058.png"/><Relationship Id="rId244" Type="http://schemas.openxmlformats.org/officeDocument/2006/relationships/image" Target="../media/image1079.png"/><Relationship Id="rId39" Type="http://schemas.openxmlformats.org/officeDocument/2006/relationships/customXml" Target="../ink/ink1498.xml"/><Relationship Id="rId286" Type="http://schemas.openxmlformats.org/officeDocument/2006/relationships/image" Target="../media/image1100.png"/><Relationship Id="rId451" Type="http://schemas.openxmlformats.org/officeDocument/2006/relationships/customXml" Target="../ink/ink1704.xml"/><Relationship Id="rId493" Type="http://schemas.openxmlformats.org/officeDocument/2006/relationships/customXml" Target="../ink/ink1725.xml"/><Relationship Id="rId50" Type="http://schemas.openxmlformats.org/officeDocument/2006/relationships/image" Target="../media/image982.png"/><Relationship Id="rId104" Type="http://schemas.openxmlformats.org/officeDocument/2006/relationships/image" Target="../media/image1009.png"/><Relationship Id="rId146" Type="http://schemas.openxmlformats.org/officeDocument/2006/relationships/image" Target="../media/image1030.png"/><Relationship Id="rId188" Type="http://schemas.openxmlformats.org/officeDocument/2006/relationships/image" Target="../media/image1051.png"/><Relationship Id="rId311" Type="http://schemas.openxmlformats.org/officeDocument/2006/relationships/customXml" Target="../ink/ink1634.xml"/><Relationship Id="rId353" Type="http://schemas.openxmlformats.org/officeDocument/2006/relationships/customXml" Target="../ink/ink1655.xml"/><Relationship Id="rId395" Type="http://schemas.openxmlformats.org/officeDocument/2006/relationships/customXml" Target="../ink/ink1676.xml"/><Relationship Id="rId409" Type="http://schemas.openxmlformats.org/officeDocument/2006/relationships/customXml" Target="../ink/ink1683.xml"/><Relationship Id="rId92" Type="http://schemas.openxmlformats.org/officeDocument/2006/relationships/image" Target="../media/image1003.png"/><Relationship Id="rId213" Type="http://schemas.openxmlformats.org/officeDocument/2006/relationships/customXml" Target="../ink/ink1585.xml"/><Relationship Id="rId420" Type="http://schemas.openxmlformats.org/officeDocument/2006/relationships/image" Target="../media/image1167.png"/><Relationship Id="rId255" Type="http://schemas.openxmlformats.org/officeDocument/2006/relationships/customXml" Target="../ink/ink1606.xml"/><Relationship Id="rId297" Type="http://schemas.openxmlformats.org/officeDocument/2006/relationships/customXml" Target="../ink/ink1627.xml"/><Relationship Id="rId462" Type="http://schemas.openxmlformats.org/officeDocument/2006/relationships/image" Target="../media/image1188.png"/><Relationship Id="rId115" Type="http://schemas.openxmlformats.org/officeDocument/2006/relationships/customXml" Target="../ink/ink1536.xml"/><Relationship Id="rId157" Type="http://schemas.openxmlformats.org/officeDocument/2006/relationships/customXml" Target="../ink/ink1557.xml"/><Relationship Id="rId322" Type="http://schemas.openxmlformats.org/officeDocument/2006/relationships/image" Target="../media/image1118.png"/><Relationship Id="rId364" Type="http://schemas.openxmlformats.org/officeDocument/2006/relationships/image" Target="../media/image1139.png"/><Relationship Id="rId61" Type="http://schemas.openxmlformats.org/officeDocument/2006/relationships/customXml" Target="../ink/ink1509.xml"/><Relationship Id="rId199" Type="http://schemas.openxmlformats.org/officeDocument/2006/relationships/customXml" Target="../ink/ink1578.xml"/><Relationship Id="rId19" Type="http://schemas.openxmlformats.org/officeDocument/2006/relationships/customXml" Target="../ink/ink1488.xml"/><Relationship Id="rId224" Type="http://schemas.openxmlformats.org/officeDocument/2006/relationships/image" Target="../media/image1069.png"/><Relationship Id="rId266" Type="http://schemas.openxmlformats.org/officeDocument/2006/relationships/image" Target="../media/image1090.png"/><Relationship Id="rId431" Type="http://schemas.openxmlformats.org/officeDocument/2006/relationships/customXml" Target="../ink/ink1694.xml"/><Relationship Id="rId473" Type="http://schemas.openxmlformats.org/officeDocument/2006/relationships/customXml" Target="../ink/ink1715.xml"/><Relationship Id="rId30" Type="http://schemas.openxmlformats.org/officeDocument/2006/relationships/image" Target="../media/image972.png"/><Relationship Id="rId126" Type="http://schemas.openxmlformats.org/officeDocument/2006/relationships/image" Target="../media/image1020.png"/><Relationship Id="rId168" Type="http://schemas.openxmlformats.org/officeDocument/2006/relationships/image" Target="../media/image1041.png"/><Relationship Id="rId333" Type="http://schemas.openxmlformats.org/officeDocument/2006/relationships/customXml" Target="../ink/ink1645.xml"/><Relationship Id="rId72" Type="http://schemas.openxmlformats.org/officeDocument/2006/relationships/image" Target="../media/image993.png"/><Relationship Id="rId375" Type="http://schemas.openxmlformats.org/officeDocument/2006/relationships/customXml" Target="../ink/ink1666.xml"/><Relationship Id="rId3" Type="http://schemas.openxmlformats.org/officeDocument/2006/relationships/customXml" Target="../ink/ink1480.xml"/><Relationship Id="rId235" Type="http://schemas.openxmlformats.org/officeDocument/2006/relationships/customXml" Target="../ink/ink1596.xml"/><Relationship Id="rId277" Type="http://schemas.openxmlformats.org/officeDocument/2006/relationships/customXml" Target="../ink/ink1617.xml"/><Relationship Id="rId400" Type="http://schemas.openxmlformats.org/officeDocument/2006/relationships/image" Target="../media/image1157.png"/><Relationship Id="rId442" Type="http://schemas.openxmlformats.org/officeDocument/2006/relationships/image" Target="../media/image1178.png"/><Relationship Id="rId484" Type="http://schemas.openxmlformats.org/officeDocument/2006/relationships/image" Target="../media/image1199.png"/><Relationship Id="rId137" Type="http://schemas.openxmlformats.org/officeDocument/2006/relationships/customXml" Target="../ink/ink1547.xml"/><Relationship Id="rId302" Type="http://schemas.openxmlformats.org/officeDocument/2006/relationships/image" Target="../media/image1108.png"/><Relationship Id="rId344" Type="http://schemas.openxmlformats.org/officeDocument/2006/relationships/image" Target="../media/image1129.png"/><Relationship Id="rId41" Type="http://schemas.openxmlformats.org/officeDocument/2006/relationships/customXml" Target="../ink/ink1499.xml"/><Relationship Id="rId83" Type="http://schemas.openxmlformats.org/officeDocument/2006/relationships/customXml" Target="../ink/ink1520.xml"/><Relationship Id="rId179" Type="http://schemas.openxmlformats.org/officeDocument/2006/relationships/customXml" Target="../ink/ink1568.xml"/><Relationship Id="rId386" Type="http://schemas.openxmlformats.org/officeDocument/2006/relationships/image" Target="../media/image115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4.xml"/><Relationship Id="rId21" Type="http://schemas.openxmlformats.org/officeDocument/2006/relationships/customXml" Target="../ink/ink1736.xml"/><Relationship Id="rId324" Type="http://schemas.openxmlformats.org/officeDocument/2006/relationships/image" Target="../media/image1344.png"/><Relationship Id="rId531" Type="http://schemas.openxmlformats.org/officeDocument/2006/relationships/image" Target="../media/image1447.png"/><Relationship Id="rId629" Type="http://schemas.openxmlformats.org/officeDocument/2006/relationships/image" Target="../media/image1496.png"/><Relationship Id="rId170" Type="http://schemas.openxmlformats.org/officeDocument/2006/relationships/image" Target="../media/image1267.png"/><Relationship Id="rId268" Type="http://schemas.openxmlformats.org/officeDocument/2006/relationships/image" Target="../media/image1316.png"/><Relationship Id="rId475" Type="http://schemas.openxmlformats.org/officeDocument/2006/relationships/image" Target="../media/image1419.png"/><Relationship Id="rId32" Type="http://schemas.openxmlformats.org/officeDocument/2006/relationships/image" Target="../media/image973.png"/><Relationship Id="rId128" Type="http://schemas.openxmlformats.org/officeDocument/2006/relationships/image" Target="../media/image1246.png"/><Relationship Id="rId335" Type="http://schemas.openxmlformats.org/officeDocument/2006/relationships/customXml" Target="../ink/ink1893.xml"/><Relationship Id="rId542" Type="http://schemas.openxmlformats.org/officeDocument/2006/relationships/customXml" Target="../ink/ink1997.xml"/><Relationship Id="rId181" Type="http://schemas.openxmlformats.org/officeDocument/2006/relationships/customXml" Target="../ink/ink1816.xml"/><Relationship Id="rId402" Type="http://schemas.openxmlformats.org/officeDocument/2006/relationships/image" Target="../media/image1383.png"/><Relationship Id="rId279" Type="http://schemas.openxmlformats.org/officeDocument/2006/relationships/customXml" Target="../ink/ink1865.xml"/><Relationship Id="rId486" Type="http://schemas.openxmlformats.org/officeDocument/2006/relationships/customXml" Target="../ink/ink1969.xml"/><Relationship Id="rId43" Type="http://schemas.openxmlformats.org/officeDocument/2006/relationships/customXml" Target="../ink/ink1747.xml"/><Relationship Id="rId139" Type="http://schemas.openxmlformats.org/officeDocument/2006/relationships/customXml" Target="../ink/ink1795.xml"/><Relationship Id="rId346" Type="http://schemas.openxmlformats.org/officeDocument/2006/relationships/image" Target="../media/image1355.png"/><Relationship Id="rId553" Type="http://schemas.openxmlformats.org/officeDocument/2006/relationships/image" Target="../media/image1458.png"/><Relationship Id="rId192" Type="http://schemas.openxmlformats.org/officeDocument/2006/relationships/image" Target="../media/image1278.png"/><Relationship Id="rId206" Type="http://schemas.openxmlformats.org/officeDocument/2006/relationships/image" Target="../media/image1285.png"/><Relationship Id="rId413" Type="http://schemas.openxmlformats.org/officeDocument/2006/relationships/customXml" Target="../ink/ink1932.xml"/><Relationship Id="rId497" Type="http://schemas.openxmlformats.org/officeDocument/2006/relationships/image" Target="../media/image1430.png"/><Relationship Id="rId620" Type="http://schemas.openxmlformats.org/officeDocument/2006/relationships/customXml" Target="../ink/ink2036.xml"/><Relationship Id="rId357" Type="http://schemas.openxmlformats.org/officeDocument/2006/relationships/customXml" Target="../ink/ink1904.xml"/><Relationship Id="rId54" Type="http://schemas.openxmlformats.org/officeDocument/2006/relationships/image" Target="../media/image1209.png"/><Relationship Id="rId217" Type="http://schemas.openxmlformats.org/officeDocument/2006/relationships/customXml" Target="../ink/ink1834.xml"/><Relationship Id="rId564" Type="http://schemas.openxmlformats.org/officeDocument/2006/relationships/customXml" Target="../ink/ink2008.xml"/><Relationship Id="rId424" Type="http://schemas.openxmlformats.org/officeDocument/2006/relationships/image" Target="../media/image1394.png"/><Relationship Id="rId631" Type="http://schemas.openxmlformats.org/officeDocument/2006/relationships/image" Target="../media/image1497.png"/><Relationship Id="rId270" Type="http://schemas.openxmlformats.org/officeDocument/2006/relationships/image" Target="../media/image1317.png"/><Relationship Id="rId65" Type="http://schemas.openxmlformats.org/officeDocument/2006/relationships/customXml" Target="../ink/ink1758.xml"/><Relationship Id="rId130" Type="http://schemas.openxmlformats.org/officeDocument/2006/relationships/image" Target="../media/image1247.png"/><Relationship Id="rId368" Type="http://schemas.openxmlformats.org/officeDocument/2006/relationships/image" Target="../media/image1366.png"/><Relationship Id="rId575" Type="http://schemas.openxmlformats.org/officeDocument/2006/relationships/image" Target="../media/image1469.png"/><Relationship Id="rId228" Type="http://schemas.openxmlformats.org/officeDocument/2006/relationships/image" Target="../media/image1296.png"/><Relationship Id="rId435" Type="http://schemas.openxmlformats.org/officeDocument/2006/relationships/customXml" Target="../ink/ink1943.xml"/><Relationship Id="rId642" Type="http://schemas.openxmlformats.org/officeDocument/2006/relationships/customXml" Target="../ink/ink2047.xml"/><Relationship Id="rId281" Type="http://schemas.openxmlformats.org/officeDocument/2006/relationships/customXml" Target="../ink/ink1866.xml"/><Relationship Id="rId502" Type="http://schemas.openxmlformats.org/officeDocument/2006/relationships/customXml" Target="../ink/ink1977.xml"/><Relationship Id="rId76" Type="http://schemas.openxmlformats.org/officeDocument/2006/relationships/image" Target="../media/image1220.png"/><Relationship Id="rId141" Type="http://schemas.openxmlformats.org/officeDocument/2006/relationships/customXml" Target="../ink/ink1796.xml"/><Relationship Id="rId379" Type="http://schemas.openxmlformats.org/officeDocument/2006/relationships/customXml" Target="../ink/ink1915.xml"/><Relationship Id="rId586" Type="http://schemas.openxmlformats.org/officeDocument/2006/relationships/customXml" Target="../ink/ink2019.xml"/><Relationship Id="rId7" Type="http://schemas.openxmlformats.org/officeDocument/2006/relationships/customXml" Target="../ink/ink1729.xml"/><Relationship Id="rId239" Type="http://schemas.openxmlformats.org/officeDocument/2006/relationships/customXml" Target="../ink/ink1845.xml"/><Relationship Id="rId446" Type="http://schemas.openxmlformats.org/officeDocument/2006/relationships/image" Target="../media/image1405.png"/><Relationship Id="rId292" Type="http://schemas.openxmlformats.org/officeDocument/2006/relationships/image" Target="../media/image1328.png"/><Relationship Id="rId306" Type="http://schemas.openxmlformats.org/officeDocument/2006/relationships/image" Target="../media/image1335.png"/><Relationship Id="rId87" Type="http://schemas.openxmlformats.org/officeDocument/2006/relationships/customXml" Target="../ink/ink1769.xml"/><Relationship Id="rId513" Type="http://schemas.openxmlformats.org/officeDocument/2006/relationships/image" Target="../media/image1438.png"/><Relationship Id="rId597" Type="http://schemas.openxmlformats.org/officeDocument/2006/relationships/image" Target="../media/image1480.png"/><Relationship Id="rId152" Type="http://schemas.openxmlformats.org/officeDocument/2006/relationships/image" Target="../media/image1258.png"/><Relationship Id="rId457" Type="http://schemas.openxmlformats.org/officeDocument/2006/relationships/image" Target="../media/image1410.png"/><Relationship Id="rId14" Type="http://schemas.openxmlformats.org/officeDocument/2006/relationships/image" Target="../media/image964.png"/><Relationship Id="rId317" Type="http://schemas.openxmlformats.org/officeDocument/2006/relationships/customXml" Target="../ink/ink1884.xml"/><Relationship Id="rId524" Type="http://schemas.openxmlformats.org/officeDocument/2006/relationships/customXml" Target="../ink/ink1988.xml"/><Relationship Id="rId98" Type="http://schemas.openxmlformats.org/officeDocument/2006/relationships/image" Target="../media/image1231.png"/><Relationship Id="rId163" Type="http://schemas.openxmlformats.org/officeDocument/2006/relationships/customXml" Target="../ink/ink1807.xml"/><Relationship Id="rId370" Type="http://schemas.openxmlformats.org/officeDocument/2006/relationships/image" Target="../media/image1367.png"/><Relationship Id="rId230" Type="http://schemas.openxmlformats.org/officeDocument/2006/relationships/image" Target="../media/image1297.png"/><Relationship Id="rId468" Type="http://schemas.openxmlformats.org/officeDocument/2006/relationships/customXml" Target="../ink/ink1960.xml"/><Relationship Id="rId25" Type="http://schemas.openxmlformats.org/officeDocument/2006/relationships/customXml" Target="../ink/ink1738.xml"/><Relationship Id="rId328" Type="http://schemas.openxmlformats.org/officeDocument/2006/relationships/image" Target="../media/image1346.png"/><Relationship Id="rId535" Type="http://schemas.openxmlformats.org/officeDocument/2006/relationships/image" Target="../media/image1449.png"/><Relationship Id="rId174" Type="http://schemas.openxmlformats.org/officeDocument/2006/relationships/image" Target="../media/image1269.png"/><Relationship Id="rId381" Type="http://schemas.openxmlformats.org/officeDocument/2006/relationships/customXml" Target="../ink/ink1916.xml"/><Relationship Id="rId602" Type="http://schemas.openxmlformats.org/officeDocument/2006/relationships/customXml" Target="../ink/ink2027.xml"/><Relationship Id="rId241" Type="http://schemas.openxmlformats.org/officeDocument/2006/relationships/customXml" Target="../ink/ink1846.xml"/><Relationship Id="rId479" Type="http://schemas.openxmlformats.org/officeDocument/2006/relationships/image" Target="../media/image1421.png"/><Relationship Id="rId36" Type="http://schemas.openxmlformats.org/officeDocument/2006/relationships/image" Target="../media/image975.png"/><Relationship Id="rId339" Type="http://schemas.openxmlformats.org/officeDocument/2006/relationships/customXml" Target="../ink/ink1895.xml"/><Relationship Id="rId546" Type="http://schemas.openxmlformats.org/officeDocument/2006/relationships/customXml" Target="../ink/ink1999.xml"/><Relationship Id="rId101" Type="http://schemas.openxmlformats.org/officeDocument/2006/relationships/customXml" Target="../ink/ink1776.xml"/><Relationship Id="rId185" Type="http://schemas.openxmlformats.org/officeDocument/2006/relationships/customXml" Target="../ink/ink1818.xml"/><Relationship Id="rId406" Type="http://schemas.openxmlformats.org/officeDocument/2006/relationships/image" Target="../media/image1385.png"/><Relationship Id="rId392" Type="http://schemas.openxmlformats.org/officeDocument/2006/relationships/image" Target="../media/image1378.png"/><Relationship Id="rId613" Type="http://schemas.openxmlformats.org/officeDocument/2006/relationships/image" Target="../media/image1488.png"/><Relationship Id="rId252" Type="http://schemas.openxmlformats.org/officeDocument/2006/relationships/image" Target="../media/image1308.png"/><Relationship Id="rId47" Type="http://schemas.openxmlformats.org/officeDocument/2006/relationships/customXml" Target="../ink/ink1749.xml"/><Relationship Id="rId112" Type="http://schemas.openxmlformats.org/officeDocument/2006/relationships/image" Target="../media/image1238.png"/><Relationship Id="rId557" Type="http://schemas.openxmlformats.org/officeDocument/2006/relationships/image" Target="../media/image1460.png"/><Relationship Id="rId196" Type="http://schemas.openxmlformats.org/officeDocument/2006/relationships/image" Target="../media/image1280.png"/><Relationship Id="rId417" Type="http://schemas.openxmlformats.org/officeDocument/2006/relationships/customXml" Target="../ink/ink1934.xml"/><Relationship Id="rId459" Type="http://schemas.openxmlformats.org/officeDocument/2006/relationships/image" Target="../media/image1411.png"/><Relationship Id="rId624" Type="http://schemas.openxmlformats.org/officeDocument/2006/relationships/customXml" Target="../ink/ink2038.xml"/><Relationship Id="rId16" Type="http://schemas.openxmlformats.org/officeDocument/2006/relationships/image" Target="../media/image965.png"/><Relationship Id="rId221" Type="http://schemas.openxmlformats.org/officeDocument/2006/relationships/customXml" Target="../ink/ink1836.xml"/><Relationship Id="rId263" Type="http://schemas.openxmlformats.org/officeDocument/2006/relationships/customXml" Target="../ink/ink1857.xml"/><Relationship Id="rId319" Type="http://schemas.openxmlformats.org/officeDocument/2006/relationships/customXml" Target="../ink/ink1885.xml"/><Relationship Id="rId470" Type="http://schemas.openxmlformats.org/officeDocument/2006/relationships/customXml" Target="../ink/ink1961.xml"/><Relationship Id="rId526" Type="http://schemas.openxmlformats.org/officeDocument/2006/relationships/customXml" Target="../ink/ink1989.xml"/><Relationship Id="rId58" Type="http://schemas.openxmlformats.org/officeDocument/2006/relationships/image" Target="../media/image1211.png"/><Relationship Id="rId123" Type="http://schemas.openxmlformats.org/officeDocument/2006/relationships/customXml" Target="../ink/ink1787.xml"/><Relationship Id="rId330" Type="http://schemas.openxmlformats.org/officeDocument/2006/relationships/image" Target="../media/image1347.png"/><Relationship Id="rId568" Type="http://schemas.openxmlformats.org/officeDocument/2006/relationships/customXml" Target="../ink/ink2010.xml"/><Relationship Id="rId165" Type="http://schemas.openxmlformats.org/officeDocument/2006/relationships/customXml" Target="../ink/ink1808.xml"/><Relationship Id="rId372" Type="http://schemas.openxmlformats.org/officeDocument/2006/relationships/image" Target="../media/image1368.png"/><Relationship Id="rId428" Type="http://schemas.openxmlformats.org/officeDocument/2006/relationships/image" Target="../media/image1396.png"/><Relationship Id="rId635" Type="http://schemas.openxmlformats.org/officeDocument/2006/relationships/image" Target="../media/image1499.png"/><Relationship Id="rId232" Type="http://schemas.openxmlformats.org/officeDocument/2006/relationships/image" Target="../media/image1298.png"/><Relationship Id="rId274" Type="http://schemas.openxmlformats.org/officeDocument/2006/relationships/image" Target="../media/image1319.png"/><Relationship Id="rId481" Type="http://schemas.openxmlformats.org/officeDocument/2006/relationships/image" Target="../media/image1422.png"/><Relationship Id="rId27" Type="http://schemas.openxmlformats.org/officeDocument/2006/relationships/customXml" Target="../ink/ink1739.xml"/><Relationship Id="rId69" Type="http://schemas.openxmlformats.org/officeDocument/2006/relationships/customXml" Target="../ink/ink1760.xml"/><Relationship Id="rId134" Type="http://schemas.openxmlformats.org/officeDocument/2006/relationships/image" Target="../media/image1249.png"/><Relationship Id="rId537" Type="http://schemas.openxmlformats.org/officeDocument/2006/relationships/image" Target="../media/image1450.png"/><Relationship Id="rId579" Type="http://schemas.openxmlformats.org/officeDocument/2006/relationships/image" Target="../media/image1471.png"/><Relationship Id="rId80" Type="http://schemas.openxmlformats.org/officeDocument/2006/relationships/image" Target="../media/image1222.png"/><Relationship Id="rId176" Type="http://schemas.openxmlformats.org/officeDocument/2006/relationships/image" Target="../media/image1270.png"/><Relationship Id="rId341" Type="http://schemas.openxmlformats.org/officeDocument/2006/relationships/customXml" Target="../ink/ink1896.xml"/><Relationship Id="rId383" Type="http://schemas.openxmlformats.org/officeDocument/2006/relationships/customXml" Target="../ink/ink1917.xml"/><Relationship Id="rId439" Type="http://schemas.openxmlformats.org/officeDocument/2006/relationships/customXml" Target="../ink/ink1945.xml"/><Relationship Id="rId590" Type="http://schemas.openxmlformats.org/officeDocument/2006/relationships/customXml" Target="../ink/ink2021.xml"/><Relationship Id="rId604" Type="http://schemas.openxmlformats.org/officeDocument/2006/relationships/customXml" Target="../ink/ink2028.xml"/><Relationship Id="rId646" Type="http://schemas.openxmlformats.org/officeDocument/2006/relationships/customXml" Target="../ink/ink2049.xml"/><Relationship Id="rId201" Type="http://schemas.openxmlformats.org/officeDocument/2006/relationships/customXml" Target="../ink/ink1826.xml"/><Relationship Id="rId243" Type="http://schemas.openxmlformats.org/officeDocument/2006/relationships/customXml" Target="../ink/ink1847.xml"/><Relationship Id="rId285" Type="http://schemas.openxmlformats.org/officeDocument/2006/relationships/customXml" Target="../ink/ink1868.xml"/><Relationship Id="rId450" Type="http://schemas.openxmlformats.org/officeDocument/2006/relationships/image" Target="../media/image1407.png"/><Relationship Id="rId506" Type="http://schemas.openxmlformats.org/officeDocument/2006/relationships/customXml" Target="../ink/ink1979.xml"/><Relationship Id="rId38" Type="http://schemas.openxmlformats.org/officeDocument/2006/relationships/image" Target="../media/image976.png"/><Relationship Id="rId103" Type="http://schemas.openxmlformats.org/officeDocument/2006/relationships/customXml" Target="../ink/ink1777.xml"/><Relationship Id="rId310" Type="http://schemas.openxmlformats.org/officeDocument/2006/relationships/image" Target="../media/image1337.png"/><Relationship Id="rId492" Type="http://schemas.openxmlformats.org/officeDocument/2006/relationships/customXml" Target="../ink/ink1972.xml"/><Relationship Id="rId548" Type="http://schemas.openxmlformats.org/officeDocument/2006/relationships/customXml" Target="../ink/ink2000.xml"/><Relationship Id="rId91" Type="http://schemas.openxmlformats.org/officeDocument/2006/relationships/customXml" Target="../ink/ink1771.xml"/><Relationship Id="rId145" Type="http://schemas.openxmlformats.org/officeDocument/2006/relationships/customXml" Target="../ink/ink1798.xml"/><Relationship Id="rId187" Type="http://schemas.openxmlformats.org/officeDocument/2006/relationships/customXml" Target="../ink/ink1819.xml"/><Relationship Id="rId352" Type="http://schemas.openxmlformats.org/officeDocument/2006/relationships/image" Target="../media/image1358.png"/><Relationship Id="rId394" Type="http://schemas.openxmlformats.org/officeDocument/2006/relationships/image" Target="../media/image1379.png"/><Relationship Id="rId408" Type="http://schemas.openxmlformats.org/officeDocument/2006/relationships/image" Target="../media/image1386.png"/><Relationship Id="rId615" Type="http://schemas.openxmlformats.org/officeDocument/2006/relationships/image" Target="../media/image1489.png"/><Relationship Id="rId212" Type="http://schemas.openxmlformats.org/officeDocument/2006/relationships/image" Target="../media/image1288.png"/><Relationship Id="rId254" Type="http://schemas.openxmlformats.org/officeDocument/2006/relationships/image" Target="../media/image1309.png"/><Relationship Id="rId49" Type="http://schemas.openxmlformats.org/officeDocument/2006/relationships/customXml" Target="../ink/ink1750.xml"/><Relationship Id="rId114" Type="http://schemas.openxmlformats.org/officeDocument/2006/relationships/image" Target="../media/image1239.png"/><Relationship Id="rId296" Type="http://schemas.openxmlformats.org/officeDocument/2006/relationships/image" Target="../media/image1330.png"/><Relationship Id="rId461" Type="http://schemas.openxmlformats.org/officeDocument/2006/relationships/image" Target="../media/image1412.png"/><Relationship Id="rId517" Type="http://schemas.openxmlformats.org/officeDocument/2006/relationships/image" Target="../media/image1440.png"/><Relationship Id="rId559" Type="http://schemas.openxmlformats.org/officeDocument/2006/relationships/image" Target="../media/image1461.png"/><Relationship Id="rId60" Type="http://schemas.openxmlformats.org/officeDocument/2006/relationships/image" Target="../media/image1212.png"/><Relationship Id="rId156" Type="http://schemas.openxmlformats.org/officeDocument/2006/relationships/image" Target="../media/image1260.png"/><Relationship Id="rId198" Type="http://schemas.openxmlformats.org/officeDocument/2006/relationships/image" Target="../media/image1281.png"/><Relationship Id="rId321" Type="http://schemas.openxmlformats.org/officeDocument/2006/relationships/customXml" Target="../ink/ink1886.xml"/><Relationship Id="rId363" Type="http://schemas.openxmlformats.org/officeDocument/2006/relationships/customXml" Target="../ink/ink1907.xml"/><Relationship Id="rId419" Type="http://schemas.openxmlformats.org/officeDocument/2006/relationships/customXml" Target="../ink/ink1935.xml"/><Relationship Id="rId570" Type="http://schemas.openxmlformats.org/officeDocument/2006/relationships/customXml" Target="../ink/ink2011.xml"/><Relationship Id="rId626" Type="http://schemas.openxmlformats.org/officeDocument/2006/relationships/customXml" Target="../ink/ink2039.xml"/><Relationship Id="rId223" Type="http://schemas.openxmlformats.org/officeDocument/2006/relationships/customXml" Target="../ink/ink1837.xml"/><Relationship Id="rId430" Type="http://schemas.openxmlformats.org/officeDocument/2006/relationships/image" Target="../media/image1397.png"/><Relationship Id="rId18" Type="http://schemas.openxmlformats.org/officeDocument/2006/relationships/image" Target="../media/image966.png"/><Relationship Id="rId265" Type="http://schemas.openxmlformats.org/officeDocument/2006/relationships/customXml" Target="../ink/ink1858.xml"/><Relationship Id="rId472" Type="http://schemas.openxmlformats.org/officeDocument/2006/relationships/customXml" Target="../ink/ink1962.xml"/><Relationship Id="rId528" Type="http://schemas.openxmlformats.org/officeDocument/2006/relationships/customXml" Target="../ink/ink1990.xml"/><Relationship Id="rId125" Type="http://schemas.openxmlformats.org/officeDocument/2006/relationships/customXml" Target="../ink/ink1788.xml"/><Relationship Id="rId167" Type="http://schemas.openxmlformats.org/officeDocument/2006/relationships/customXml" Target="../ink/ink1809.xml"/><Relationship Id="rId332" Type="http://schemas.openxmlformats.org/officeDocument/2006/relationships/image" Target="../media/image1348.png"/><Relationship Id="rId374" Type="http://schemas.openxmlformats.org/officeDocument/2006/relationships/image" Target="../media/image1369.png"/><Relationship Id="rId581" Type="http://schemas.openxmlformats.org/officeDocument/2006/relationships/image" Target="../media/image1472.png"/><Relationship Id="rId71" Type="http://schemas.openxmlformats.org/officeDocument/2006/relationships/customXml" Target="../ink/ink1761.xml"/><Relationship Id="rId234" Type="http://schemas.openxmlformats.org/officeDocument/2006/relationships/image" Target="../media/image1299.png"/><Relationship Id="rId637" Type="http://schemas.openxmlformats.org/officeDocument/2006/relationships/image" Target="../media/image1500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740.xml"/><Relationship Id="rId276" Type="http://schemas.openxmlformats.org/officeDocument/2006/relationships/image" Target="../media/image1320.png"/><Relationship Id="rId441" Type="http://schemas.openxmlformats.org/officeDocument/2006/relationships/customXml" Target="../ink/ink1946.xml"/><Relationship Id="rId483" Type="http://schemas.openxmlformats.org/officeDocument/2006/relationships/image" Target="../media/image1423.png"/><Relationship Id="rId539" Type="http://schemas.openxmlformats.org/officeDocument/2006/relationships/image" Target="../media/image1451.png"/><Relationship Id="rId40" Type="http://schemas.openxmlformats.org/officeDocument/2006/relationships/image" Target="../media/image977.png"/><Relationship Id="rId136" Type="http://schemas.openxmlformats.org/officeDocument/2006/relationships/image" Target="../media/image1250.png"/><Relationship Id="rId178" Type="http://schemas.openxmlformats.org/officeDocument/2006/relationships/image" Target="../media/image1271.png"/><Relationship Id="rId301" Type="http://schemas.openxmlformats.org/officeDocument/2006/relationships/customXml" Target="../ink/ink1876.xml"/><Relationship Id="rId343" Type="http://schemas.openxmlformats.org/officeDocument/2006/relationships/customXml" Target="../ink/ink1897.xml"/><Relationship Id="rId550" Type="http://schemas.openxmlformats.org/officeDocument/2006/relationships/customXml" Target="../ink/ink2001.xml"/><Relationship Id="rId82" Type="http://schemas.openxmlformats.org/officeDocument/2006/relationships/image" Target="../media/image1223.png"/><Relationship Id="rId203" Type="http://schemas.openxmlformats.org/officeDocument/2006/relationships/customXml" Target="../ink/ink1827.xml"/><Relationship Id="rId385" Type="http://schemas.openxmlformats.org/officeDocument/2006/relationships/customXml" Target="../ink/ink1918.xml"/><Relationship Id="rId592" Type="http://schemas.openxmlformats.org/officeDocument/2006/relationships/customXml" Target="../ink/ink2022.xml"/><Relationship Id="rId606" Type="http://schemas.openxmlformats.org/officeDocument/2006/relationships/customXml" Target="../ink/ink2029.xml"/><Relationship Id="rId245" Type="http://schemas.openxmlformats.org/officeDocument/2006/relationships/customXml" Target="../ink/ink1848.xml"/><Relationship Id="rId287" Type="http://schemas.openxmlformats.org/officeDocument/2006/relationships/customXml" Target="../ink/ink1869.xml"/><Relationship Id="rId410" Type="http://schemas.openxmlformats.org/officeDocument/2006/relationships/image" Target="../media/image1387.png"/><Relationship Id="rId452" Type="http://schemas.openxmlformats.org/officeDocument/2006/relationships/image" Target="../media/image1408.png"/><Relationship Id="rId494" Type="http://schemas.openxmlformats.org/officeDocument/2006/relationships/customXml" Target="../ink/ink1973.xml"/><Relationship Id="rId508" Type="http://schemas.openxmlformats.org/officeDocument/2006/relationships/customXml" Target="../ink/ink1980.xml"/><Relationship Id="rId105" Type="http://schemas.openxmlformats.org/officeDocument/2006/relationships/customXml" Target="../ink/ink1778.xml"/><Relationship Id="rId147" Type="http://schemas.openxmlformats.org/officeDocument/2006/relationships/customXml" Target="../ink/ink1799.xml"/><Relationship Id="rId312" Type="http://schemas.openxmlformats.org/officeDocument/2006/relationships/image" Target="../media/image1338.png"/><Relationship Id="rId354" Type="http://schemas.openxmlformats.org/officeDocument/2006/relationships/image" Target="../media/image1359.png"/><Relationship Id="rId51" Type="http://schemas.openxmlformats.org/officeDocument/2006/relationships/customXml" Target="../ink/ink1751.xml"/><Relationship Id="rId93" Type="http://schemas.openxmlformats.org/officeDocument/2006/relationships/customXml" Target="../ink/ink1772.xml"/><Relationship Id="rId189" Type="http://schemas.openxmlformats.org/officeDocument/2006/relationships/customXml" Target="../ink/ink1820.xml"/><Relationship Id="rId396" Type="http://schemas.openxmlformats.org/officeDocument/2006/relationships/image" Target="../media/image1380.png"/><Relationship Id="rId561" Type="http://schemas.openxmlformats.org/officeDocument/2006/relationships/image" Target="../media/image1462.png"/><Relationship Id="rId617" Type="http://schemas.openxmlformats.org/officeDocument/2006/relationships/image" Target="../media/image1490.png"/><Relationship Id="rId214" Type="http://schemas.openxmlformats.org/officeDocument/2006/relationships/image" Target="../media/image1289.png"/><Relationship Id="rId256" Type="http://schemas.openxmlformats.org/officeDocument/2006/relationships/image" Target="../media/image1310.png"/><Relationship Id="rId298" Type="http://schemas.openxmlformats.org/officeDocument/2006/relationships/image" Target="../media/image1331.png"/><Relationship Id="rId421" Type="http://schemas.openxmlformats.org/officeDocument/2006/relationships/customXml" Target="../ink/ink1936.xml"/><Relationship Id="rId463" Type="http://schemas.openxmlformats.org/officeDocument/2006/relationships/image" Target="../media/image1413.png"/><Relationship Id="rId519" Type="http://schemas.openxmlformats.org/officeDocument/2006/relationships/image" Target="../media/image1441.png"/><Relationship Id="rId116" Type="http://schemas.openxmlformats.org/officeDocument/2006/relationships/image" Target="../media/image1240.png"/><Relationship Id="rId158" Type="http://schemas.openxmlformats.org/officeDocument/2006/relationships/image" Target="../media/image1261.png"/><Relationship Id="rId323" Type="http://schemas.openxmlformats.org/officeDocument/2006/relationships/customXml" Target="../ink/ink1887.xml"/><Relationship Id="rId530" Type="http://schemas.openxmlformats.org/officeDocument/2006/relationships/customXml" Target="../ink/ink1991.xml"/><Relationship Id="rId20" Type="http://schemas.openxmlformats.org/officeDocument/2006/relationships/image" Target="../media/image967.png"/><Relationship Id="rId62" Type="http://schemas.openxmlformats.org/officeDocument/2006/relationships/image" Target="../media/image1213.png"/><Relationship Id="rId365" Type="http://schemas.openxmlformats.org/officeDocument/2006/relationships/customXml" Target="../ink/ink1908.xml"/><Relationship Id="rId572" Type="http://schemas.openxmlformats.org/officeDocument/2006/relationships/customXml" Target="../ink/ink2012.xml"/><Relationship Id="rId628" Type="http://schemas.openxmlformats.org/officeDocument/2006/relationships/customXml" Target="../ink/ink2040.xml"/><Relationship Id="rId225" Type="http://schemas.openxmlformats.org/officeDocument/2006/relationships/customXml" Target="../ink/ink1838.xml"/><Relationship Id="rId267" Type="http://schemas.openxmlformats.org/officeDocument/2006/relationships/customXml" Target="../ink/ink1859.xml"/><Relationship Id="rId432" Type="http://schemas.openxmlformats.org/officeDocument/2006/relationships/image" Target="../media/image1398.png"/><Relationship Id="rId474" Type="http://schemas.openxmlformats.org/officeDocument/2006/relationships/customXml" Target="../ink/ink1963.xml"/><Relationship Id="rId127" Type="http://schemas.openxmlformats.org/officeDocument/2006/relationships/customXml" Target="../ink/ink1789.xml"/><Relationship Id="rId31" Type="http://schemas.openxmlformats.org/officeDocument/2006/relationships/customXml" Target="../ink/ink1741.xml"/><Relationship Id="rId73" Type="http://schemas.openxmlformats.org/officeDocument/2006/relationships/customXml" Target="../ink/ink1762.xml"/><Relationship Id="rId169" Type="http://schemas.openxmlformats.org/officeDocument/2006/relationships/customXml" Target="../ink/ink1810.xml"/><Relationship Id="rId334" Type="http://schemas.openxmlformats.org/officeDocument/2006/relationships/image" Target="../media/image1349.png"/><Relationship Id="rId376" Type="http://schemas.openxmlformats.org/officeDocument/2006/relationships/image" Target="../media/image1370.png"/><Relationship Id="rId541" Type="http://schemas.openxmlformats.org/officeDocument/2006/relationships/image" Target="../media/image1452.png"/><Relationship Id="rId583" Type="http://schemas.openxmlformats.org/officeDocument/2006/relationships/image" Target="../media/image1473.png"/><Relationship Id="rId639" Type="http://schemas.openxmlformats.org/officeDocument/2006/relationships/image" Target="../media/image1501.png"/><Relationship Id="rId4" Type="http://schemas.openxmlformats.org/officeDocument/2006/relationships/image" Target="../media/image959.png"/><Relationship Id="rId180" Type="http://schemas.openxmlformats.org/officeDocument/2006/relationships/image" Target="../media/image1272.png"/><Relationship Id="rId236" Type="http://schemas.openxmlformats.org/officeDocument/2006/relationships/image" Target="../media/image1300.png"/><Relationship Id="rId278" Type="http://schemas.openxmlformats.org/officeDocument/2006/relationships/image" Target="../media/image1321.png"/><Relationship Id="rId401" Type="http://schemas.openxmlformats.org/officeDocument/2006/relationships/customXml" Target="../ink/ink1926.xml"/><Relationship Id="rId443" Type="http://schemas.openxmlformats.org/officeDocument/2006/relationships/customXml" Target="../ink/ink1947.xml"/><Relationship Id="rId303" Type="http://schemas.openxmlformats.org/officeDocument/2006/relationships/customXml" Target="../ink/ink1877.xml"/><Relationship Id="rId485" Type="http://schemas.openxmlformats.org/officeDocument/2006/relationships/image" Target="../media/image1424.png"/><Relationship Id="rId42" Type="http://schemas.openxmlformats.org/officeDocument/2006/relationships/image" Target="../media/image978.png"/><Relationship Id="rId84" Type="http://schemas.openxmlformats.org/officeDocument/2006/relationships/image" Target="../media/image1224.png"/><Relationship Id="rId138" Type="http://schemas.openxmlformats.org/officeDocument/2006/relationships/image" Target="../media/image1251.png"/><Relationship Id="rId345" Type="http://schemas.openxmlformats.org/officeDocument/2006/relationships/customXml" Target="../ink/ink1898.xml"/><Relationship Id="rId387" Type="http://schemas.openxmlformats.org/officeDocument/2006/relationships/customXml" Target="../ink/ink1919.xml"/><Relationship Id="rId510" Type="http://schemas.openxmlformats.org/officeDocument/2006/relationships/customXml" Target="../ink/ink1981.xml"/><Relationship Id="rId552" Type="http://schemas.openxmlformats.org/officeDocument/2006/relationships/customXml" Target="../ink/ink2002.xml"/><Relationship Id="rId594" Type="http://schemas.openxmlformats.org/officeDocument/2006/relationships/customXml" Target="../ink/ink2023.xml"/><Relationship Id="rId608" Type="http://schemas.openxmlformats.org/officeDocument/2006/relationships/customXml" Target="../ink/ink2030.xml"/><Relationship Id="rId191" Type="http://schemas.openxmlformats.org/officeDocument/2006/relationships/customXml" Target="../ink/ink1821.xml"/><Relationship Id="rId205" Type="http://schemas.openxmlformats.org/officeDocument/2006/relationships/customXml" Target="../ink/ink1828.xml"/><Relationship Id="rId247" Type="http://schemas.openxmlformats.org/officeDocument/2006/relationships/customXml" Target="../ink/ink1849.xml"/><Relationship Id="rId412" Type="http://schemas.openxmlformats.org/officeDocument/2006/relationships/image" Target="../media/image1388.png"/><Relationship Id="rId107" Type="http://schemas.openxmlformats.org/officeDocument/2006/relationships/customXml" Target="../ink/ink1779.xml"/><Relationship Id="rId289" Type="http://schemas.openxmlformats.org/officeDocument/2006/relationships/customXml" Target="../ink/ink1870.xml"/><Relationship Id="rId454" Type="http://schemas.openxmlformats.org/officeDocument/2006/relationships/image" Target="../media/image1409.png"/><Relationship Id="rId496" Type="http://schemas.openxmlformats.org/officeDocument/2006/relationships/customXml" Target="../ink/ink1974.xml"/><Relationship Id="rId11" Type="http://schemas.openxmlformats.org/officeDocument/2006/relationships/customXml" Target="../ink/ink1731.xml"/><Relationship Id="rId53" Type="http://schemas.openxmlformats.org/officeDocument/2006/relationships/customXml" Target="../ink/ink1752.xml"/><Relationship Id="rId149" Type="http://schemas.openxmlformats.org/officeDocument/2006/relationships/customXml" Target="../ink/ink1800.xml"/><Relationship Id="rId314" Type="http://schemas.openxmlformats.org/officeDocument/2006/relationships/image" Target="../media/image1339.png"/><Relationship Id="rId356" Type="http://schemas.openxmlformats.org/officeDocument/2006/relationships/image" Target="../media/image1360.png"/><Relationship Id="rId398" Type="http://schemas.openxmlformats.org/officeDocument/2006/relationships/image" Target="../media/image1381.png"/><Relationship Id="rId521" Type="http://schemas.openxmlformats.org/officeDocument/2006/relationships/image" Target="../media/image1442.png"/><Relationship Id="rId563" Type="http://schemas.openxmlformats.org/officeDocument/2006/relationships/image" Target="../media/image1463.png"/><Relationship Id="rId619" Type="http://schemas.openxmlformats.org/officeDocument/2006/relationships/image" Target="../media/image1491.png"/><Relationship Id="rId95" Type="http://schemas.openxmlformats.org/officeDocument/2006/relationships/customXml" Target="../ink/ink1773.xml"/><Relationship Id="rId160" Type="http://schemas.openxmlformats.org/officeDocument/2006/relationships/image" Target="../media/image1262.png"/><Relationship Id="rId216" Type="http://schemas.openxmlformats.org/officeDocument/2006/relationships/image" Target="../media/image1290.png"/><Relationship Id="rId423" Type="http://schemas.openxmlformats.org/officeDocument/2006/relationships/customXml" Target="../ink/ink1937.xml"/><Relationship Id="rId258" Type="http://schemas.openxmlformats.org/officeDocument/2006/relationships/image" Target="../media/image1311.png"/><Relationship Id="rId465" Type="http://schemas.openxmlformats.org/officeDocument/2006/relationships/image" Target="../media/image1414.png"/><Relationship Id="rId630" Type="http://schemas.openxmlformats.org/officeDocument/2006/relationships/customXml" Target="../ink/ink2041.xml"/><Relationship Id="rId22" Type="http://schemas.openxmlformats.org/officeDocument/2006/relationships/image" Target="../media/image968.png"/><Relationship Id="rId64" Type="http://schemas.openxmlformats.org/officeDocument/2006/relationships/image" Target="../media/image1214.png"/><Relationship Id="rId118" Type="http://schemas.openxmlformats.org/officeDocument/2006/relationships/image" Target="../media/image1241.png"/><Relationship Id="rId325" Type="http://schemas.openxmlformats.org/officeDocument/2006/relationships/customXml" Target="../ink/ink1888.xml"/><Relationship Id="rId367" Type="http://schemas.openxmlformats.org/officeDocument/2006/relationships/customXml" Target="../ink/ink1909.xml"/><Relationship Id="rId532" Type="http://schemas.openxmlformats.org/officeDocument/2006/relationships/customXml" Target="../ink/ink1992.xml"/><Relationship Id="rId574" Type="http://schemas.openxmlformats.org/officeDocument/2006/relationships/customXml" Target="../ink/ink2013.xml"/><Relationship Id="rId171" Type="http://schemas.openxmlformats.org/officeDocument/2006/relationships/customXml" Target="../ink/ink1811.xml"/><Relationship Id="rId227" Type="http://schemas.openxmlformats.org/officeDocument/2006/relationships/customXml" Target="../ink/ink1839.xml"/><Relationship Id="rId269" Type="http://schemas.openxmlformats.org/officeDocument/2006/relationships/customXml" Target="../ink/ink1860.xml"/><Relationship Id="rId434" Type="http://schemas.openxmlformats.org/officeDocument/2006/relationships/image" Target="../media/image1399.png"/><Relationship Id="rId476" Type="http://schemas.openxmlformats.org/officeDocument/2006/relationships/customXml" Target="../ink/ink1964.xml"/><Relationship Id="rId641" Type="http://schemas.openxmlformats.org/officeDocument/2006/relationships/image" Target="../media/image1502.png"/><Relationship Id="rId33" Type="http://schemas.openxmlformats.org/officeDocument/2006/relationships/customXml" Target="../ink/ink1742.xml"/><Relationship Id="rId129" Type="http://schemas.openxmlformats.org/officeDocument/2006/relationships/customXml" Target="../ink/ink1790.xml"/><Relationship Id="rId280" Type="http://schemas.openxmlformats.org/officeDocument/2006/relationships/image" Target="../media/image1322.png"/><Relationship Id="rId336" Type="http://schemas.openxmlformats.org/officeDocument/2006/relationships/image" Target="../media/image1350.png"/><Relationship Id="rId501" Type="http://schemas.openxmlformats.org/officeDocument/2006/relationships/image" Target="../media/image1432.png"/><Relationship Id="rId543" Type="http://schemas.openxmlformats.org/officeDocument/2006/relationships/image" Target="../media/image1453.png"/><Relationship Id="rId75" Type="http://schemas.openxmlformats.org/officeDocument/2006/relationships/customXml" Target="../ink/ink1763.xml"/><Relationship Id="rId140" Type="http://schemas.openxmlformats.org/officeDocument/2006/relationships/image" Target="../media/image1252.png"/><Relationship Id="rId182" Type="http://schemas.openxmlformats.org/officeDocument/2006/relationships/image" Target="../media/image1273.png"/><Relationship Id="rId378" Type="http://schemas.openxmlformats.org/officeDocument/2006/relationships/image" Target="../media/image1371.png"/><Relationship Id="rId403" Type="http://schemas.openxmlformats.org/officeDocument/2006/relationships/customXml" Target="../ink/ink1927.xml"/><Relationship Id="rId585" Type="http://schemas.openxmlformats.org/officeDocument/2006/relationships/image" Target="../media/image1474.png"/><Relationship Id="rId6" Type="http://schemas.openxmlformats.org/officeDocument/2006/relationships/image" Target="../media/image960.png"/><Relationship Id="rId238" Type="http://schemas.openxmlformats.org/officeDocument/2006/relationships/image" Target="../media/image1301.png"/><Relationship Id="rId445" Type="http://schemas.openxmlformats.org/officeDocument/2006/relationships/customXml" Target="../ink/ink1948.xml"/><Relationship Id="rId487" Type="http://schemas.openxmlformats.org/officeDocument/2006/relationships/image" Target="../media/image1425.png"/><Relationship Id="rId610" Type="http://schemas.openxmlformats.org/officeDocument/2006/relationships/customXml" Target="../ink/ink2031.xml"/><Relationship Id="rId291" Type="http://schemas.openxmlformats.org/officeDocument/2006/relationships/customXml" Target="../ink/ink1871.xml"/><Relationship Id="rId305" Type="http://schemas.openxmlformats.org/officeDocument/2006/relationships/customXml" Target="../ink/ink1878.xml"/><Relationship Id="rId347" Type="http://schemas.openxmlformats.org/officeDocument/2006/relationships/customXml" Target="../ink/ink1899.xml"/><Relationship Id="rId512" Type="http://schemas.openxmlformats.org/officeDocument/2006/relationships/customXml" Target="../ink/ink1982.xml"/><Relationship Id="rId44" Type="http://schemas.openxmlformats.org/officeDocument/2006/relationships/image" Target="../media/image979.png"/><Relationship Id="rId86" Type="http://schemas.openxmlformats.org/officeDocument/2006/relationships/image" Target="../media/image1225.png"/><Relationship Id="rId151" Type="http://schemas.openxmlformats.org/officeDocument/2006/relationships/customXml" Target="../ink/ink1801.xml"/><Relationship Id="rId389" Type="http://schemas.openxmlformats.org/officeDocument/2006/relationships/customXml" Target="../ink/ink1920.xml"/><Relationship Id="rId554" Type="http://schemas.openxmlformats.org/officeDocument/2006/relationships/customXml" Target="../ink/ink2003.xml"/><Relationship Id="rId596" Type="http://schemas.openxmlformats.org/officeDocument/2006/relationships/customXml" Target="../ink/ink2024.xml"/><Relationship Id="rId193" Type="http://schemas.openxmlformats.org/officeDocument/2006/relationships/customXml" Target="../ink/ink1822.xml"/><Relationship Id="rId207" Type="http://schemas.openxmlformats.org/officeDocument/2006/relationships/customXml" Target="../ink/ink1829.xml"/><Relationship Id="rId249" Type="http://schemas.openxmlformats.org/officeDocument/2006/relationships/customXml" Target="../ink/ink1850.xml"/><Relationship Id="rId414" Type="http://schemas.openxmlformats.org/officeDocument/2006/relationships/image" Target="../media/image1389.png"/><Relationship Id="rId456" Type="http://schemas.openxmlformats.org/officeDocument/2006/relationships/customXml" Target="../ink/ink1954.xml"/><Relationship Id="rId498" Type="http://schemas.openxmlformats.org/officeDocument/2006/relationships/customXml" Target="../ink/ink1975.xml"/><Relationship Id="rId621" Type="http://schemas.openxmlformats.org/officeDocument/2006/relationships/image" Target="../media/image1492.png"/><Relationship Id="rId13" Type="http://schemas.openxmlformats.org/officeDocument/2006/relationships/customXml" Target="../ink/ink1732.xml"/><Relationship Id="rId109" Type="http://schemas.openxmlformats.org/officeDocument/2006/relationships/customXml" Target="../ink/ink1780.xml"/><Relationship Id="rId260" Type="http://schemas.openxmlformats.org/officeDocument/2006/relationships/image" Target="../media/image1312.png"/><Relationship Id="rId316" Type="http://schemas.openxmlformats.org/officeDocument/2006/relationships/image" Target="../media/image1340.png"/><Relationship Id="rId523" Type="http://schemas.openxmlformats.org/officeDocument/2006/relationships/image" Target="../media/image1443.png"/><Relationship Id="rId55" Type="http://schemas.openxmlformats.org/officeDocument/2006/relationships/customXml" Target="../ink/ink1753.xml"/><Relationship Id="rId97" Type="http://schemas.openxmlformats.org/officeDocument/2006/relationships/customXml" Target="../ink/ink1774.xml"/><Relationship Id="rId120" Type="http://schemas.openxmlformats.org/officeDocument/2006/relationships/image" Target="../media/image1242.png"/><Relationship Id="rId358" Type="http://schemas.openxmlformats.org/officeDocument/2006/relationships/image" Target="../media/image1361.png"/><Relationship Id="rId565" Type="http://schemas.openxmlformats.org/officeDocument/2006/relationships/image" Target="../media/image1464.png"/><Relationship Id="rId162" Type="http://schemas.openxmlformats.org/officeDocument/2006/relationships/image" Target="../media/image1263.png"/><Relationship Id="rId218" Type="http://schemas.openxmlformats.org/officeDocument/2006/relationships/image" Target="../media/image1291.png"/><Relationship Id="rId425" Type="http://schemas.openxmlformats.org/officeDocument/2006/relationships/customXml" Target="../ink/ink1938.xml"/><Relationship Id="rId467" Type="http://schemas.openxmlformats.org/officeDocument/2006/relationships/image" Target="../media/image1415.png"/><Relationship Id="rId632" Type="http://schemas.openxmlformats.org/officeDocument/2006/relationships/customXml" Target="../ink/ink2042.xml"/><Relationship Id="rId271" Type="http://schemas.openxmlformats.org/officeDocument/2006/relationships/customXml" Target="../ink/ink1861.xml"/><Relationship Id="rId24" Type="http://schemas.openxmlformats.org/officeDocument/2006/relationships/image" Target="../media/image969.png"/><Relationship Id="rId66" Type="http://schemas.openxmlformats.org/officeDocument/2006/relationships/image" Target="../media/image1215.png"/><Relationship Id="rId131" Type="http://schemas.openxmlformats.org/officeDocument/2006/relationships/customXml" Target="../ink/ink1791.xml"/><Relationship Id="rId327" Type="http://schemas.openxmlformats.org/officeDocument/2006/relationships/customXml" Target="../ink/ink1889.xml"/><Relationship Id="rId369" Type="http://schemas.openxmlformats.org/officeDocument/2006/relationships/customXml" Target="../ink/ink1910.xml"/><Relationship Id="rId534" Type="http://schemas.openxmlformats.org/officeDocument/2006/relationships/customXml" Target="../ink/ink1993.xml"/><Relationship Id="rId576" Type="http://schemas.openxmlformats.org/officeDocument/2006/relationships/customXml" Target="../ink/ink2014.xml"/><Relationship Id="rId173" Type="http://schemas.openxmlformats.org/officeDocument/2006/relationships/customXml" Target="../ink/ink1812.xml"/><Relationship Id="rId229" Type="http://schemas.openxmlformats.org/officeDocument/2006/relationships/customXml" Target="../ink/ink1840.xml"/><Relationship Id="rId380" Type="http://schemas.openxmlformats.org/officeDocument/2006/relationships/image" Target="../media/image1372.png"/><Relationship Id="rId436" Type="http://schemas.openxmlformats.org/officeDocument/2006/relationships/image" Target="../media/image1400.png"/><Relationship Id="rId601" Type="http://schemas.openxmlformats.org/officeDocument/2006/relationships/image" Target="../media/image1482.png"/><Relationship Id="rId643" Type="http://schemas.openxmlformats.org/officeDocument/2006/relationships/image" Target="../media/image1503.png"/><Relationship Id="rId240" Type="http://schemas.openxmlformats.org/officeDocument/2006/relationships/image" Target="../media/image1302.png"/><Relationship Id="rId478" Type="http://schemas.openxmlformats.org/officeDocument/2006/relationships/customXml" Target="../ink/ink1965.xml"/><Relationship Id="rId35" Type="http://schemas.openxmlformats.org/officeDocument/2006/relationships/customXml" Target="../ink/ink1743.xml"/><Relationship Id="rId77" Type="http://schemas.openxmlformats.org/officeDocument/2006/relationships/customXml" Target="../ink/ink1764.xml"/><Relationship Id="rId100" Type="http://schemas.openxmlformats.org/officeDocument/2006/relationships/image" Target="../media/image1232.png"/><Relationship Id="rId282" Type="http://schemas.openxmlformats.org/officeDocument/2006/relationships/image" Target="../media/image1323.png"/><Relationship Id="rId338" Type="http://schemas.openxmlformats.org/officeDocument/2006/relationships/image" Target="../media/image1351.png"/><Relationship Id="rId503" Type="http://schemas.openxmlformats.org/officeDocument/2006/relationships/image" Target="../media/image1433.png"/><Relationship Id="rId545" Type="http://schemas.openxmlformats.org/officeDocument/2006/relationships/image" Target="../media/image1454.png"/><Relationship Id="rId587" Type="http://schemas.openxmlformats.org/officeDocument/2006/relationships/image" Target="../media/image1475.png"/><Relationship Id="rId8" Type="http://schemas.openxmlformats.org/officeDocument/2006/relationships/image" Target="../media/image961.png"/><Relationship Id="rId142" Type="http://schemas.openxmlformats.org/officeDocument/2006/relationships/image" Target="../media/image1253.png"/><Relationship Id="rId184" Type="http://schemas.openxmlformats.org/officeDocument/2006/relationships/image" Target="../media/image1274.png"/><Relationship Id="rId391" Type="http://schemas.openxmlformats.org/officeDocument/2006/relationships/customXml" Target="../ink/ink1921.xml"/><Relationship Id="rId405" Type="http://schemas.openxmlformats.org/officeDocument/2006/relationships/customXml" Target="../ink/ink1928.xml"/><Relationship Id="rId447" Type="http://schemas.openxmlformats.org/officeDocument/2006/relationships/customXml" Target="../ink/ink1949.xml"/><Relationship Id="rId612" Type="http://schemas.openxmlformats.org/officeDocument/2006/relationships/customXml" Target="../ink/ink2032.xml"/><Relationship Id="rId251" Type="http://schemas.openxmlformats.org/officeDocument/2006/relationships/customXml" Target="../ink/ink1851.xml"/><Relationship Id="rId489" Type="http://schemas.openxmlformats.org/officeDocument/2006/relationships/image" Target="../media/image1426.png"/><Relationship Id="rId46" Type="http://schemas.openxmlformats.org/officeDocument/2006/relationships/image" Target="../media/image980.png"/><Relationship Id="rId293" Type="http://schemas.openxmlformats.org/officeDocument/2006/relationships/customXml" Target="../ink/ink1872.xml"/><Relationship Id="rId307" Type="http://schemas.openxmlformats.org/officeDocument/2006/relationships/customXml" Target="../ink/ink1879.xml"/><Relationship Id="rId349" Type="http://schemas.openxmlformats.org/officeDocument/2006/relationships/customXml" Target="../ink/ink1900.xml"/><Relationship Id="rId514" Type="http://schemas.openxmlformats.org/officeDocument/2006/relationships/customXml" Target="../ink/ink1983.xml"/><Relationship Id="rId556" Type="http://schemas.openxmlformats.org/officeDocument/2006/relationships/customXml" Target="../ink/ink2004.xml"/><Relationship Id="rId88" Type="http://schemas.openxmlformats.org/officeDocument/2006/relationships/image" Target="../media/image1226.png"/><Relationship Id="rId111" Type="http://schemas.openxmlformats.org/officeDocument/2006/relationships/customXml" Target="../ink/ink1781.xml"/><Relationship Id="rId153" Type="http://schemas.openxmlformats.org/officeDocument/2006/relationships/customXml" Target="../ink/ink1802.xml"/><Relationship Id="rId195" Type="http://schemas.openxmlformats.org/officeDocument/2006/relationships/customXml" Target="../ink/ink1823.xml"/><Relationship Id="rId209" Type="http://schemas.openxmlformats.org/officeDocument/2006/relationships/customXml" Target="../ink/ink1830.xml"/><Relationship Id="rId360" Type="http://schemas.openxmlformats.org/officeDocument/2006/relationships/image" Target="../media/image1362.png"/><Relationship Id="rId416" Type="http://schemas.openxmlformats.org/officeDocument/2006/relationships/image" Target="../media/image1390.png"/><Relationship Id="rId598" Type="http://schemas.openxmlformats.org/officeDocument/2006/relationships/customXml" Target="../ink/ink2025.xml"/><Relationship Id="rId220" Type="http://schemas.openxmlformats.org/officeDocument/2006/relationships/image" Target="../media/image1292.png"/><Relationship Id="rId458" Type="http://schemas.openxmlformats.org/officeDocument/2006/relationships/customXml" Target="../ink/ink1955.xml"/><Relationship Id="rId623" Type="http://schemas.openxmlformats.org/officeDocument/2006/relationships/image" Target="../media/image1493.png"/><Relationship Id="rId15" Type="http://schemas.openxmlformats.org/officeDocument/2006/relationships/customXml" Target="../ink/ink1733.xml"/><Relationship Id="rId57" Type="http://schemas.openxmlformats.org/officeDocument/2006/relationships/customXml" Target="../ink/ink1754.xml"/><Relationship Id="rId262" Type="http://schemas.openxmlformats.org/officeDocument/2006/relationships/image" Target="../media/image1313.png"/><Relationship Id="rId318" Type="http://schemas.openxmlformats.org/officeDocument/2006/relationships/image" Target="../media/image1341.png"/><Relationship Id="rId525" Type="http://schemas.openxmlformats.org/officeDocument/2006/relationships/image" Target="../media/image1444.png"/><Relationship Id="rId567" Type="http://schemas.openxmlformats.org/officeDocument/2006/relationships/image" Target="../media/image1465.png"/><Relationship Id="rId99" Type="http://schemas.openxmlformats.org/officeDocument/2006/relationships/customXml" Target="../ink/ink1775.xml"/><Relationship Id="rId122" Type="http://schemas.openxmlformats.org/officeDocument/2006/relationships/image" Target="../media/image1243.png"/><Relationship Id="rId164" Type="http://schemas.openxmlformats.org/officeDocument/2006/relationships/image" Target="../media/image1264.png"/><Relationship Id="rId371" Type="http://schemas.openxmlformats.org/officeDocument/2006/relationships/customXml" Target="../ink/ink1911.xml"/><Relationship Id="rId427" Type="http://schemas.openxmlformats.org/officeDocument/2006/relationships/customXml" Target="../ink/ink1939.xml"/><Relationship Id="rId469" Type="http://schemas.openxmlformats.org/officeDocument/2006/relationships/image" Target="../media/image1416.png"/><Relationship Id="rId634" Type="http://schemas.openxmlformats.org/officeDocument/2006/relationships/customXml" Target="../ink/ink2043.xml"/><Relationship Id="rId26" Type="http://schemas.openxmlformats.org/officeDocument/2006/relationships/image" Target="../media/image970.png"/><Relationship Id="rId231" Type="http://schemas.openxmlformats.org/officeDocument/2006/relationships/customXml" Target="../ink/ink1841.xml"/><Relationship Id="rId273" Type="http://schemas.openxmlformats.org/officeDocument/2006/relationships/customXml" Target="../ink/ink1862.xml"/><Relationship Id="rId329" Type="http://schemas.openxmlformats.org/officeDocument/2006/relationships/customXml" Target="../ink/ink1890.xml"/><Relationship Id="rId480" Type="http://schemas.openxmlformats.org/officeDocument/2006/relationships/customXml" Target="../ink/ink1966.xml"/><Relationship Id="rId536" Type="http://schemas.openxmlformats.org/officeDocument/2006/relationships/customXml" Target="../ink/ink1994.xml"/><Relationship Id="rId68" Type="http://schemas.openxmlformats.org/officeDocument/2006/relationships/image" Target="../media/image1216.png"/><Relationship Id="rId133" Type="http://schemas.openxmlformats.org/officeDocument/2006/relationships/customXml" Target="../ink/ink1792.xml"/><Relationship Id="rId175" Type="http://schemas.openxmlformats.org/officeDocument/2006/relationships/customXml" Target="../ink/ink1813.xml"/><Relationship Id="rId340" Type="http://schemas.openxmlformats.org/officeDocument/2006/relationships/image" Target="../media/image1352.png"/><Relationship Id="rId578" Type="http://schemas.openxmlformats.org/officeDocument/2006/relationships/customXml" Target="../ink/ink2015.xml"/><Relationship Id="rId200" Type="http://schemas.openxmlformats.org/officeDocument/2006/relationships/image" Target="../media/image1282.png"/><Relationship Id="rId382" Type="http://schemas.openxmlformats.org/officeDocument/2006/relationships/image" Target="../media/image1373.png"/><Relationship Id="rId438" Type="http://schemas.openxmlformats.org/officeDocument/2006/relationships/image" Target="../media/image1401.png"/><Relationship Id="rId603" Type="http://schemas.openxmlformats.org/officeDocument/2006/relationships/image" Target="../media/image1483.png"/><Relationship Id="rId645" Type="http://schemas.openxmlformats.org/officeDocument/2006/relationships/image" Target="../media/image1504.png"/><Relationship Id="rId242" Type="http://schemas.openxmlformats.org/officeDocument/2006/relationships/image" Target="../media/image1303.png"/><Relationship Id="rId284" Type="http://schemas.openxmlformats.org/officeDocument/2006/relationships/image" Target="../media/image1324.png"/><Relationship Id="rId491" Type="http://schemas.openxmlformats.org/officeDocument/2006/relationships/image" Target="../media/image1427.png"/><Relationship Id="rId505" Type="http://schemas.openxmlformats.org/officeDocument/2006/relationships/image" Target="../media/image1434.png"/><Relationship Id="rId37" Type="http://schemas.openxmlformats.org/officeDocument/2006/relationships/customXml" Target="../ink/ink1744.xml"/><Relationship Id="rId79" Type="http://schemas.openxmlformats.org/officeDocument/2006/relationships/customXml" Target="../ink/ink1765.xml"/><Relationship Id="rId102" Type="http://schemas.openxmlformats.org/officeDocument/2006/relationships/image" Target="../media/image1233.png"/><Relationship Id="rId144" Type="http://schemas.openxmlformats.org/officeDocument/2006/relationships/image" Target="../media/image1254.png"/><Relationship Id="rId547" Type="http://schemas.openxmlformats.org/officeDocument/2006/relationships/image" Target="../media/image1455.png"/><Relationship Id="rId589" Type="http://schemas.openxmlformats.org/officeDocument/2006/relationships/image" Target="../media/image1476.png"/><Relationship Id="rId90" Type="http://schemas.openxmlformats.org/officeDocument/2006/relationships/image" Target="../media/image1227.png"/><Relationship Id="rId186" Type="http://schemas.openxmlformats.org/officeDocument/2006/relationships/image" Target="../media/image1275.png"/><Relationship Id="rId351" Type="http://schemas.openxmlformats.org/officeDocument/2006/relationships/customXml" Target="../ink/ink1901.xml"/><Relationship Id="rId393" Type="http://schemas.openxmlformats.org/officeDocument/2006/relationships/customXml" Target="../ink/ink1922.xml"/><Relationship Id="rId407" Type="http://schemas.openxmlformats.org/officeDocument/2006/relationships/customXml" Target="../ink/ink1929.xml"/><Relationship Id="rId449" Type="http://schemas.openxmlformats.org/officeDocument/2006/relationships/customXml" Target="../ink/ink1950.xml"/><Relationship Id="rId614" Type="http://schemas.openxmlformats.org/officeDocument/2006/relationships/customXml" Target="../ink/ink2033.xml"/><Relationship Id="rId211" Type="http://schemas.openxmlformats.org/officeDocument/2006/relationships/customXml" Target="../ink/ink1831.xml"/><Relationship Id="rId253" Type="http://schemas.openxmlformats.org/officeDocument/2006/relationships/customXml" Target="../ink/ink1852.xml"/><Relationship Id="rId295" Type="http://schemas.openxmlformats.org/officeDocument/2006/relationships/customXml" Target="../ink/ink1873.xml"/><Relationship Id="rId309" Type="http://schemas.openxmlformats.org/officeDocument/2006/relationships/customXml" Target="../ink/ink1880.xml"/><Relationship Id="rId460" Type="http://schemas.openxmlformats.org/officeDocument/2006/relationships/customXml" Target="../ink/ink1956.xml"/><Relationship Id="rId516" Type="http://schemas.openxmlformats.org/officeDocument/2006/relationships/customXml" Target="../ink/ink1984.xml"/><Relationship Id="rId48" Type="http://schemas.openxmlformats.org/officeDocument/2006/relationships/image" Target="../media/image1206.png"/><Relationship Id="rId113" Type="http://schemas.openxmlformats.org/officeDocument/2006/relationships/customXml" Target="../ink/ink1782.xml"/><Relationship Id="rId320" Type="http://schemas.openxmlformats.org/officeDocument/2006/relationships/image" Target="../media/image1342.png"/><Relationship Id="rId558" Type="http://schemas.openxmlformats.org/officeDocument/2006/relationships/customXml" Target="../ink/ink2005.xml"/><Relationship Id="rId155" Type="http://schemas.openxmlformats.org/officeDocument/2006/relationships/customXml" Target="../ink/ink1803.xml"/><Relationship Id="rId197" Type="http://schemas.openxmlformats.org/officeDocument/2006/relationships/customXml" Target="../ink/ink1824.xml"/><Relationship Id="rId362" Type="http://schemas.openxmlformats.org/officeDocument/2006/relationships/image" Target="../media/image1363.png"/><Relationship Id="rId418" Type="http://schemas.openxmlformats.org/officeDocument/2006/relationships/image" Target="../media/image1391.png"/><Relationship Id="rId625" Type="http://schemas.openxmlformats.org/officeDocument/2006/relationships/image" Target="../media/image1494.png"/><Relationship Id="rId222" Type="http://schemas.openxmlformats.org/officeDocument/2006/relationships/image" Target="../media/image1293.png"/><Relationship Id="rId264" Type="http://schemas.openxmlformats.org/officeDocument/2006/relationships/image" Target="../media/image1314.png"/><Relationship Id="rId471" Type="http://schemas.openxmlformats.org/officeDocument/2006/relationships/image" Target="../media/image1417.png"/><Relationship Id="rId17" Type="http://schemas.openxmlformats.org/officeDocument/2006/relationships/customXml" Target="../ink/ink1734.xml"/><Relationship Id="rId59" Type="http://schemas.openxmlformats.org/officeDocument/2006/relationships/customXml" Target="../ink/ink1755.xml"/><Relationship Id="rId124" Type="http://schemas.openxmlformats.org/officeDocument/2006/relationships/image" Target="../media/image1244.png"/><Relationship Id="rId527" Type="http://schemas.openxmlformats.org/officeDocument/2006/relationships/image" Target="../media/image1445.png"/><Relationship Id="rId569" Type="http://schemas.openxmlformats.org/officeDocument/2006/relationships/image" Target="../media/image1466.png"/><Relationship Id="rId70" Type="http://schemas.openxmlformats.org/officeDocument/2006/relationships/image" Target="../media/image1217.png"/><Relationship Id="rId166" Type="http://schemas.openxmlformats.org/officeDocument/2006/relationships/image" Target="../media/image1265.png"/><Relationship Id="rId331" Type="http://schemas.openxmlformats.org/officeDocument/2006/relationships/customXml" Target="../ink/ink1891.xml"/><Relationship Id="rId373" Type="http://schemas.openxmlformats.org/officeDocument/2006/relationships/customXml" Target="../ink/ink1912.xml"/><Relationship Id="rId429" Type="http://schemas.openxmlformats.org/officeDocument/2006/relationships/customXml" Target="../ink/ink1940.xml"/><Relationship Id="rId580" Type="http://schemas.openxmlformats.org/officeDocument/2006/relationships/customXml" Target="../ink/ink2016.xml"/><Relationship Id="rId636" Type="http://schemas.openxmlformats.org/officeDocument/2006/relationships/customXml" Target="../ink/ink20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42.xml"/><Relationship Id="rId440" Type="http://schemas.openxmlformats.org/officeDocument/2006/relationships/image" Target="../media/image1402.png"/><Relationship Id="rId28" Type="http://schemas.openxmlformats.org/officeDocument/2006/relationships/image" Target="../media/image971.png"/><Relationship Id="rId275" Type="http://schemas.openxmlformats.org/officeDocument/2006/relationships/customXml" Target="../ink/ink1863.xml"/><Relationship Id="rId300" Type="http://schemas.openxmlformats.org/officeDocument/2006/relationships/image" Target="../media/image1332.png"/><Relationship Id="rId482" Type="http://schemas.openxmlformats.org/officeDocument/2006/relationships/customXml" Target="../ink/ink1967.xml"/><Relationship Id="rId538" Type="http://schemas.openxmlformats.org/officeDocument/2006/relationships/customXml" Target="../ink/ink1995.xml"/><Relationship Id="rId81" Type="http://schemas.openxmlformats.org/officeDocument/2006/relationships/customXml" Target="../ink/ink1766.xml"/><Relationship Id="rId135" Type="http://schemas.openxmlformats.org/officeDocument/2006/relationships/customXml" Target="../ink/ink1793.xml"/><Relationship Id="rId177" Type="http://schemas.openxmlformats.org/officeDocument/2006/relationships/customXml" Target="../ink/ink1814.xml"/><Relationship Id="rId342" Type="http://schemas.openxmlformats.org/officeDocument/2006/relationships/image" Target="../media/image1353.png"/><Relationship Id="rId384" Type="http://schemas.openxmlformats.org/officeDocument/2006/relationships/image" Target="../media/image1374.png"/><Relationship Id="rId591" Type="http://schemas.openxmlformats.org/officeDocument/2006/relationships/image" Target="../media/image1477.png"/><Relationship Id="rId605" Type="http://schemas.openxmlformats.org/officeDocument/2006/relationships/image" Target="../media/image1484.png"/><Relationship Id="rId202" Type="http://schemas.openxmlformats.org/officeDocument/2006/relationships/image" Target="../media/image1283.png"/><Relationship Id="rId244" Type="http://schemas.openxmlformats.org/officeDocument/2006/relationships/image" Target="../media/image1304.png"/><Relationship Id="rId647" Type="http://schemas.openxmlformats.org/officeDocument/2006/relationships/image" Target="../media/image1505.png"/><Relationship Id="rId39" Type="http://schemas.openxmlformats.org/officeDocument/2006/relationships/customXml" Target="../ink/ink1745.xml"/><Relationship Id="rId286" Type="http://schemas.openxmlformats.org/officeDocument/2006/relationships/image" Target="../media/image1325.png"/><Relationship Id="rId451" Type="http://schemas.openxmlformats.org/officeDocument/2006/relationships/customXml" Target="../ink/ink1951.xml"/><Relationship Id="rId493" Type="http://schemas.openxmlformats.org/officeDocument/2006/relationships/image" Target="../media/image1428.png"/><Relationship Id="rId507" Type="http://schemas.openxmlformats.org/officeDocument/2006/relationships/image" Target="../media/image1435.png"/><Relationship Id="rId549" Type="http://schemas.openxmlformats.org/officeDocument/2006/relationships/image" Target="../media/image1456.png"/><Relationship Id="rId50" Type="http://schemas.openxmlformats.org/officeDocument/2006/relationships/image" Target="../media/image1207.png"/><Relationship Id="rId104" Type="http://schemas.openxmlformats.org/officeDocument/2006/relationships/image" Target="../media/image1234.png"/><Relationship Id="rId146" Type="http://schemas.openxmlformats.org/officeDocument/2006/relationships/image" Target="../media/image1255.png"/><Relationship Id="rId188" Type="http://schemas.openxmlformats.org/officeDocument/2006/relationships/image" Target="../media/image1276.png"/><Relationship Id="rId311" Type="http://schemas.openxmlformats.org/officeDocument/2006/relationships/customXml" Target="../ink/ink1881.xml"/><Relationship Id="rId353" Type="http://schemas.openxmlformats.org/officeDocument/2006/relationships/customXml" Target="../ink/ink1902.xml"/><Relationship Id="rId395" Type="http://schemas.openxmlformats.org/officeDocument/2006/relationships/customXml" Target="../ink/ink1923.xml"/><Relationship Id="rId409" Type="http://schemas.openxmlformats.org/officeDocument/2006/relationships/customXml" Target="../ink/ink1930.xml"/><Relationship Id="rId560" Type="http://schemas.openxmlformats.org/officeDocument/2006/relationships/customXml" Target="../ink/ink2006.xml"/><Relationship Id="rId92" Type="http://schemas.openxmlformats.org/officeDocument/2006/relationships/image" Target="../media/image1228.png"/><Relationship Id="rId213" Type="http://schemas.openxmlformats.org/officeDocument/2006/relationships/customXml" Target="../ink/ink1832.xml"/><Relationship Id="rId420" Type="http://schemas.openxmlformats.org/officeDocument/2006/relationships/image" Target="../media/image1392.png"/><Relationship Id="rId616" Type="http://schemas.openxmlformats.org/officeDocument/2006/relationships/customXml" Target="../ink/ink2034.xml"/><Relationship Id="rId255" Type="http://schemas.openxmlformats.org/officeDocument/2006/relationships/customXml" Target="../ink/ink1853.xml"/><Relationship Id="rId297" Type="http://schemas.openxmlformats.org/officeDocument/2006/relationships/customXml" Target="../ink/ink1874.xml"/><Relationship Id="rId462" Type="http://schemas.openxmlformats.org/officeDocument/2006/relationships/customXml" Target="../ink/ink1957.xml"/><Relationship Id="rId518" Type="http://schemas.openxmlformats.org/officeDocument/2006/relationships/customXml" Target="../ink/ink1985.xml"/><Relationship Id="rId115" Type="http://schemas.openxmlformats.org/officeDocument/2006/relationships/customXml" Target="../ink/ink1783.xml"/><Relationship Id="rId157" Type="http://schemas.openxmlformats.org/officeDocument/2006/relationships/customXml" Target="../ink/ink1804.xml"/><Relationship Id="rId322" Type="http://schemas.openxmlformats.org/officeDocument/2006/relationships/image" Target="../media/image1343.png"/><Relationship Id="rId364" Type="http://schemas.openxmlformats.org/officeDocument/2006/relationships/image" Target="../media/image1364.png"/><Relationship Id="rId61" Type="http://schemas.openxmlformats.org/officeDocument/2006/relationships/customXml" Target="../ink/ink1756.xml"/><Relationship Id="rId199" Type="http://schemas.openxmlformats.org/officeDocument/2006/relationships/customXml" Target="../ink/ink1825.xml"/><Relationship Id="rId571" Type="http://schemas.openxmlformats.org/officeDocument/2006/relationships/image" Target="../media/image1467.png"/><Relationship Id="rId627" Type="http://schemas.openxmlformats.org/officeDocument/2006/relationships/image" Target="../media/image1495.png"/><Relationship Id="rId19" Type="http://schemas.openxmlformats.org/officeDocument/2006/relationships/customXml" Target="../ink/ink1735.xml"/><Relationship Id="rId224" Type="http://schemas.openxmlformats.org/officeDocument/2006/relationships/image" Target="../media/image1294.png"/><Relationship Id="rId266" Type="http://schemas.openxmlformats.org/officeDocument/2006/relationships/image" Target="../media/image1315.png"/><Relationship Id="rId431" Type="http://schemas.openxmlformats.org/officeDocument/2006/relationships/customXml" Target="../ink/ink1941.xml"/><Relationship Id="rId473" Type="http://schemas.openxmlformats.org/officeDocument/2006/relationships/image" Target="../media/image1418.png"/><Relationship Id="rId529" Type="http://schemas.openxmlformats.org/officeDocument/2006/relationships/image" Target="../media/image1446.png"/><Relationship Id="rId30" Type="http://schemas.openxmlformats.org/officeDocument/2006/relationships/image" Target="../media/image972.png"/><Relationship Id="rId126" Type="http://schemas.openxmlformats.org/officeDocument/2006/relationships/image" Target="../media/image1245.png"/><Relationship Id="rId168" Type="http://schemas.openxmlformats.org/officeDocument/2006/relationships/image" Target="../media/image1266.png"/><Relationship Id="rId333" Type="http://schemas.openxmlformats.org/officeDocument/2006/relationships/customXml" Target="../ink/ink1892.xml"/><Relationship Id="rId540" Type="http://schemas.openxmlformats.org/officeDocument/2006/relationships/customXml" Target="../ink/ink1996.xml"/><Relationship Id="rId72" Type="http://schemas.openxmlformats.org/officeDocument/2006/relationships/image" Target="../media/image1218.png"/><Relationship Id="rId375" Type="http://schemas.openxmlformats.org/officeDocument/2006/relationships/customXml" Target="../ink/ink1913.xml"/><Relationship Id="rId582" Type="http://schemas.openxmlformats.org/officeDocument/2006/relationships/customXml" Target="../ink/ink2017.xml"/><Relationship Id="rId638" Type="http://schemas.openxmlformats.org/officeDocument/2006/relationships/customXml" Target="../ink/ink2045.xml"/><Relationship Id="rId3" Type="http://schemas.openxmlformats.org/officeDocument/2006/relationships/customXml" Target="../ink/ink1727.xml"/><Relationship Id="rId235" Type="http://schemas.openxmlformats.org/officeDocument/2006/relationships/customXml" Target="../ink/ink1843.xml"/><Relationship Id="rId277" Type="http://schemas.openxmlformats.org/officeDocument/2006/relationships/customXml" Target="../ink/ink1864.xml"/><Relationship Id="rId400" Type="http://schemas.openxmlformats.org/officeDocument/2006/relationships/image" Target="../media/image1382.png"/><Relationship Id="rId442" Type="http://schemas.openxmlformats.org/officeDocument/2006/relationships/image" Target="../media/image1403.png"/><Relationship Id="rId484" Type="http://schemas.openxmlformats.org/officeDocument/2006/relationships/customXml" Target="../ink/ink1968.xml"/><Relationship Id="rId137" Type="http://schemas.openxmlformats.org/officeDocument/2006/relationships/customXml" Target="../ink/ink1794.xml"/><Relationship Id="rId302" Type="http://schemas.openxmlformats.org/officeDocument/2006/relationships/image" Target="../media/image1333.png"/><Relationship Id="rId344" Type="http://schemas.openxmlformats.org/officeDocument/2006/relationships/image" Target="../media/image1354.png"/><Relationship Id="rId41" Type="http://schemas.openxmlformats.org/officeDocument/2006/relationships/customXml" Target="../ink/ink1746.xml"/><Relationship Id="rId83" Type="http://schemas.openxmlformats.org/officeDocument/2006/relationships/customXml" Target="../ink/ink1767.xml"/><Relationship Id="rId179" Type="http://schemas.openxmlformats.org/officeDocument/2006/relationships/customXml" Target="../ink/ink1815.xml"/><Relationship Id="rId386" Type="http://schemas.openxmlformats.org/officeDocument/2006/relationships/image" Target="../media/image1375.png"/><Relationship Id="rId551" Type="http://schemas.openxmlformats.org/officeDocument/2006/relationships/image" Target="../media/image1457.png"/><Relationship Id="rId593" Type="http://schemas.openxmlformats.org/officeDocument/2006/relationships/image" Target="../media/image1478.png"/><Relationship Id="rId607" Type="http://schemas.openxmlformats.org/officeDocument/2006/relationships/image" Target="../media/image1485.png"/><Relationship Id="rId190" Type="http://schemas.openxmlformats.org/officeDocument/2006/relationships/image" Target="../media/image1277.png"/><Relationship Id="rId204" Type="http://schemas.openxmlformats.org/officeDocument/2006/relationships/image" Target="../media/image1284.png"/><Relationship Id="rId246" Type="http://schemas.openxmlformats.org/officeDocument/2006/relationships/image" Target="../media/image1305.png"/><Relationship Id="rId288" Type="http://schemas.openxmlformats.org/officeDocument/2006/relationships/image" Target="../media/image1326.png"/><Relationship Id="rId411" Type="http://schemas.openxmlformats.org/officeDocument/2006/relationships/customXml" Target="../ink/ink1931.xml"/><Relationship Id="rId453" Type="http://schemas.openxmlformats.org/officeDocument/2006/relationships/customXml" Target="../ink/ink1952.xml"/><Relationship Id="rId509" Type="http://schemas.openxmlformats.org/officeDocument/2006/relationships/image" Target="../media/image1436.png"/><Relationship Id="rId106" Type="http://schemas.openxmlformats.org/officeDocument/2006/relationships/image" Target="../media/image1235.png"/><Relationship Id="rId313" Type="http://schemas.openxmlformats.org/officeDocument/2006/relationships/customXml" Target="../ink/ink1882.xml"/><Relationship Id="rId495" Type="http://schemas.openxmlformats.org/officeDocument/2006/relationships/image" Target="../media/image1429.png"/><Relationship Id="rId10" Type="http://schemas.openxmlformats.org/officeDocument/2006/relationships/image" Target="../media/image962.png"/><Relationship Id="rId52" Type="http://schemas.openxmlformats.org/officeDocument/2006/relationships/image" Target="../media/image1208.png"/><Relationship Id="rId94" Type="http://schemas.openxmlformats.org/officeDocument/2006/relationships/image" Target="../media/image1229.png"/><Relationship Id="rId148" Type="http://schemas.openxmlformats.org/officeDocument/2006/relationships/image" Target="../media/image1256.png"/><Relationship Id="rId355" Type="http://schemas.openxmlformats.org/officeDocument/2006/relationships/customXml" Target="../ink/ink1903.xml"/><Relationship Id="rId397" Type="http://schemas.openxmlformats.org/officeDocument/2006/relationships/customXml" Target="../ink/ink1924.xml"/><Relationship Id="rId520" Type="http://schemas.openxmlformats.org/officeDocument/2006/relationships/customXml" Target="../ink/ink1986.xml"/><Relationship Id="rId562" Type="http://schemas.openxmlformats.org/officeDocument/2006/relationships/customXml" Target="../ink/ink2007.xml"/><Relationship Id="rId618" Type="http://schemas.openxmlformats.org/officeDocument/2006/relationships/customXml" Target="../ink/ink2035.xml"/><Relationship Id="rId215" Type="http://schemas.openxmlformats.org/officeDocument/2006/relationships/customXml" Target="../ink/ink1833.xml"/><Relationship Id="rId257" Type="http://schemas.openxmlformats.org/officeDocument/2006/relationships/customXml" Target="../ink/ink1854.xml"/><Relationship Id="rId422" Type="http://schemas.openxmlformats.org/officeDocument/2006/relationships/image" Target="../media/image1393.png"/><Relationship Id="rId464" Type="http://schemas.openxmlformats.org/officeDocument/2006/relationships/customXml" Target="../ink/ink1958.xml"/><Relationship Id="rId299" Type="http://schemas.openxmlformats.org/officeDocument/2006/relationships/customXml" Target="../ink/ink1875.xml"/><Relationship Id="rId63" Type="http://schemas.openxmlformats.org/officeDocument/2006/relationships/customXml" Target="../ink/ink1757.xml"/><Relationship Id="rId159" Type="http://schemas.openxmlformats.org/officeDocument/2006/relationships/customXml" Target="../ink/ink1805.xml"/><Relationship Id="rId366" Type="http://schemas.openxmlformats.org/officeDocument/2006/relationships/image" Target="../media/image1365.png"/><Relationship Id="rId573" Type="http://schemas.openxmlformats.org/officeDocument/2006/relationships/image" Target="../media/image1468.png"/><Relationship Id="rId226" Type="http://schemas.openxmlformats.org/officeDocument/2006/relationships/image" Target="../media/image1295.png"/><Relationship Id="rId433" Type="http://schemas.openxmlformats.org/officeDocument/2006/relationships/customXml" Target="../ink/ink1942.xml"/><Relationship Id="rId640" Type="http://schemas.openxmlformats.org/officeDocument/2006/relationships/customXml" Target="../ink/ink2046.xml"/><Relationship Id="rId74" Type="http://schemas.openxmlformats.org/officeDocument/2006/relationships/image" Target="../media/image1219.png"/><Relationship Id="rId377" Type="http://schemas.openxmlformats.org/officeDocument/2006/relationships/customXml" Target="../ink/ink1914.xml"/><Relationship Id="rId500" Type="http://schemas.openxmlformats.org/officeDocument/2006/relationships/customXml" Target="../ink/ink1976.xml"/><Relationship Id="rId584" Type="http://schemas.openxmlformats.org/officeDocument/2006/relationships/customXml" Target="../ink/ink2018.xml"/><Relationship Id="rId5" Type="http://schemas.openxmlformats.org/officeDocument/2006/relationships/customXml" Target="../ink/ink1728.xml"/><Relationship Id="rId237" Type="http://schemas.openxmlformats.org/officeDocument/2006/relationships/customXml" Target="../ink/ink1844.xml"/><Relationship Id="rId444" Type="http://schemas.openxmlformats.org/officeDocument/2006/relationships/image" Target="../media/image1404.png"/><Relationship Id="rId290" Type="http://schemas.openxmlformats.org/officeDocument/2006/relationships/image" Target="../media/image1327.png"/><Relationship Id="rId304" Type="http://schemas.openxmlformats.org/officeDocument/2006/relationships/image" Target="../media/image1334.png"/><Relationship Id="rId388" Type="http://schemas.openxmlformats.org/officeDocument/2006/relationships/image" Target="../media/image1376.png"/><Relationship Id="rId511" Type="http://schemas.openxmlformats.org/officeDocument/2006/relationships/image" Target="../media/image1437.png"/><Relationship Id="rId609" Type="http://schemas.openxmlformats.org/officeDocument/2006/relationships/image" Target="../media/image1486.png"/><Relationship Id="rId85" Type="http://schemas.openxmlformats.org/officeDocument/2006/relationships/customXml" Target="../ink/ink1768.xml"/><Relationship Id="rId150" Type="http://schemas.openxmlformats.org/officeDocument/2006/relationships/image" Target="../media/image1257.png"/><Relationship Id="rId595" Type="http://schemas.openxmlformats.org/officeDocument/2006/relationships/image" Target="../media/image1479.png"/><Relationship Id="rId248" Type="http://schemas.openxmlformats.org/officeDocument/2006/relationships/image" Target="../media/image1306.png"/><Relationship Id="rId455" Type="http://schemas.openxmlformats.org/officeDocument/2006/relationships/customXml" Target="../ink/ink1953.xml"/><Relationship Id="rId12" Type="http://schemas.openxmlformats.org/officeDocument/2006/relationships/image" Target="../media/image963.png"/><Relationship Id="rId108" Type="http://schemas.openxmlformats.org/officeDocument/2006/relationships/image" Target="../media/image1236.png"/><Relationship Id="rId315" Type="http://schemas.openxmlformats.org/officeDocument/2006/relationships/customXml" Target="../ink/ink1883.xml"/><Relationship Id="rId522" Type="http://schemas.openxmlformats.org/officeDocument/2006/relationships/customXml" Target="../ink/ink1987.xml"/><Relationship Id="rId96" Type="http://schemas.openxmlformats.org/officeDocument/2006/relationships/image" Target="../media/image1230.png"/><Relationship Id="rId161" Type="http://schemas.openxmlformats.org/officeDocument/2006/relationships/customXml" Target="../ink/ink1806.xml"/><Relationship Id="rId399" Type="http://schemas.openxmlformats.org/officeDocument/2006/relationships/customXml" Target="../ink/ink1925.xml"/><Relationship Id="rId259" Type="http://schemas.openxmlformats.org/officeDocument/2006/relationships/customXml" Target="../ink/ink1855.xml"/><Relationship Id="rId466" Type="http://schemas.openxmlformats.org/officeDocument/2006/relationships/customXml" Target="../ink/ink1959.xml"/><Relationship Id="rId23" Type="http://schemas.openxmlformats.org/officeDocument/2006/relationships/customXml" Target="../ink/ink1737.xml"/><Relationship Id="rId119" Type="http://schemas.openxmlformats.org/officeDocument/2006/relationships/customXml" Target="../ink/ink1785.xml"/><Relationship Id="rId326" Type="http://schemas.openxmlformats.org/officeDocument/2006/relationships/image" Target="../media/image1345.png"/><Relationship Id="rId533" Type="http://schemas.openxmlformats.org/officeDocument/2006/relationships/image" Target="../media/image1448.png"/><Relationship Id="rId172" Type="http://schemas.openxmlformats.org/officeDocument/2006/relationships/image" Target="../media/image1268.png"/><Relationship Id="rId477" Type="http://schemas.openxmlformats.org/officeDocument/2006/relationships/image" Target="../media/image1420.png"/><Relationship Id="rId600" Type="http://schemas.openxmlformats.org/officeDocument/2006/relationships/customXml" Target="../ink/ink2026.xml"/><Relationship Id="rId337" Type="http://schemas.openxmlformats.org/officeDocument/2006/relationships/customXml" Target="../ink/ink1894.xml"/><Relationship Id="rId34" Type="http://schemas.openxmlformats.org/officeDocument/2006/relationships/image" Target="../media/image974.png"/><Relationship Id="rId544" Type="http://schemas.openxmlformats.org/officeDocument/2006/relationships/customXml" Target="../ink/ink1998.xml"/><Relationship Id="rId183" Type="http://schemas.openxmlformats.org/officeDocument/2006/relationships/customXml" Target="../ink/ink1817.xml"/><Relationship Id="rId390" Type="http://schemas.openxmlformats.org/officeDocument/2006/relationships/image" Target="../media/image1377.png"/><Relationship Id="rId404" Type="http://schemas.openxmlformats.org/officeDocument/2006/relationships/image" Target="../media/image1384.png"/><Relationship Id="rId611" Type="http://schemas.openxmlformats.org/officeDocument/2006/relationships/image" Target="../media/image1487.png"/><Relationship Id="rId250" Type="http://schemas.openxmlformats.org/officeDocument/2006/relationships/image" Target="../media/image1307.png"/><Relationship Id="rId488" Type="http://schemas.openxmlformats.org/officeDocument/2006/relationships/customXml" Target="../ink/ink1970.xml"/><Relationship Id="rId45" Type="http://schemas.openxmlformats.org/officeDocument/2006/relationships/customXml" Target="../ink/ink1748.xml"/><Relationship Id="rId110" Type="http://schemas.openxmlformats.org/officeDocument/2006/relationships/image" Target="../media/image1237.png"/><Relationship Id="rId348" Type="http://schemas.openxmlformats.org/officeDocument/2006/relationships/image" Target="../media/image1356.png"/><Relationship Id="rId555" Type="http://schemas.openxmlformats.org/officeDocument/2006/relationships/image" Target="../media/image1459.png"/><Relationship Id="rId194" Type="http://schemas.openxmlformats.org/officeDocument/2006/relationships/image" Target="../media/image1279.png"/><Relationship Id="rId208" Type="http://schemas.openxmlformats.org/officeDocument/2006/relationships/image" Target="../media/image1286.png"/><Relationship Id="rId415" Type="http://schemas.openxmlformats.org/officeDocument/2006/relationships/customXml" Target="../ink/ink1933.xml"/><Relationship Id="rId622" Type="http://schemas.openxmlformats.org/officeDocument/2006/relationships/customXml" Target="../ink/ink2037.xml"/><Relationship Id="rId261" Type="http://schemas.openxmlformats.org/officeDocument/2006/relationships/customXml" Target="../ink/ink1856.xml"/><Relationship Id="rId499" Type="http://schemas.openxmlformats.org/officeDocument/2006/relationships/image" Target="../media/image1431.png"/><Relationship Id="rId56" Type="http://schemas.openxmlformats.org/officeDocument/2006/relationships/image" Target="../media/image1210.png"/><Relationship Id="rId359" Type="http://schemas.openxmlformats.org/officeDocument/2006/relationships/customXml" Target="../ink/ink1905.xml"/><Relationship Id="rId566" Type="http://schemas.openxmlformats.org/officeDocument/2006/relationships/customXml" Target="../ink/ink2009.xml"/><Relationship Id="rId121" Type="http://schemas.openxmlformats.org/officeDocument/2006/relationships/customXml" Target="../ink/ink1786.xml"/><Relationship Id="rId219" Type="http://schemas.openxmlformats.org/officeDocument/2006/relationships/customXml" Target="../ink/ink1835.xml"/><Relationship Id="rId426" Type="http://schemas.openxmlformats.org/officeDocument/2006/relationships/image" Target="../media/image1395.png"/><Relationship Id="rId633" Type="http://schemas.openxmlformats.org/officeDocument/2006/relationships/image" Target="../media/image1498.png"/><Relationship Id="rId67" Type="http://schemas.openxmlformats.org/officeDocument/2006/relationships/customXml" Target="../ink/ink1759.xml"/><Relationship Id="rId272" Type="http://schemas.openxmlformats.org/officeDocument/2006/relationships/image" Target="../media/image1318.png"/><Relationship Id="rId577" Type="http://schemas.openxmlformats.org/officeDocument/2006/relationships/image" Target="../media/image1470.png"/><Relationship Id="rId132" Type="http://schemas.openxmlformats.org/officeDocument/2006/relationships/image" Target="../media/image1248.png"/><Relationship Id="rId437" Type="http://schemas.openxmlformats.org/officeDocument/2006/relationships/customXml" Target="../ink/ink1944.xml"/><Relationship Id="rId644" Type="http://schemas.openxmlformats.org/officeDocument/2006/relationships/customXml" Target="../ink/ink2048.xml"/><Relationship Id="rId283" Type="http://schemas.openxmlformats.org/officeDocument/2006/relationships/customXml" Target="../ink/ink1867.xml"/><Relationship Id="rId490" Type="http://schemas.openxmlformats.org/officeDocument/2006/relationships/customXml" Target="../ink/ink1971.xml"/><Relationship Id="rId504" Type="http://schemas.openxmlformats.org/officeDocument/2006/relationships/customXml" Target="../ink/ink1978.xml"/><Relationship Id="rId78" Type="http://schemas.openxmlformats.org/officeDocument/2006/relationships/image" Target="../media/image1221.png"/><Relationship Id="rId143" Type="http://schemas.openxmlformats.org/officeDocument/2006/relationships/customXml" Target="../ink/ink1797.xml"/><Relationship Id="rId350" Type="http://schemas.openxmlformats.org/officeDocument/2006/relationships/image" Target="../media/image1357.png"/><Relationship Id="rId588" Type="http://schemas.openxmlformats.org/officeDocument/2006/relationships/customXml" Target="../ink/ink2020.xml"/><Relationship Id="rId9" Type="http://schemas.openxmlformats.org/officeDocument/2006/relationships/customXml" Target="../ink/ink1730.xml"/><Relationship Id="rId210" Type="http://schemas.openxmlformats.org/officeDocument/2006/relationships/image" Target="../media/image1287.png"/><Relationship Id="rId448" Type="http://schemas.openxmlformats.org/officeDocument/2006/relationships/image" Target="../media/image1406.png"/><Relationship Id="rId294" Type="http://schemas.openxmlformats.org/officeDocument/2006/relationships/image" Target="../media/image1329.png"/><Relationship Id="rId308" Type="http://schemas.openxmlformats.org/officeDocument/2006/relationships/image" Target="../media/image1336.png"/><Relationship Id="rId515" Type="http://schemas.openxmlformats.org/officeDocument/2006/relationships/image" Target="../media/image1439.png"/><Relationship Id="rId89" Type="http://schemas.openxmlformats.org/officeDocument/2006/relationships/customXml" Target="../ink/ink1770.xml"/><Relationship Id="rId154" Type="http://schemas.openxmlformats.org/officeDocument/2006/relationships/image" Target="../media/image1259.png"/><Relationship Id="rId361" Type="http://schemas.openxmlformats.org/officeDocument/2006/relationships/customXml" Target="../ink/ink1906.xml"/><Relationship Id="rId599" Type="http://schemas.openxmlformats.org/officeDocument/2006/relationships/image" Target="../media/image14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14:cNvPr>
              <p14:cNvContentPartPr/>
              <p14:nvPr/>
            </p14:nvContentPartPr>
            <p14:xfrm>
              <a:off x="8776173" y="615307"/>
              <a:ext cx="3130920" cy="2665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771853" y="610987"/>
                <a:ext cx="313956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14:cNvPr>
              <p14:cNvContentPartPr/>
              <p14:nvPr/>
            </p14:nvContentPartPr>
            <p14:xfrm>
              <a:off x="9230133" y="2045947"/>
              <a:ext cx="730080" cy="987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9225813" y="2041627"/>
                <a:ext cx="73872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14:cNvPr>
              <p14:cNvContentPartPr/>
              <p14:nvPr/>
            </p14:nvContentPartPr>
            <p14:xfrm>
              <a:off x="9270813" y="1737787"/>
              <a:ext cx="1929240" cy="1238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9266493" y="1733467"/>
                <a:ext cx="19378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14:cNvPr>
              <p14:cNvContentPartPr/>
              <p14:nvPr/>
            </p14:nvContentPartPr>
            <p14:xfrm>
              <a:off x="9362253" y="1171507"/>
              <a:ext cx="231120" cy="90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9357933" y="1167187"/>
                <a:ext cx="23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14:cNvPr>
              <p14:cNvContentPartPr/>
              <p14:nvPr/>
            </p14:nvContentPartPr>
            <p14:xfrm>
              <a:off x="10391493" y="2449147"/>
              <a:ext cx="5760" cy="90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10387173" y="2444827"/>
                <a:ext cx="14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14:cNvPr>
              <p14:cNvContentPartPr/>
              <p14:nvPr/>
            </p14:nvContentPartPr>
            <p14:xfrm>
              <a:off x="10798293" y="2103547"/>
              <a:ext cx="85320" cy="1000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0793973" y="209922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14:cNvPr>
              <p14:cNvContentPartPr/>
              <p14:nvPr/>
            </p14:nvContentPartPr>
            <p14:xfrm>
              <a:off x="10831053" y="2097067"/>
              <a:ext cx="63720" cy="882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10826733" y="2092747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14:cNvPr>
              <p14:cNvContentPartPr/>
              <p14:nvPr/>
            </p14:nvContentPartPr>
            <p14:xfrm>
              <a:off x="9353973" y="398227"/>
              <a:ext cx="2503440" cy="2416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9349653" y="393907"/>
                <a:ext cx="251208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14:cNvPr>
              <p14:cNvContentPartPr/>
              <p14:nvPr/>
            </p14:nvContentPartPr>
            <p14:xfrm>
              <a:off x="8895693" y="448627"/>
              <a:ext cx="665280" cy="540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891373" y="444307"/>
                <a:ext cx="673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14:cNvPr>
              <p14:cNvContentPartPr/>
              <p14:nvPr/>
            </p14:nvContentPartPr>
            <p14:xfrm>
              <a:off x="11409213" y="2772427"/>
              <a:ext cx="671400" cy="645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1404893" y="2768107"/>
                <a:ext cx="6800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14:cNvPr>
              <p14:cNvContentPartPr/>
              <p14:nvPr/>
            </p14:nvContentPartPr>
            <p14:xfrm>
              <a:off x="9209973" y="443587"/>
              <a:ext cx="2705040" cy="2418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9205653" y="439267"/>
                <a:ext cx="2713680" cy="24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0F42C1E4-D63E-4AC4-BF55-FFEDE44C4609}"/>
              </a:ext>
            </a:extLst>
          </p:cNvPr>
          <p:cNvGrpSpPr/>
          <p:nvPr/>
        </p:nvGrpSpPr>
        <p:grpSpPr>
          <a:xfrm>
            <a:off x="7331853" y="47947"/>
            <a:ext cx="1524960" cy="250920"/>
            <a:chOff x="7331853" y="47947"/>
            <a:chExt cx="15249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14:cNvPr>
                <p14:cNvContentPartPr/>
                <p14:nvPr/>
              </p14:nvContentPartPr>
              <p14:xfrm>
                <a:off x="7345173" y="78547"/>
                <a:ext cx="33480" cy="154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340853" y="74227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14:cNvPr>
                <p14:cNvContentPartPr/>
                <p14:nvPr/>
              </p14:nvContentPartPr>
              <p14:xfrm>
                <a:off x="7362453" y="76387"/>
                <a:ext cx="116640" cy="16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358133" y="72067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14:cNvPr>
                <p14:cNvContentPartPr/>
                <p14:nvPr/>
              </p14:nvContentPartPr>
              <p14:xfrm>
                <a:off x="7331853" y="138307"/>
                <a:ext cx="182160" cy="135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327533" y="133987"/>
                  <a:ext cx="19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14:cNvPr>
                <p14:cNvContentPartPr/>
                <p14:nvPr/>
              </p14:nvContentPartPr>
              <p14:xfrm>
                <a:off x="7544613" y="151267"/>
                <a:ext cx="163800" cy="18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540293" y="146947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14:cNvPr>
                <p14:cNvContentPartPr/>
                <p14:nvPr/>
              </p14:nvContentPartPr>
              <p14:xfrm>
                <a:off x="7580253" y="190867"/>
                <a:ext cx="132480" cy="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575933" y="186547"/>
                  <a:ext cx="14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14:cNvPr>
                <p14:cNvContentPartPr/>
                <p14:nvPr/>
              </p14:nvContentPartPr>
              <p14:xfrm>
                <a:off x="7796253" y="124627"/>
                <a:ext cx="95400" cy="147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91933" y="120307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14:cNvPr>
                <p14:cNvContentPartPr/>
                <p14:nvPr/>
              </p14:nvContentPartPr>
              <p14:xfrm>
                <a:off x="7889853" y="181507"/>
                <a:ext cx="70920" cy="853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85533" y="177187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14:cNvPr>
                <p14:cNvContentPartPr/>
                <p14:nvPr/>
              </p14:nvContentPartPr>
              <p14:xfrm>
                <a:off x="7912533" y="179347"/>
                <a:ext cx="81360" cy="108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08213" y="175027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14:cNvPr>
                <p14:cNvContentPartPr/>
                <p14:nvPr/>
              </p14:nvContentPartPr>
              <p14:xfrm>
                <a:off x="8043573" y="151267"/>
                <a:ext cx="12960" cy="3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039253" y="146947"/>
                  <a:ext cx="2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14:cNvPr>
                <p14:cNvContentPartPr/>
                <p14:nvPr/>
              </p14:nvContentPartPr>
              <p14:xfrm>
                <a:off x="8099373" y="99427"/>
                <a:ext cx="100440" cy="1173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095053" y="95107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14:cNvPr>
                <p14:cNvContentPartPr/>
                <p14:nvPr/>
              </p14:nvContentPartPr>
              <p14:xfrm>
                <a:off x="8118453" y="151627"/>
                <a:ext cx="93240" cy="1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114133" y="147307"/>
                  <a:ext cx="101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14:cNvPr>
                <p14:cNvContentPartPr/>
                <p14:nvPr/>
              </p14:nvContentPartPr>
              <p14:xfrm>
                <a:off x="8322933" y="117067"/>
                <a:ext cx="10440" cy="87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318613" y="112747"/>
                  <a:ext cx="1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14:cNvPr>
                <p14:cNvContentPartPr/>
                <p14:nvPr/>
              </p14:nvContentPartPr>
              <p14:xfrm>
                <a:off x="8273253" y="146947"/>
                <a:ext cx="145800" cy="162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268933" y="142627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14:cNvPr>
                <p14:cNvContentPartPr/>
                <p14:nvPr/>
              </p14:nvContentPartPr>
              <p14:xfrm>
                <a:off x="8459373" y="83947"/>
                <a:ext cx="87840" cy="2149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455053" y="79627"/>
                  <a:ext cx="9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14:cNvPr>
                <p14:cNvContentPartPr/>
                <p14:nvPr/>
              </p14:nvContentPartPr>
              <p14:xfrm>
                <a:off x="8575293" y="167827"/>
                <a:ext cx="15840" cy="91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570973" y="163507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14:cNvPr>
                <p14:cNvContentPartPr/>
                <p14:nvPr/>
              </p14:nvContentPartPr>
              <p14:xfrm>
                <a:off x="8551893" y="146227"/>
                <a:ext cx="90000" cy="117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547573" y="141907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14:cNvPr>
                <p14:cNvContentPartPr/>
                <p14:nvPr/>
              </p14:nvContentPartPr>
              <p14:xfrm>
                <a:off x="8741613" y="88987"/>
                <a:ext cx="24840" cy="102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737293" y="84667"/>
                  <a:ext cx="3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14:cNvPr>
                <p14:cNvContentPartPr/>
                <p14:nvPr/>
              </p14:nvContentPartPr>
              <p14:xfrm>
                <a:off x="8673573" y="47947"/>
                <a:ext cx="183240" cy="1580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669253" y="43627"/>
                  <a:ext cx="191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16D2772-88CB-4496-9AF1-5333C2325F66}"/>
              </a:ext>
            </a:extLst>
          </p:cNvPr>
          <p:cNvGrpSpPr/>
          <p:nvPr/>
        </p:nvGrpSpPr>
        <p:grpSpPr>
          <a:xfrm>
            <a:off x="7317453" y="76747"/>
            <a:ext cx="2378520" cy="538920"/>
            <a:chOff x="7317453" y="76747"/>
            <a:chExt cx="23785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14:cNvPr>
                <p14:cNvContentPartPr/>
                <p14:nvPr/>
              </p14:nvContentPartPr>
              <p14:xfrm>
                <a:off x="8750253" y="134707"/>
                <a:ext cx="945720" cy="480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745933" y="130387"/>
                  <a:ext cx="954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14:cNvPr>
                <p14:cNvContentPartPr/>
                <p14:nvPr/>
              </p14:nvContentPartPr>
              <p14:xfrm>
                <a:off x="8589333" y="76747"/>
                <a:ext cx="333000" cy="141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585013" y="72427"/>
                  <a:ext cx="34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14:cNvPr>
                <p14:cNvContentPartPr/>
                <p14:nvPr/>
              </p14:nvContentPartPr>
              <p14:xfrm>
                <a:off x="7317453" y="287707"/>
                <a:ext cx="2115720" cy="146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313133" y="283387"/>
                  <a:ext cx="21243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0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14:cNvPr>
              <p14:cNvContentPartPr/>
              <p14:nvPr/>
            </p14:nvContentPartPr>
            <p14:xfrm>
              <a:off x="10811973" y="2046667"/>
              <a:ext cx="87120" cy="10800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10807653" y="2042347"/>
                <a:ext cx="957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D64B023F-086D-43E9-BC85-1FB97EE8ED45}"/>
              </a:ext>
            </a:extLst>
          </p:cNvPr>
          <p:cNvGrpSpPr/>
          <p:nvPr/>
        </p:nvGrpSpPr>
        <p:grpSpPr>
          <a:xfrm>
            <a:off x="8946093" y="922747"/>
            <a:ext cx="2684520" cy="2021400"/>
            <a:chOff x="8946093" y="922747"/>
            <a:chExt cx="2684520" cy="20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14:cNvPr>
                <p14:cNvContentPartPr/>
                <p14:nvPr/>
              </p14:nvContentPartPr>
              <p14:xfrm>
                <a:off x="9487533" y="1255387"/>
                <a:ext cx="1365120" cy="8827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83213" y="1251067"/>
                  <a:ext cx="13737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14:cNvPr>
                <p14:cNvContentPartPr/>
                <p14:nvPr/>
              </p14:nvContentPartPr>
              <p14:xfrm>
                <a:off x="10845093" y="2155027"/>
                <a:ext cx="369720" cy="708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0840773" y="2150707"/>
                  <a:ext cx="378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14:cNvPr>
                <p14:cNvContentPartPr/>
                <p14:nvPr/>
              </p14:nvContentPartPr>
              <p14:xfrm>
                <a:off x="9464493" y="1235227"/>
                <a:ext cx="1378080" cy="8589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460173" y="1230907"/>
                  <a:ext cx="13867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14:cNvPr>
                <p14:cNvContentPartPr/>
                <p14:nvPr/>
              </p14:nvContentPartPr>
              <p14:xfrm>
                <a:off x="10820613" y="2165827"/>
                <a:ext cx="335880" cy="621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816293" y="2161507"/>
                  <a:ext cx="344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14:cNvPr>
                <p14:cNvContentPartPr/>
                <p14:nvPr/>
              </p14:nvContentPartPr>
              <p14:xfrm>
                <a:off x="9464133" y="949027"/>
                <a:ext cx="430200" cy="3823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9459813" y="944707"/>
                  <a:ext cx="438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14:cNvPr>
                <p14:cNvContentPartPr/>
                <p14:nvPr/>
              </p14:nvContentPartPr>
              <p14:xfrm>
                <a:off x="10798293" y="2057107"/>
                <a:ext cx="752400" cy="7200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793973" y="2052787"/>
                  <a:ext cx="7610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14:cNvPr>
                <p14:cNvContentPartPr/>
                <p14:nvPr/>
              </p14:nvContentPartPr>
              <p14:xfrm>
                <a:off x="11495973" y="2680987"/>
                <a:ext cx="114120" cy="1854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1491653" y="2676667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14:cNvPr>
                <p14:cNvContentPartPr/>
                <p14:nvPr/>
              </p14:nvContentPartPr>
              <p14:xfrm>
                <a:off x="9502293" y="942187"/>
                <a:ext cx="864360" cy="7167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9497973" y="937867"/>
                  <a:ext cx="8730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14:cNvPr>
                <p14:cNvContentPartPr/>
                <p14:nvPr/>
              </p14:nvContentPartPr>
              <p14:xfrm>
                <a:off x="10306173" y="1618267"/>
                <a:ext cx="1324440" cy="1219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301853" y="1613947"/>
                  <a:ext cx="133308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14:cNvPr>
                <p14:cNvContentPartPr/>
                <p14:nvPr/>
              </p14:nvContentPartPr>
              <p14:xfrm>
                <a:off x="9502293" y="996187"/>
                <a:ext cx="2097720" cy="1819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497973" y="991867"/>
                  <a:ext cx="21063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14:cNvPr>
                <p14:cNvContentPartPr/>
                <p14:nvPr/>
              </p14:nvContentPartPr>
              <p14:xfrm>
                <a:off x="9480333" y="1153867"/>
                <a:ext cx="360" cy="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476013" y="114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14:cNvPr>
                <p14:cNvContentPartPr/>
                <p14:nvPr/>
              </p14:nvContentPartPr>
              <p14:xfrm>
                <a:off x="9464853" y="922747"/>
                <a:ext cx="68040" cy="1389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460533" y="91842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14:cNvPr>
                <p14:cNvContentPartPr/>
                <p14:nvPr/>
              </p14:nvContentPartPr>
              <p14:xfrm>
                <a:off x="11516853" y="2709787"/>
                <a:ext cx="72360" cy="211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1512533" y="2705467"/>
                  <a:ext cx="8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14:cNvPr>
                <p14:cNvContentPartPr/>
                <p14:nvPr/>
              </p14:nvContentPartPr>
              <p14:xfrm>
                <a:off x="9287013" y="972427"/>
                <a:ext cx="253440" cy="52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282693" y="968107"/>
                  <a:ext cx="26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14:cNvPr>
                <p14:cNvContentPartPr/>
                <p14:nvPr/>
              </p14:nvContentPartPr>
              <p14:xfrm>
                <a:off x="9302853" y="959467"/>
                <a:ext cx="248760" cy="460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98533" y="955147"/>
                  <a:ext cx="25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14:cNvPr>
                <p14:cNvContentPartPr/>
                <p14:nvPr/>
              </p14:nvContentPartPr>
              <p14:xfrm>
                <a:off x="11540973" y="2595307"/>
                <a:ext cx="58680" cy="3488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536653" y="2590987"/>
                  <a:ext cx="67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14:cNvPr>
                <p14:cNvContentPartPr/>
                <p14:nvPr/>
              </p14:nvContentPartPr>
              <p14:xfrm>
                <a:off x="9386013" y="944707"/>
                <a:ext cx="233640" cy="608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381693" y="940387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14:cNvPr>
                <p14:cNvContentPartPr/>
                <p14:nvPr/>
              </p14:nvContentPartPr>
              <p14:xfrm>
                <a:off x="8946093" y="973507"/>
                <a:ext cx="524160" cy="19321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8941773" y="969187"/>
                  <a:ext cx="53280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14:cNvPr>
                <p14:cNvContentPartPr/>
                <p14:nvPr/>
              </p14:nvContentPartPr>
              <p14:xfrm>
                <a:off x="9321213" y="992947"/>
                <a:ext cx="324000" cy="730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316893" y="988627"/>
                  <a:ext cx="33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14:cNvPr>
              <p14:cNvContentPartPr/>
              <p14:nvPr/>
            </p14:nvContentPartPr>
            <p14:xfrm>
              <a:off x="9361173" y="1200667"/>
              <a:ext cx="254880" cy="637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9356853" y="1196347"/>
                <a:ext cx="263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2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14:cNvPr>
              <p14:cNvContentPartPr/>
              <p14:nvPr/>
            </p14:nvContentPartPr>
            <p14:xfrm>
              <a:off x="9471333" y="1004467"/>
              <a:ext cx="40680" cy="18612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9467013" y="1000147"/>
                <a:ext cx="4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4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14:cNvPr>
              <p14:cNvContentPartPr/>
              <p14:nvPr/>
            </p14:nvContentPartPr>
            <p14:xfrm>
              <a:off x="11526573" y="2651827"/>
              <a:ext cx="28800" cy="2235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11522253" y="2647507"/>
                <a:ext cx="37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14:cNvPr>
              <p14:cNvContentPartPr/>
              <p14:nvPr/>
            </p14:nvContentPartPr>
            <p14:xfrm>
              <a:off x="11418213" y="2852707"/>
              <a:ext cx="479160" cy="59544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11413893" y="2848387"/>
                <a:ext cx="48780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4BFF2B9-134D-4388-8C6E-5BCAB2F1A79B}"/>
              </a:ext>
            </a:extLst>
          </p:cNvPr>
          <p:cNvGrpSpPr/>
          <p:nvPr/>
        </p:nvGrpSpPr>
        <p:grpSpPr>
          <a:xfrm>
            <a:off x="9277293" y="1235947"/>
            <a:ext cx="2718720" cy="2311920"/>
            <a:chOff x="9277293" y="1235947"/>
            <a:chExt cx="2718720" cy="23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14:cNvPr>
                <p14:cNvContentPartPr/>
                <p14:nvPr/>
              </p14:nvContentPartPr>
              <p14:xfrm>
                <a:off x="11690733" y="2985187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686413" y="298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14:cNvPr>
                <p14:cNvContentPartPr/>
                <p14:nvPr/>
              </p14:nvContentPartPr>
              <p14:xfrm>
                <a:off x="11287893" y="2773507"/>
                <a:ext cx="708120" cy="774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283573" y="2769187"/>
                  <a:ext cx="71676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14:cNvPr>
                <p14:cNvContentPartPr/>
                <p14:nvPr/>
              </p14:nvContentPartPr>
              <p14:xfrm>
                <a:off x="9277293" y="2078347"/>
                <a:ext cx="707040" cy="1039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272973" y="2074027"/>
                  <a:ext cx="7156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14:cNvPr>
                <p14:cNvContentPartPr/>
                <p14:nvPr/>
              </p14:nvContentPartPr>
              <p14:xfrm>
                <a:off x="9301773" y="1806187"/>
                <a:ext cx="1655640" cy="112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297453" y="1801867"/>
                  <a:ext cx="16642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14:cNvPr>
                <p14:cNvContentPartPr/>
                <p14:nvPr/>
              </p14:nvContentPartPr>
              <p14:xfrm>
                <a:off x="9561333" y="2434027"/>
                <a:ext cx="137880" cy="15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557013" y="2429707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14:cNvPr>
                <p14:cNvContentPartPr/>
                <p14:nvPr/>
              </p14:nvContentPartPr>
              <p14:xfrm>
                <a:off x="9582933" y="2581987"/>
                <a:ext cx="22320" cy="8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578613" y="2577667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14:cNvPr>
                <p14:cNvContentPartPr/>
                <p14:nvPr/>
              </p14:nvContentPartPr>
              <p14:xfrm>
                <a:off x="9674013" y="2538787"/>
                <a:ext cx="1080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669693" y="2534467"/>
                  <a:ext cx="1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14:cNvPr>
                <p14:cNvContentPartPr/>
                <p14:nvPr/>
              </p14:nvContentPartPr>
              <p14:xfrm>
                <a:off x="9546573" y="2706547"/>
                <a:ext cx="32040" cy="6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542253" y="2702227"/>
                  <a:ext cx="4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14:cNvPr>
                <p14:cNvContentPartPr/>
                <p14:nvPr/>
              </p14:nvContentPartPr>
              <p14:xfrm>
                <a:off x="9629013" y="2695027"/>
                <a:ext cx="8424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9624693" y="2690707"/>
                  <a:ext cx="92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14:cNvPr>
                <p14:cNvContentPartPr/>
                <p14:nvPr/>
              </p14:nvContentPartPr>
              <p14:xfrm>
                <a:off x="10135173" y="2355547"/>
                <a:ext cx="21600" cy="84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30853" y="2351227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14:cNvPr>
                <p14:cNvContentPartPr/>
                <p14:nvPr/>
              </p14:nvContentPartPr>
              <p14:xfrm>
                <a:off x="10126533" y="2336107"/>
                <a:ext cx="171720" cy="124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122213" y="2331787"/>
                  <a:ext cx="18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14:cNvPr>
                <p14:cNvContentPartPr/>
                <p14:nvPr/>
              </p14:nvContentPartPr>
              <p14:xfrm>
                <a:off x="10113933" y="2547067"/>
                <a:ext cx="6480" cy="28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0109613" y="2542747"/>
                  <a:ext cx="1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14:cNvPr>
                <p14:cNvContentPartPr/>
                <p14:nvPr/>
              </p14:nvContentPartPr>
              <p14:xfrm>
                <a:off x="10124013" y="2531947"/>
                <a:ext cx="43560" cy="74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0119693" y="2527627"/>
                  <a:ext cx="52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14:cNvPr>
                <p14:cNvContentPartPr/>
                <p14:nvPr/>
              </p14:nvContentPartPr>
              <p14:xfrm>
                <a:off x="10125813" y="2524747"/>
                <a:ext cx="54720" cy="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121493" y="2520427"/>
                  <a:ext cx="6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14:cNvPr>
                <p14:cNvContentPartPr/>
                <p14:nvPr/>
              </p14:nvContentPartPr>
              <p14:xfrm>
                <a:off x="10255413" y="2490547"/>
                <a:ext cx="63360" cy="115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251093" y="2486227"/>
                  <a:ext cx="72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14:cNvPr>
                <p14:cNvContentPartPr/>
                <p14:nvPr/>
              </p14:nvContentPartPr>
              <p14:xfrm>
                <a:off x="10112493" y="2321707"/>
                <a:ext cx="2664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108173" y="2317387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14:cNvPr>
                <p14:cNvContentPartPr/>
                <p14:nvPr/>
              </p14:nvContentPartPr>
              <p14:xfrm>
                <a:off x="9543693" y="2453467"/>
                <a:ext cx="36000" cy="10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539373" y="2449147"/>
                  <a:ext cx="4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14:cNvPr>
                <p14:cNvContentPartPr/>
                <p14:nvPr/>
              </p14:nvContentPartPr>
              <p14:xfrm>
                <a:off x="10017453" y="1698907"/>
                <a:ext cx="7920" cy="426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013133" y="1694587"/>
                  <a:ext cx="16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14:cNvPr>
                <p14:cNvContentPartPr/>
                <p14:nvPr/>
              </p14:nvContentPartPr>
              <p14:xfrm>
                <a:off x="9936093" y="1616827"/>
                <a:ext cx="171360" cy="200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31773" y="1612507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14:cNvPr>
                <p14:cNvContentPartPr/>
                <p14:nvPr/>
              </p14:nvContentPartPr>
              <p14:xfrm>
                <a:off x="9862653" y="2453107"/>
                <a:ext cx="963000" cy="79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9858333" y="2448787"/>
                  <a:ext cx="97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14:cNvPr>
                <p14:cNvContentPartPr/>
                <p14:nvPr/>
              </p14:nvContentPartPr>
              <p14:xfrm>
                <a:off x="10789653" y="2412427"/>
                <a:ext cx="79920" cy="117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785333" y="240810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14:cNvPr>
                <p14:cNvContentPartPr/>
                <p14:nvPr/>
              </p14:nvContentPartPr>
              <p14:xfrm>
                <a:off x="10820973" y="2148187"/>
                <a:ext cx="51480" cy="597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816653" y="2143867"/>
                  <a:ext cx="6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14:cNvPr>
                <p14:cNvContentPartPr/>
                <p14:nvPr/>
              </p14:nvContentPartPr>
              <p14:xfrm>
                <a:off x="10841493" y="2174107"/>
                <a:ext cx="16920" cy="50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837173" y="216978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14:cNvPr>
                <p14:cNvContentPartPr/>
                <p14:nvPr/>
              </p14:nvContentPartPr>
              <p14:xfrm>
                <a:off x="10827093" y="2165827"/>
                <a:ext cx="26280" cy="731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822773" y="2161507"/>
                  <a:ext cx="34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14:cNvPr>
                <p14:cNvContentPartPr/>
                <p14:nvPr/>
              </p14:nvContentPartPr>
              <p14:xfrm>
                <a:off x="10833933" y="2194627"/>
                <a:ext cx="284040" cy="67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829613" y="2190307"/>
                  <a:ext cx="2926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14:cNvPr>
                <p14:cNvContentPartPr/>
                <p14:nvPr/>
              </p14:nvContentPartPr>
              <p14:xfrm>
                <a:off x="9374853" y="1235947"/>
                <a:ext cx="1467000" cy="930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370533" y="1231627"/>
                  <a:ext cx="147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14:cNvPr>
                <p14:cNvContentPartPr/>
                <p14:nvPr/>
              </p14:nvContentPartPr>
              <p14:xfrm>
                <a:off x="9968853" y="1572547"/>
                <a:ext cx="75600" cy="60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964533" y="1568227"/>
                  <a:ext cx="8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14:cNvPr>
                <p14:cNvContentPartPr/>
                <p14:nvPr/>
              </p14:nvContentPartPr>
              <p14:xfrm>
                <a:off x="10179093" y="1684867"/>
                <a:ext cx="26280" cy="51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174773" y="1680547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14:cNvPr>
                <p14:cNvContentPartPr/>
                <p14:nvPr/>
              </p14:nvContentPartPr>
              <p14:xfrm>
                <a:off x="10418853" y="1833907"/>
                <a:ext cx="69840" cy="38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414533" y="1829587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14:cNvPr>
                <p14:cNvContentPartPr/>
                <p14:nvPr/>
              </p14:nvContentPartPr>
              <p14:xfrm>
                <a:off x="10606773" y="2027947"/>
                <a:ext cx="100800" cy="57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602453" y="2023627"/>
                  <a:ext cx="109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14:cNvPr>
                <p14:cNvContentPartPr/>
                <p14:nvPr/>
              </p14:nvContentPartPr>
              <p14:xfrm>
                <a:off x="10855533" y="2348707"/>
                <a:ext cx="36360" cy="5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851213" y="2344387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14:cNvPr>
                <p14:cNvContentPartPr/>
                <p14:nvPr/>
              </p14:nvContentPartPr>
              <p14:xfrm>
                <a:off x="10887573" y="2341147"/>
                <a:ext cx="28080" cy="9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10883253" y="233682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14:cNvPr>
                <p14:cNvContentPartPr/>
                <p14:nvPr/>
              </p14:nvContentPartPr>
              <p14:xfrm>
                <a:off x="10950573" y="2363467"/>
                <a:ext cx="34920" cy="68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946253" y="2359147"/>
                  <a:ext cx="4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14:cNvPr>
                <p14:cNvContentPartPr/>
                <p14:nvPr/>
              </p14:nvContentPartPr>
              <p14:xfrm>
                <a:off x="11043093" y="2589907"/>
                <a:ext cx="40680" cy="60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1038773" y="2585587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14:cNvPr>
                <p14:cNvContentPartPr/>
                <p14:nvPr/>
              </p14:nvContentPartPr>
              <p14:xfrm>
                <a:off x="9530373" y="1274827"/>
                <a:ext cx="1272240" cy="8341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9526053" y="1270507"/>
                  <a:ext cx="128088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14:cNvPr>
                <p14:cNvContentPartPr/>
                <p14:nvPr/>
              </p14:nvContentPartPr>
              <p14:xfrm>
                <a:off x="10838973" y="2165827"/>
                <a:ext cx="283320" cy="576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834653" y="2161507"/>
                  <a:ext cx="2919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14:cNvPr>
                <p14:cNvContentPartPr/>
                <p14:nvPr/>
              </p14:nvContentPartPr>
              <p14:xfrm>
                <a:off x="10243893" y="1496227"/>
                <a:ext cx="713160" cy="9172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239573" y="1491907"/>
                  <a:ext cx="721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14:cNvPr>
                <p14:cNvContentPartPr/>
                <p14:nvPr/>
              </p14:nvContentPartPr>
              <p14:xfrm>
                <a:off x="10849773" y="1309027"/>
                <a:ext cx="172440" cy="216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845453" y="1304707"/>
                  <a:ext cx="18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14:cNvPr>
                <p14:cNvContentPartPr/>
                <p14:nvPr/>
              </p14:nvContentPartPr>
              <p14:xfrm>
                <a:off x="10831773" y="2054227"/>
                <a:ext cx="5760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827453" y="2049907"/>
                  <a:ext cx="6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14:cNvPr>
                <p14:cNvContentPartPr/>
                <p14:nvPr/>
              </p14:nvContentPartPr>
              <p14:xfrm>
                <a:off x="11187813" y="2717347"/>
                <a:ext cx="38880" cy="237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183493" y="2713027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14:cNvPr>
                <p14:cNvContentPartPr/>
                <p14:nvPr/>
              </p14:nvContentPartPr>
              <p14:xfrm>
                <a:off x="11507133" y="2631667"/>
                <a:ext cx="58680" cy="3243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502813" y="2627347"/>
                  <a:ext cx="6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14:cNvPr>
                <p14:cNvContentPartPr/>
                <p14:nvPr/>
              </p14:nvContentPartPr>
              <p14:xfrm>
                <a:off x="11189613" y="2645347"/>
                <a:ext cx="29880" cy="2973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185293" y="2641027"/>
                  <a:ext cx="3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14:cNvPr>
                <p14:cNvContentPartPr/>
                <p14:nvPr/>
              </p14:nvContentPartPr>
              <p14:xfrm>
                <a:off x="11177733" y="2777827"/>
                <a:ext cx="347760" cy="601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1173413" y="2773507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E889-143C-DF02-9FC1-51B2FDEC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4AFEF2-84EC-8856-7425-8C868D1ABF90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8766A-1CD5-DCD5-B2C3-1BD8C1B7A7EF}"/>
              </a:ext>
            </a:extLst>
          </p:cNvPr>
          <p:cNvSpPr txBox="1"/>
          <p:nvPr/>
        </p:nvSpPr>
        <p:spPr>
          <a:xfrm>
            <a:off x="7857917" y="851657"/>
            <a:ext cx="42016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</a:t>
            </a:r>
            <a:r>
              <a:rPr lang="de-DE" sz="2400" dirty="0" err="1"/>
              <a:t>Tariff</a:t>
            </a:r>
            <a:r>
              <a:rPr lang="de-DE" sz="2400" dirty="0"/>
              <a:t> </a:t>
            </a:r>
            <a:r>
              <a:rPr lang="de-DE" sz="2400" dirty="0" err="1"/>
              <a:t>revenue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6C37D78-6FCA-3C59-ABF2-4C23DEAE2540}"/>
              </a:ext>
            </a:extLst>
          </p:cNvPr>
          <p:cNvGrpSpPr/>
          <p:nvPr/>
        </p:nvGrpSpPr>
        <p:grpSpPr>
          <a:xfrm>
            <a:off x="104602" y="1449218"/>
            <a:ext cx="7541588" cy="4126766"/>
            <a:chOff x="1767750" y="1600110"/>
            <a:chExt cx="7385986" cy="4166669"/>
          </a:xfrm>
        </p:grpSpPr>
        <p:cxnSp>
          <p:nvCxnSpPr>
            <p:cNvPr id="8" name="Straight Arrow Connector 6">
              <a:extLst>
                <a:ext uri="{FF2B5EF4-FFF2-40B4-BE49-F238E27FC236}">
                  <a16:creationId xmlns:a16="http://schemas.microsoft.com/office/drawing/2014/main" id="{638BB42A-2975-F3C2-8E8C-9D0083A43BDD}"/>
                </a:ext>
              </a:extLst>
            </p:cNvPr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10A6EDC-9889-1D83-65AD-D39E18C0287E}"/>
                </a:ext>
              </a:extLst>
            </p:cNvPr>
            <p:cNvGrpSpPr/>
            <p:nvPr/>
          </p:nvGrpSpPr>
          <p:grpSpPr>
            <a:xfrm>
              <a:off x="1767750" y="1600110"/>
              <a:ext cx="7385986" cy="4166669"/>
              <a:chOff x="1767750" y="1600110"/>
              <a:chExt cx="7405634" cy="4335414"/>
            </a:xfrm>
          </p:grpSpPr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B156B77F-2412-0A58-2C52-5434FC9C97D7}"/>
                  </a:ext>
                </a:extLst>
              </p:cNvPr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0C7147DF-374B-2C61-2C3B-308FFDE24D58}"/>
                  </a:ext>
                </a:extLst>
              </p:cNvPr>
              <p:cNvSpPr txBox="1"/>
              <p:nvPr/>
            </p:nvSpPr>
            <p:spPr>
              <a:xfrm>
                <a:off x="2573774" y="1722845"/>
                <a:ext cx="302543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2DF2062D-9445-AB3E-1E7B-EB96AE5E1FA0}"/>
                  </a:ext>
                </a:extLst>
              </p:cNvPr>
              <p:cNvSpPr txBox="1"/>
              <p:nvPr/>
            </p:nvSpPr>
            <p:spPr>
              <a:xfrm>
                <a:off x="7630526" y="5603968"/>
                <a:ext cx="302544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cxnSp>
            <p:nvCxnSpPr>
              <p:cNvPr id="12" name="Straight Connector 8">
                <a:extLst>
                  <a:ext uri="{FF2B5EF4-FFF2-40B4-BE49-F238E27FC236}">
                    <a16:creationId xmlns:a16="http://schemas.microsoft.com/office/drawing/2014/main" id="{7D378F84-BF38-0525-CDA2-BB59012CC62B}"/>
                  </a:ext>
                </a:extLst>
              </p:cNvPr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>
                <a:extLst>
                  <a:ext uri="{FF2B5EF4-FFF2-40B4-BE49-F238E27FC236}">
                    <a16:creationId xmlns:a16="http://schemas.microsoft.com/office/drawing/2014/main" id="{7171A9F9-FABA-D9BD-D140-3FD0EFAD9AEA}"/>
                  </a:ext>
                </a:extLst>
              </p:cNvPr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ACBF2C7-7A4A-C47E-BF1C-59D04FF12667}"/>
                  </a:ext>
                </a:extLst>
              </p:cNvPr>
              <p:cNvSpPr txBox="1"/>
              <p:nvPr/>
            </p:nvSpPr>
            <p:spPr>
              <a:xfrm>
                <a:off x="8283700" y="4670032"/>
                <a:ext cx="889684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Demand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5E8501E-133F-E860-A237-DD90B744A047}"/>
                  </a:ext>
                </a:extLst>
              </p:cNvPr>
              <p:cNvSpPr txBox="1"/>
              <p:nvPr/>
            </p:nvSpPr>
            <p:spPr>
              <a:xfrm>
                <a:off x="7303939" y="1600110"/>
                <a:ext cx="741719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Supply</a:t>
                </a:r>
              </a:p>
            </p:txBody>
          </p:sp>
          <p:cxnSp>
            <p:nvCxnSpPr>
              <p:cNvPr id="16" name="Straight Connector 18">
                <a:extLst>
                  <a:ext uri="{FF2B5EF4-FFF2-40B4-BE49-F238E27FC236}">
                    <a16:creationId xmlns:a16="http://schemas.microsoft.com/office/drawing/2014/main" id="{ECBC1B34-A637-0A90-F18D-50E74A7F26CE}"/>
                  </a:ext>
                </a:extLst>
              </p:cNvPr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BA2269B3-C5B3-E2FE-C1E4-9B7D5F27DD7D}"/>
                  </a:ext>
                </a:extLst>
              </p:cNvPr>
              <p:cNvSpPr txBox="1"/>
              <p:nvPr/>
            </p:nvSpPr>
            <p:spPr>
              <a:xfrm>
                <a:off x="1767750" y="4164052"/>
                <a:ext cx="1549232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>
                <a:extLst>
                  <a:ext uri="{FF2B5EF4-FFF2-40B4-BE49-F238E27FC236}">
                    <a16:creationId xmlns:a16="http://schemas.microsoft.com/office/drawing/2014/main" id="{E4CA6A68-634F-284F-6900-ED1180DACE50}"/>
                  </a:ext>
                </a:extLst>
              </p:cNvPr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A403A506-908A-CF93-DC76-E2E5E72614D3}"/>
                  </a:ext>
                </a:extLst>
              </p:cNvPr>
              <p:cNvSpPr txBox="1"/>
              <p:nvPr/>
            </p:nvSpPr>
            <p:spPr>
              <a:xfrm>
                <a:off x="2207568" y="3494318"/>
                <a:ext cx="958916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tarif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>
                <a:extLst>
                  <a:ext uri="{FF2B5EF4-FFF2-40B4-BE49-F238E27FC236}">
                    <a16:creationId xmlns:a16="http://schemas.microsoft.com/office/drawing/2014/main" id="{519D9F5C-B121-2BD1-867C-44207621F465}"/>
                  </a:ext>
                </a:extLst>
              </p:cNvPr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>
                <a:extLst>
                  <a:ext uri="{FF2B5EF4-FFF2-40B4-BE49-F238E27FC236}">
                    <a16:creationId xmlns:a16="http://schemas.microsoft.com/office/drawing/2014/main" id="{17DA3DD0-9471-75D2-2B34-E10F0716242D}"/>
                  </a:ext>
                </a:extLst>
              </p:cNvPr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9EFE197-0F81-F302-F4AA-28D83F193C71}"/>
                  </a:ext>
                </a:extLst>
              </p:cNvPr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B747879-4AA9-5721-AEB9-197F402E4D88}"/>
                  </a:ext>
                </a:extLst>
              </p:cNvPr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44AE45C-0AD1-B66C-2694-190D2C17452D}"/>
                  </a:ext>
                </a:extLst>
              </p:cNvPr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7D13017-0B8E-BC93-723F-B23BE09DC7ED}"/>
                  </a:ext>
                </a:extLst>
              </p:cNvPr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EB5277AE-C08F-33D7-576F-72DA2DC56A13}"/>
              </a:ext>
            </a:extLst>
          </p:cNvPr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B45CC4F-08BB-258D-FFAD-D331779DA66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0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6965-1DB6-F83F-9402-9D2DA8C6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281DB46E-14C2-C54C-1EDE-2BB2A19179EE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02C4239C-9405-6A7E-073D-57A5C4658E41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091B84DF-5C59-64A7-E84E-96CB64E78073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A433F726-4408-A60B-8608-4AE70B15B870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1BAE0CA2-949B-3AA2-89F1-DBDED61B29E0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58D7F12F-83B6-45C0-030A-79700FB98679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5EFC1A5D-032F-9821-C9E4-91B2A6C4F943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A8A82CC2-79B7-3A8D-C639-D0A93A2EBEFE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53E7230F-4964-F3D0-0E4E-009BF563FC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AD7C9E-9549-F41D-FB99-7824ADB75C6A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14:cNvPr>
              <p14:cNvContentPartPr/>
              <p14:nvPr/>
            </p14:nvContentPartPr>
            <p14:xfrm>
              <a:off x="5850093" y="4891747"/>
              <a:ext cx="177120" cy="15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773" y="4887427"/>
                <a:ext cx="185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14:cNvPr>
              <p14:cNvContentPartPr/>
              <p14:nvPr/>
            </p14:nvContentPartPr>
            <p14:xfrm>
              <a:off x="4678293" y="5724427"/>
              <a:ext cx="196560" cy="110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3973" y="5720107"/>
                <a:ext cx="205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14:cNvPr>
              <p14:cNvContentPartPr/>
              <p14:nvPr/>
            </p14:nvContentPartPr>
            <p14:xfrm>
              <a:off x="1541973" y="3279667"/>
              <a:ext cx="741960" cy="5259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653" y="3275347"/>
                <a:ext cx="750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14:cNvPr>
              <p14:cNvContentPartPr/>
              <p14:nvPr/>
            </p14:nvContentPartPr>
            <p14:xfrm>
              <a:off x="6375693" y="691267"/>
              <a:ext cx="138600" cy="293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1373" y="686947"/>
                <a:ext cx="147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14:cNvPr>
              <p14:cNvContentPartPr/>
              <p14:nvPr/>
            </p14:nvContentPartPr>
            <p14:xfrm>
              <a:off x="7170933" y="3860347"/>
              <a:ext cx="29160" cy="120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66613" y="3856027"/>
                <a:ext cx="37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14:cNvPr>
              <p14:cNvContentPartPr/>
              <p14:nvPr/>
            </p14:nvContentPartPr>
            <p14:xfrm>
              <a:off x="7018653" y="3783307"/>
              <a:ext cx="289440" cy="257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14333" y="3778987"/>
                <a:ext cx="298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14:cNvPr>
              <p14:cNvContentPartPr/>
              <p14:nvPr/>
            </p14:nvContentPartPr>
            <p14:xfrm>
              <a:off x="6387573" y="649147"/>
              <a:ext cx="173880" cy="295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3253" y="644827"/>
                <a:ext cx="1825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14:cNvPr>
              <p14:cNvContentPartPr/>
              <p14:nvPr/>
            </p14:nvContentPartPr>
            <p14:xfrm>
              <a:off x="5800053" y="3323587"/>
              <a:ext cx="30960" cy="348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5733" y="3319267"/>
                <a:ext cx="39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14:cNvPr>
              <p14:cNvContentPartPr/>
              <p14:nvPr/>
            </p14:nvContentPartPr>
            <p14:xfrm>
              <a:off x="5758293" y="3911107"/>
              <a:ext cx="42120" cy="488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3973" y="3906787"/>
                <a:ext cx="507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14:cNvPr>
              <p14:cNvContentPartPr/>
              <p14:nvPr/>
            </p14:nvContentPartPr>
            <p14:xfrm>
              <a:off x="5657133" y="4685467"/>
              <a:ext cx="103680" cy="227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2813" y="4681147"/>
                <a:ext cx="112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14:cNvPr>
              <p14:cNvContentPartPr/>
              <p14:nvPr/>
            </p14:nvContentPartPr>
            <p14:xfrm>
              <a:off x="5581173" y="4730467"/>
              <a:ext cx="218520" cy="143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76853" y="4726147"/>
                <a:ext cx="227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14:cNvPr>
              <p14:cNvContentPartPr/>
              <p14:nvPr/>
            </p14:nvContentPartPr>
            <p14:xfrm>
              <a:off x="2319933" y="3362827"/>
              <a:ext cx="70200" cy="1158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5613" y="3358507"/>
                <a:ext cx="7884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14:cNvPr>
              <p14:cNvContentPartPr/>
              <p14:nvPr/>
            </p14:nvContentPartPr>
            <p14:xfrm>
              <a:off x="2445213" y="5042227"/>
              <a:ext cx="1561680" cy="335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40893" y="5037907"/>
                <a:ext cx="1570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14:cNvPr>
              <p14:cNvContentPartPr/>
              <p14:nvPr/>
            </p14:nvContentPartPr>
            <p14:xfrm>
              <a:off x="3928053" y="5257147"/>
              <a:ext cx="1480680" cy="158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3733" y="5252827"/>
                <a:ext cx="1489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14:cNvPr>
              <p14:cNvContentPartPr/>
              <p14:nvPr/>
            </p14:nvContentPartPr>
            <p14:xfrm>
              <a:off x="3992133" y="5670787"/>
              <a:ext cx="60480" cy="214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87813" y="5666467"/>
                <a:ext cx="69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14:cNvPr>
              <p14:cNvContentPartPr/>
              <p14:nvPr/>
            </p14:nvContentPartPr>
            <p14:xfrm>
              <a:off x="3856413" y="5783107"/>
              <a:ext cx="450360" cy="121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52093" y="5778787"/>
                <a:ext cx="459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14:cNvPr>
              <p14:cNvContentPartPr/>
              <p14:nvPr/>
            </p14:nvContentPartPr>
            <p14:xfrm>
              <a:off x="3901053" y="5565307"/>
              <a:ext cx="291600" cy="66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96733" y="5560987"/>
                <a:ext cx="300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14:cNvPr>
              <p14:cNvContentPartPr/>
              <p14:nvPr/>
            </p14:nvContentPartPr>
            <p14:xfrm>
              <a:off x="4287333" y="5676907"/>
              <a:ext cx="330840" cy="106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83013" y="5672587"/>
                <a:ext cx="339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14:cNvPr>
              <p14:cNvContentPartPr/>
              <p14:nvPr/>
            </p14:nvContentPartPr>
            <p14:xfrm>
              <a:off x="3453573" y="5390347"/>
              <a:ext cx="1633320" cy="799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49253" y="5386027"/>
                <a:ext cx="16419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14:cNvPr>
              <p14:cNvContentPartPr/>
              <p14:nvPr/>
            </p14:nvContentPartPr>
            <p14:xfrm>
              <a:off x="3560493" y="5374147"/>
              <a:ext cx="1559160" cy="842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6173" y="5369827"/>
                <a:ext cx="156780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14:cNvPr>
              <p14:cNvContentPartPr/>
              <p14:nvPr/>
            </p14:nvContentPartPr>
            <p14:xfrm>
              <a:off x="3369333" y="3161227"/>
              <a:ext cx="34200" cy="2512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5013" y="3156907"/>
                <a:ext cx="42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14:cNvPr>
              <p14:cNvContentPartPr/>
              <p14:nvPr/>
            </p14:nvContentPartPr>
            <p14:xfrm>
              <a:off x="2388333" y="4577467"/>
              <a:ext cx="361080" cy="1490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84013" y="4573147"/>
                <a:ext cx="369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14:cNvPr>
              <p14:cNvContentPartPr/>
              <p14:nvPr/>
            </p14:nvContentPartPr>
            <p14:xfrm>
              <a:off x="2747973" y="4591507"/>
              <a:ext cx="427680" cy="133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43653" y="4587187"/>
                <a:ext cx="436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14:cNvPr>
              <p14:cNvContentPartPr/>
              <p14:nvPr/>
            </p14:nvContentPartPr>
            <p14:xfrm>
              <a:off x="2606853" y="4844227"/>
              <a:ext cx="30240" cy="18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02533" y="4839907"/>
                <a:ext cx="38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14:cNvPr>
              <p14:cNvContentPartPr/>
              <p14:nvPr/>
            </p14:nvContentPartPr>
            <p14:xfrm>
              <a:off x="2551413" y="4992187"/>
              <a:ext cx="190440" cy="60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47093" y="4987867"/>
                <a:ext cx="199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14:cNvPr>
              <p14:cNvContentPartPr/>
              <p14:nvPr/>
            </p14:nvContentPartPr>
            <p14:xfrm>
              <a:off x="2510733" y="4819747"/>
              <a:ext cx="182880" cy="32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06413" y="4815427"/>
                <a:ext cx="191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14:cNvPr>
              <p14:cNvContentPartPr/>
              <p14:nvPr/>
            </p14:nvContentPartPr>
            <p14:xfrm>
              <a:off x="2707653" y="4918027"/>
              <a:ext cx="203400" cy="446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03333" y="4913707"/>
                <a:ext cx="212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14:cNvPr>
              <p14:cNvContentPartPr/>
              <p14:nvPr/>
            </p14:nvContentPartPr>
            <p14:xfrm>
              <a:off x="2874333" y="4708867"/>
              <a:ext cx="193320" cy="137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70013" y="4704547"/>
                <a:ext cx="201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14:cNvPr>
              <p14:cNvContentPartPr/>
              <p14:nvPr/>
            </p14:nvContentPartPr>
            <p14:xfrm>
              <a:off x="3327573" y="3845227"/>
              <a:ext cx="19080" cy="2113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23253" y="3840907"/>
                <a:ext cx="27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14:cNvPr>
              <p14:cNvContentPartPr/>
              <p14:nvPr/>
            </p14:nvContentPartPr>
            <p14:xfrm>
              <a:off x="3316773" y="4249507"/>
              <a:ext cx="20160" cy="265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12453" y="4245187"/>
                <a:ext cx="28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14:cNvPr>
              <p14:cNvContentPartPr/>
              <p14:nvPr/>
            </p14:nvContentPartPr>
            <p14:xfrm>
              <a:off x="2368173" y="3275707"/>
              <a:ext cx="970560" cy="18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63853" y="3271387"/>
                <a:ext cx="979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14:cNvPr>
              <p14:cNvContentPartPr/>
              <p14:nvPr/>
            </p14:nvContentPartPr>
            <p14:xfrm>
              <a:off x="3332973" y="3354907"/>
              <a:ext cx="23760" cy="255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8653" y="3350587"/>
                <a:ext cx="32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14:cNvPr>
              <p14:cNvContentPartPr/>
              <p14:nvPr/>
            </p14:nvContentPartPr>
            <p14:xfrm>
              <a:off x="3362493" y="3295147"/>
              <a:ext cx="42120" cy="10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58173" y="3290827"/>
                <a:ext cx="507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14:cNvPr>
              <p14:cNvContentPartPr/>
              <p14:nvPr/>
            </p14:nvContentPartPr>
            <p14:xfrm>
              <a:off x="3304173" y="3230347"/>
              <a:ext cx="145080" cy="849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9853" y="3226027"/>
                <a:ext cx="153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14:cNvPr>
              <p14:cNvContentPartPr/>
              <p14:nvPr/>
            </p14:nvContentPartPr>
            <p14:xfrm>
              <a:off x="3433773" y="1181227"/>
              <a:ext cx="3108240" cy="2081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29453" y="1176907"/>
                <a:ext cx="311688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14:cNvPr>
              <p14:cNvContentPartPr/>
              <p14:nvPr/>
            </p14:nvContentPartPr>
            <p14:xfrm>
              <a:off x="3417573" y="3204067"/>
              <a:ext cx="100800" cy="60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3253" y="3199747"/>
                <a:ext cx="109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14:cNvPr>
              <p14:cNvContentPartPr/>
              <p14:nvPr/>
            </p14:nvContentPartPr>
            <p14:xfrm>
              <a:off x="5749293" y="3255907"/>
              <a:ext cx="105480" cy="64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44973" y="3251587"/>
                <a:ext cx="114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14:cNvPr>
              <p14:cNvContentPartPr/>
              <p14:nvPr/>
            </p14:nvContentPartPr>
            <p14:xfrm>
              <a:off x="5744973" y="3249067"/>
              <a:ext cx="76680" cy="71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40653" y="3244747"/>
                <a:ext cx="85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14:cNvPr>
              <p14:cNvContentPartPr/>
              <p14:nvPr/>
            </p14:nvContentPartPr>
            <p14:xfrm>
              <a:off x="5667213" y="3177067"/>
              <a:ext cx="140760" cy="100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62893" y="3172747"/>
                <a:ext cx="14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14:cNvPr>
              <p14:cNvContentPartPr/>
              <p14:nvPr/>
            </p14:nvContentPartPr>
            <p14:xfrm>
              <a:off x="5724093" y="1248907"/>
              <a:ext cx="348120" cy="489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19773" y="1244587"/>
                <a:ext cx="356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14:cNvPr>
              <p14:cNvContentPartPr/>
              <p14:nvPr/>
            </p14:nvContentPartPr>
            <p14:xfrm>
              <a:off x="6063933" y="1189507"/>
              <a:ext cx="162720" cy="1764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9613" y="1185187"/>
                <a:ext cx="171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14:cNvPr>
              <p14:cNvContentPartPr/>
              <p14:nvPr/>
            </p14:nvContentPartPr>
            <p14:xfrm>
              <a:off x="6654333" y="1089427"/>
              <a:ext cx="195480" cy="221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50013" y="1085107"/>
                <a:ext cx="204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14:cNvPr>
              <p14:cNvContentPartPr/>
              <p14:nvPr/>
            </p14:nvContentPartPr>
            <p14:xfrm>
              <a:off x="6948453" y="981427"/>
              <a:ext cx="145800" cy="109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4133" y="977107"/>
                <a:ext cx="154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14:cNvPr>
              <p14:cNvContentPartPr/>
              <p14:nvPr/>
            </p14:nvContentPartPr>
            <p14:xfrm>
              <a:off x="7005333" y="1068907"/>
              <a:ext cx="111960" cy="781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01013" y="1064587"/>
                <a:ext cx="120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14:cNvPr>
              <p14:cNvContentPartPr/>
              <p14:nvPr/>
            </p14:nvContentPartPr>
            <p14:xfrm>
              <a:off x="7181733" y="622147"/>
              <a:ext cx="12240" cy="2012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77413" y="617827"/>
                <a:ext cx="20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14:cNvPr>
              <p14:cNvContentPartPr/>
              <p14:nvPr/>
            </p14:nvContentPartPr>
            <p14:xfrm>
              <a:off x="7051413" y="683347"/>
              <a:ext cx="9000" cy="205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047093" y="679027"/>
                <a:ext cx="1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14:cNvPr>
              <p14:cNvContentPartPr/>
              <p14:nvPr/>
            </p14:nvContentPartPr>
            <p14:xfrm>
              <a:off x="7064733" y="586507"/>
              <a:ext cx="203760" cy="87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60413" y="582187"/>
                <a:ext cx="212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14:cNvPr>
              <p14:cNvContentPartPr/>
              <p14:nvPr/>
            </p14:nvContentPartPr>
            <p14:xfrm>
              <a:off x="7301973" y="608827"/>
              <a:ext cx="152280" cy="66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97653" y="604507"/>
                <a:ext cx="160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14:cNvPr>
              <p14:cNvContentPartPr/>
              <p14:nvPr/>
            </p14:nvContentPartPr>
            <p14:xfrm>
              <a:off x="7498893" y="610267"/>
              <a:ext cx="107280" cy="68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94573" y="605947"/>
                <a:ext cx="115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14:cNvPr>
              <p14:cNvContentPartPr/>
              <p14:nvPr/>
            </p14:nvContentPartPr>
            <p14:xfrm>
              <a:off x="7657653" y="532507"/>
              <a:ext cx="120240" cy="157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53333" y="528187"/>
                <a:ext cx="128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14:cNvPr>
              <p14:cNvContentPartPr/>
              <p14:nvPr/>
            </p14:nvContentPartPr>
            <p14:xfrm>
              <a:off x="7802013" y="525667"/>
              <a:ext cx="209880" cy="1396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797693" y="521347"/>
                <a:ext cx="2185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14:cNvPr>
              <p14:cNvContentPartPr/>
              <p14:nvPr/>
            </p14:nvContentPartPr>
            <p14:xfrm>
              <a:off x="8226093" y="560947"/>
              <a:ext cx="132840" cy="1216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21773" y="556627"/>
                <a:ext cx="14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14:cNvPr>
              <p14:cNvContentPartPr/>
              <p14:nvPr/>
            </p14:nvContentPartPr>
            <p14:xfrm>
              <a:off x="8379093" y="483907"/>
              <a:ext cx="204480" cy="1576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74773" y="479587"/>
                <a:ext cx="213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14:cNvPr>
              <p14:cNvContentPartPr/>
              <p14:nvPr/>
            </p14:nvContentPartPr>
            <p14:xfrm>
              <a:off x="8537133" y="438907"/>
              <a:ext cx="22680" cy="20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32813" y="434587"/>
                <a:ext cx="31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14:cNvPr>
              <p14:cNvContentPartPr/>
              <p14:nvPr/>
            </p14:nvContentPartPr>
            <p14:xfrm>
              <a:off x="8636853" y="412267"/>
              <a:ext cx="262440" cy="3279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32533" y="407947"/>
                <a:ext cx="2710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14:cNvPr>
              <p14:cNvContentPartPr/>
              <p14:nvPr/>
            </p14:nvContentPartPr>
            <p14:xfrm>
              <a:off x="8979933" y="331627"/>
              <a:ext cx="56880" cy="150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5613" y="327307"/>
                <a:ext cx="65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14:cNvPr>
              <p14:cNvContentPartPr/>
              <p14:nvPr/>
            </p14:nvContentPartPr>
            <p14:xfrm>
              <a:off x="9006933" y="618547"/>
              <a:ext cx="25200" cy="169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02613" y="614227"/>
                <a:ext cx="33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14:cNvPr>
              <p14:cNvContentPartPr/>
              <p14:nvPr/>
            </p14:nvContentPartPr>
            <p14:xfrm>
              <a:off x="4545093" y="2553907"/>
              <a:ext cx="30600" cy="2224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40773" y="2549587"/>
                <a:ext cx="39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14:cNvPr>
              <p14:cNvContentPartPr/>
              <p14:nvPr/>
            </p14:nvContentPartPr>
            <p14:xfrm>
              <a:off x="4504053" y="3132427"/>
              <a:ext cx="62280" cy="8323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99733" y="3128107"/>
                <a:ext cx="709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14:cNvPr>
              <p14:cNvContentPartPr/>
              <p14:nvPr/>
            </p14:nvContentPartPr>
            <p14:xfrm>
              <a:off x="4479213" y="4231147"/>
              <a:ext cx="9000" cy="1900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74893" y="4226827"/>
                <a:ext cx="17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14:cNvPr>
              <p14:cNvContentPartPr/>
              <p14:nvPr/>
            </p14:nvContentPartPr>
            <p14:xfrm>
              <a:off x="3489933" y="3115147"/>
              <a:ext cx="29160" cy="8046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85613" y="3110827"/>
                <a:ext cx="3780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14:cNvPr>
              <p14:cNvContentPartPr/>
              <p14:nvPr/>
            </p14:nvContentPartPr>
            <p14:xfrm>
              <a:off x="3498213" y="4254547"/>
              <a:ext cx="6840" cy="189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93893" y="4250227"/>
                <a:ext cx="15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14:cNvPr>
              <p14:cNvContentPartPr/>
              <p14:nvPr/>
            </p14:nvContentPartPr>
            <p14:xfrm>
              <a:off x="4416213" y="4620307"/>
              <a:ext cx="160560" cy="183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1893" y="4615987"/>
                <a:ext cx="1692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14:cNvPr>
              <p14:cNvContentPartPr/>
              <p14:nvPr/>
            </p14:nvContentPartPr>
            <p14:xfrm>
              <a:off x="4375533" y="4660627"/>
              <a:ext cx="210240" cy="1170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371213" y="4656307"/>
                <a:ext cx="218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14:cNvPr>
              <p14:cNvContentPartPr/>
              <p14:nvPr/>
            </p14:nvContentPartPr>
            <p14:xfrm>
              <a:off x="4604133" y="4764667"/>
              <a:ext cx="177120" cy="1054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9813" y="4760347"/>
                <a:ext cx="185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14:cNvPr>
              <p14:cNvContentPartPr/>
              <p14:nvPr/>
            </p14:nvContentPartPr>
            <p14:xfrm>
              <a:off x="4693413" y="4556227"/>
              <a:ext cx="107280" cy="106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89093" y="4551907"/>
                <a:ext cx="115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14:cNvPr>
              <p14:cNvContentPartPr/>
              <p14:nvPr/>
            </p14:nvContentPartPr>
            <p14:xfrm>
              <a:off x="4725813" y="4616707"/>
              <a:ext cx="64800" cy="41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21493" y="4612387"/>
                <a:ext cx="73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14:cNvPr>
              <p14:cNvContentPartPr/>
              <p14:nvPr/>
            </p14:nvContentPartPr>
            <p14:xfrm>
              <a:off x="4250253" y="4551187"/>
              <a:ext cx="106200" cy="1396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45933" y="4546867"/>
                <a:ext cx="114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14:cNvPr>
              <p14:cNvContentPartPr/>
              <p14:nvPr/>
            </p14:nvContentPartPr>
            <p14:xfrm>
              <a:off x="3584973" y="4605907"/>
              <a:ext cx="507600" cy="1454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80653" y="4601587"/>
                <a:ext cx="516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14:cNvPr>
              <p14:cNvContentPartPr/>
              <p14:nvPr/>
            </p14:nvContentPartPr>
            <p14:xfrm>
              <a:off x="4082493" y="4690147"/>
              <a:ext cx="356760" cy="100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78173" y="4685827"/>
                <a:ext cx="365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14:cNvPr>
              <p14:cNvContentPartPr/>
              <p14:nvPr/>
            </p14:nvContentPartPr>
            <p14:xfrm>
              <a:off x="3853173" y="4875907"/>
              <a:ext cx="37080" cy="1717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848853" y="4871587"/>
                <a:ext cx="45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14:cNvPr>
              <p14:cNvContentPartPr/>
              <p14:nvPr/>
            </p14:nvContentPartPr>
            <p14:xfrm>
              <a:off x="3780813" y="4861147"/>
              <a:ext cx="192960" cy="1746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6493" y="4856827"/>
                <a:ext cx="201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14:cNvPr>
              <p14:cNvContentPartPr/>
              <p14:nvPr/>
            </p14:nvContentPartPr>
            <p14:xfrm>
              <a:off x="3989613" y="4937107"/>
              <a:ext cx="156240" cy="45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5293" y="4932787"/>
                <a:ext cx="164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14:cNvPr>
              <p14:cNvContentPartPr/>
              <p14:nvPr/>
            </p14:nvContentPartPr>
            <p14:xfrm>
              <a:off x="4169253" y="4790227"/>
              <a:ext cx="117720" cy="1022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64933" y="4785907"/>
                <a:ext cx="126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14:cNvPr>
              <p14:cNvContentPartPr/>
              <p14:nvPr/>
            </p14:nvContentPartPr>
            <p14:xfrm>
              <a:off x="4202733" y="4864747"/>
              <a:ext cx="97560" cy="68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198413" y="4860427"/>
                <a:ext cx="106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14:cNvPr>
              <p14:cNvContentPartPr/>
              <p14:nvPr/>
            </p14:nvContentPartPr>
            <p14:xfrm>
              <a:off x="3482733" y="4589347"/>
              <a:ext cx="99360" cy="1256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8413" y="4585027"/>
                <a:ext cx="108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14:cNvPr>
              <p14:cNvContentPartPr/>
              <p14:nvPr/>
            </p14:nvContentPartPr>
            <p14:xfrm>
              <a:off x="3466173" y="4602307"/>
              <a:ext cx="132120" cy="1152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1853" y="4597987"/>
                <a:ext cx="140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14:cNvPr>
              <p14:cNvContentPartPr/>
              <p14:nvPr/>
            </p14:nvContentPartPr>
            <p14:xfrm>
              <a:off x="4307853" y="4527427"/>
              <a:ext cx="28800" cy="1346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03533" y="4523107"/>
                <a:ext cx="37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14:cNvPr>
              <p14:cNvContentPartPr/>
              <p14:nvPr/>
            </p14:nvContentPartPr>
            <p14:xfrm>
              <a:off x="4235493" y="4504747"/>
              <a:ext cx="148320" cy="134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31173" y="4500427"/>
                <a:ext cx="156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14:cNvPr>
              <p14:cNvContentPartPr/>
              <p14:nvPr/>
            </p14:nvContentPartPr>
            <p14:xfrm>
              <a:off x="3354933" y="4510867"/>
              <a:ext cx="95760" cy="982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50613" y="4506547"/>
                <a:ext cx="104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14:cNvPr>
              <p14:cNvContentPartPr/>
              <p14:nvPr/>
            </p14:nvContentPartPr>
            <p14:xfrm>
              <a:off x="3582813" y="4513747"/>
              <a:ext cx="128160" cy="84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78493" y="4509427"/>
                <a:ext cx="136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14:cNvPr>
              <p14:cNvContentPartPr/>
              <p14:nvPr/>
            </p14:nvContentPartPr>
            <p14:xfrm>
              <a:off x="3635013" y="4567027"/>
              <a:ext cx="43920" cy="363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30693" y="4562707"/>
                <a:ext cx="52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14:cNvPr>
              <p14:cNvContentPartPr/>
              <p14:nvPr/>
            </p14:nvContentPartPr>
            <p14:xfrm>
              <a:off x="3588213" y="4694827"/>
              <a:ext cx="148320" cy="712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83893" y="4690507"/>
                <a:ext cx="15696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0E52646-9B9E-4BD7-8E74-70FC6AF1A8B9}"/>
              </a:ext>
            </a:extLst>
          </p:cNvPr>
          <p:cNvGrpSpPr/>
          <p:nvPr/>
        </p:nvGrpSpPr>
        <p:grpSpPr>
          <a:xfrm>
            <a:off x="1575453" y="2529427"/>
            <a:ext cx="2960640" cy="442080"/>
            <a:chOff x="1575453" y="2529427"/>
            <a:chExt cx="29606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14:cNvPr>
                <p14:cNvContentPartPr/>
                <p14:nvPr/>
              </p14:nvContentPartPr>
              <p14:xfrm>
                <a:off x="3461493" y="2529427"/>
                <a:ext cx="1074600" cy="57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57173" y="2525107"/>
                  <a:ext cx="1083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14:cNvPr>
                <p14:cNvContentPartPr/>
                <p14:nvPr/>
              </p14:nvContentPartPr>
              <p14:xfrm>
                <a:off x="3455733" y="2545627"/>
                <a:ext cx="27000" cy="136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51413" y="2541307"/>
                  <a:ext cx="3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14:cNvPr>
                <p14:cNvContentPartPr/>
                <p14:nvPr/>
              </p14:nvContentPartPr>
              <p14:xfrm>
                <a:off x="3491013" y="2736787"/>
                <a:ext cx="9000" cy="234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6693" y="2732467"/>
                  <a:ext cx="1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14:cNvPr>
                <p14:cNvContentPartPr/>
                <p14:nvPr/>
              </p14:nvContentPartPr>
              <p14:xfrm>
                <a:off x="1575453" y="2613667"/>
                <a:ext cx="336240" cy="24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71133" y="2609347"/>
                  <a:ext cx="34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14:cNvPr>
                <p14:cNvContentPartPr/>
                <p14:nvPr/>
              </p14:nvContentPartPr>
              <p14:xfrm>
                <a:off x="2130213" y="2589547"/>
                <a:ext cx="347040" cy="104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25893" y="2585227"/>
                  <a:ext cx="355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14:cNvPr>
                <p14:cNvContentPartPr/>
                <p14:nvPr/>
              </p14:nvContentPartPr>
              <p14:xfrm>
                <a:off x="2798013" y="2576587"/>
                <a:ext cx="493920" cy="2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93693" y="2572267"/>
                  <a:ext cx="50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14:cNvPr>
                <p14:cNvContentPartPr/>
                <p14:nvPr/>
              </p14:nvContentPartPr>
              <p14:xfrm>
                <a:off x="4397853" y="2559667"/>
                <a:ext cx="120960" cy="23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93533" y="2555347"/>
                  <a:ext cx="129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FFB5DEB-CC57-4DAF-AFDF-F25B6AE7A5DA}"/>
              </a:ext>
            </a:extLst>
          </p:cNvPr>
          <p:cNvGrpSpPr/>
          <p:nvPr/>
        </p:nvGrpSpPr>
        <p:grpSpPr>
          <a:xfrm>
            <a:off x="8434533" y="973147"/>
            <a:ext cx="2258280" cy="480600"/>
            <a:chOff x="8434533" y="973147"/>
            <a:chExt cx="22582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14:cNvPr>
                <p14:cNvContentPartPr/>
                <p14:nvPr/>
              </p14:nvContentPartPr>
              <p14:xfrm>
                <a:off x="8434533" y="1179787"/>
                <a:ext cx="300240" cy="212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30213" y="1175467"/>
                  <a:ext cx="30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14:cNvPr>
                <p14:cNvContentPartPr/>
                <p14:nvPr/>
              </p14:nvContentPartPr>
              <p14:xfrm>
                <a:off x="8833773" y="1062067"/>
                <a:ext cx="381960" cy="299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29453" y="1057747"/>
                  <a:ext cx="390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14:cNvPr>
                <p14:cNvContentPartPr/>
                <p14:nvPr/>
              </p14:nvContentPartPr>
              <p14:xfrm>
                <a:off x="9232293" y="1015267"/>
                <a:ext cx="101160" cy="438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27973" y="1010947"/>
                  <a:ext cx="109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14:cNvPr>
                <p14:cNvContentPartPr/>
                <p14:nvPr/>
              </p14:nvContentPartPr>
              <p14:xfrm>
                <a:off x="9339933" y="1166827"/>
                <a:ext cx="277920" cy="127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35613" y="1162507"/>
                  <a:ext cx="28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14:cNvPr>
                <p14:cNvContentPartPr/>
                <p14:nvPr/>
              </p14:nvContentPartPr>
              <p14:xfrm>
                <a:off x="9780573" y="973147"/>
                <a:ext cx="407160" cy="433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76253" y="968827"/>
                  <a:ext cx="415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14:cNvPr>
                <p14:cNvContentPartPr/>
                <p14:nvPr/>
              </p14:nvContentPartPr>
              <p14:xfrm>
                <a:off x="10142013" y="1158547"/>
                <a:ext cx="107640" cy="91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7693" y="1154227"/>
                  <a:ext cx="11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14:cNvPr>
                <p14:cNvContentPartPr/>
                <p14:nvPr/>
              </p14:nvContentPartPr>
              <p14:xfrm>
                <a:off x="10195293" y="1131187"/>
                <a:ext cx="110520" cy="108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90973" y="1126867"/>
                  <a:ext cx="119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14:cNvPr>
                <p14:cNvContentPartPr/>
                <p14:nvPr/>
              </p14:nvContentPartPr>
              <p14:xfrm>
                <a:off x="10378173" y="1000507"/>
                <a:ext cx="314640" cy="23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3853" y="996187"/>
                  <a:ext cx="3232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14:cNvPr>
              <p14:cNvContentPartPr/>
              <p14:nvPr/>
            </p14:nvContentPartPr>
            <p14:xfrm>
              <a:off x="1740693" y="2775667"/>
              <a:ext cx="20880" cy="612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736373" y="2771347"/>
                <a:ext cx="29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14:cNvPr>
              <p14:cNvContentPartPr/>
              <p14:nvPr/>
            </p14:nvContentPartPr>
            <p14:xfrm>
              <a:off x="1613613" y="2644267"/>
              <a:ext cx="3454920" cy="5518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609293" y="2639947"/>
                <a:ext cx="34635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14:cNvPr>
              <p14:cNvContentPartPr/>
              <p14:nvPr/>
            </p14:nvContentPartPr>
            <p14:xfrm>
              <a:off x="2003853" y="2772427"/>
              <a:ext cx="273600" cy="2548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99533" y="2768107"/>
                <a:ext cx="2822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14:cNvPr>
              <p14:cNvContentPartPr/>
              <p14:nvPr/>
            </p14:nvContentPartPr>
            <p14:xfrm>
              <a:off x="2133453" y="2886187"/>
              <a:ext cx="171000" cy="385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129133" y="2881867"/>
                <a:ext cx="179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14:cNvPr>
              <p14:cNvContentPartPr/>
              <p14:nvPr/>
            </p14:nvContentPartPr>
            <p14:xfrm>
              <a:off x="4510173" y="2537347"/>
              <a:ext cx="90000" cy="554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505853" y="2533027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14:cNvPr>
              <p14:cNvContentPartPr/>
              <p14:nvPr/>
            </p14:nvContentPartPr>
            <p14:xfrm>
              <a:off x="455853" y="2650747"/>
              <a:ext cx="143280" cy="5000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51533" y="2646427"/>
                <a:ext cx="15192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34891AA4-0566-42B6-93E6-97165B938A23}"/>
              </a:ext>
            </a:extLst>
          </p:cNvPr>
          <p:cNvGrpSpPr/>
          <p:nvPr/>
        </p:nvGrpSpPr>
        <p:grpSpPr>
          <a:xfrm>
            <a:off x="235173" y="1153867"/>
            <a:ext cx="967320" cy="1780920"/>
            <a:chOff x="235173" y="1153867"/>
            <a:chExt cx="967320" cy="17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14:cNvPr>
                <p14:cNvContentPartPr/>
                <p14:nvPr/>
              </p14:nvContentPartPr>
              <p14:xfrm>
                <a:off x="821253" y="2593147"/>
                <a:ext cx="156600" cy="252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6933" y="2588827"/>
                  <a:ext cx="165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14:cNvPr>
                <p14:cNvContentPartPr/>
                <p14:nvPr/>
              </p14:nvContentPartPr>
              <p14:xfrm>
                <a:off x="983973" y="2665507"/>
                <a:ext cx="140040" cy="11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9653" y="2661187"/>
                  <a:ext cx="14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14:cNvPr>
                <p14:cNvContentPartPr/>
                <p14:nvPr/>
              </p14:nvContentPartPr>
              <p14:xfrm>
                <a:off x="1027893" y="2434387"/>
                <a:ext cx="139680" cy="146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3573" y="2430067"/>
                  <a:ext cx="14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14:cNvPr>
                <p14:cNvContentPartPr/>
                <p14:nvPr/>
              </p14:nvContentPartPr>
              <p14:xfrm>
                <a:off x="1081893" y="2517547"/>
                <a:ext cx="120600" cy="80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7573" y="2513227"/>
                  <a:ext cx="129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14:cNvPr>
                <p14:cNvContentPartPr/>
                <p14:nvPr/>
              </p14:nvContentPartPr>
              <p14:xfrm>
                <a:off x="260733" y="2249347"/>
                <a:ext cx="133560" cy="685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6413" y="2245027"/>
                  <a:ext cx="1422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14:cNvPr>
                <p14:cNvContentPartPr/>
                <p14:nvPr/>
              </p14:nvContentPartPr>
              <p14:xfrm>
                <a:off x="235173" y="1745347"/>
                <a:ext cx="123120" cy="187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0853" y="1741027"/>
                  <a:ext cx="131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14:cNvPr>
                <p14:cNvContentPartPr/>
                <p14:nvPr/>
              </p14:nvContentPartPr>
              <p14:xfrm>
                <a:off x="344613" y="1685227"/>
                <a:ext cx="129960" cy="127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293" y="1680907"/>
                  <a:ext cx="138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14:cNvPr>
                <p14:cNvContentPartPr/>
                <p14:nvPr/>
              </p14:nvContentPartPr>
              <p14:xfrm>
                <a:off x="485373" y="1638787"/>
                <a:ext cx="115560" cy="121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1053" y="1634467"/>
                  <a:ext cx="12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14:cNvPr>
                <p14:cNvContentPartPr/>
                <p14:nvPr/>
              </p14:nvContentPartPr>
              <p14:xfrm>
                <a:off x="618213" y="1525387"/>
                <a:ext cx="100800" cy="212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3893" y="1521067"/>
                  <a:ext cx="109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14:cNvPr>
                <p14:cNvContentPartPr/>
                <p14:nvPr/>
              </p14:nvContentPartPr>
              <p14:xfrm>
                <a:off x="791013" y="1322707"/>
                <a:ext cx="142560" cy="177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6693" y="1318387"/>
                  <a:ext cx="151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14:cNvPr>
                <p14:cNvContentPartPr/>
                <p14:nvPr/>
              </p14:nvContentPartPr>
              <p14:xfrm>
                <a:off x="937533" y="1217227"/>
                <a:ext cx="111600" cy="155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3213" y="1212907"/>
                  <a:ext cx="120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14:cNvPr>
                <p14:cNvContentPartPr/>
                <p14:nvPr/>
              </p14:nvContentPartPr>
              <p14:xfrm>
                <a:off x="630453" y="1734907"/>
                <a:ext cx="167760" cy="221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6133" y="1730587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14:cNvPr>
                <p14:cNvContentPartPr/>
                <p14:nvPr/>
              </p14:nvContentPartPr>
              <p14:xfrm>
                <a:off x="801813" y="1793227"/>
                <a:ext cx="3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7493" y="178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14:cNvPr>
                <p14:cNvContentPartPr/>
                <p14:nvPr/>
              </p14:nvContentPartPr>
              <p14:xfrm>
                <a:off x="828453" y="1689547"/>
                <a:ext cx="74880" cy="97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4133" y="1685227"/>
                  <a:ext cx="83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14:cNvPr>
                <p14:cNvContentPartPr/>
                <p14:nvPr/>
              </p14:nvContentPartPr>
              <p14:xfrm>
                <a:off x="745293" y="1999507"/>
                <a:ext cx="88920" cy="196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0973" y="1995187"/>
                  <a:ext cx="97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14:cNvPr>
                <p14:cNvContentPartPr/>
                <p14:nvPr/>
              </p14:nvContentPartPr>
              <p14:xfrm>
                <a:off x="840333" y="1927507"/>
                <a:ext cx="81000" cy="120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6013" y="1923187"/>
                  <a:ext cx="89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14:cNvPr>
                <p14:cNvContentPartPr/>
                <p14:nvPr/>
              </p14:nvContentPartPr>
              <p14:xfrm>
                <a:off x="932493" y="1816627"/>
                <a:ext cx="73800" cy="159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8173" y="1812307"/>
                  <a:ext cx="82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14:cNvPr>
                <p14:cNvContentPartPr/>
                <p14:nvPr/>
              </p14:nvContentPartPr>
              <p14:xfrm>
                <a:off x="987933" y="1747147"/>
                <a:ext cx="73080" cy="171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613" y="1742827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14:cNvPr>
                <p14:cNvContentPartPr/>
                <p14:nvPr/>
              </p14:nvContentPartPr>
              <p14:xfrm>
                <a:off x="1077933" y="1725907"/>
                <a:ext cx="73080" cy="122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3613" y="1721587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14:cNvPr>
                <p14:cNvContentPartPr/>
                <p14:nvPr/>
              </p14:nvContentPartPr>
              <p14:xfrm>
                <a:off x="1017813" y="1153867"/>
                <a:ext cx="91440" cy="169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3493" y="1149547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BB28C6D8-0EB9-42A4-B3AA-9F4CF4F0A268}"/>
              </a:ext>
            </a:extLst>
          </p:cNvPr>
          <p:cNvGrpSpPr/>
          <p:nvPr/>
        </p:nvGrpSpPr>
        <p:grpSpPr>
          <a:xfrm>
            <a:off x="2993493" y="2534107"/>
            <a:ext cx="2122920" cy="895680"/>
            <a:chOff x="2993493" y="2534107"/>
            <a:chExt cx="212292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14:cNvPr>
                <p14:cNvContentPartPr/>
                <p14:nvPr/>
              </p14:nvContentPartPr>
              <p14:xfrm>
                <a:off x="3121653" y="2911747"/>
                <a:ext cx="36360" cy="182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17333" y="2907427"/>
                  <a:ext cx="45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14:cNvPr>
                <p14:cNvContentPartPr/>
                <p14:nvPr/>
              </p14:nvContentPartPr>
              <p14:xfrm>
                <a:off x="2993493" y="2908507"/>
                <a:ext cx="272880" cy="257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89173" y="2904187"/>
                  <a:ext cx="28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14:cNvPr>
                <p14:cNvContentPartPr/>
                <p14:nvPr/>
              </p14:nvContentPartPr>
              <p14:xfrm>
                <a:off x="3742653" y="2682427"/>
                <a:ext cx="200160" cy="137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38333" y="2678107"/>
                  <a:ext cx="20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14:cNvPr>
                <p14:cNvContentPartPr/>
                <p14:nvPr/>
              </p14:nvContentPartPr>
              <p14:xfrm>
                <a:off x="3954333" y="2596027"/>
                <a:ext cx="33120" cy="89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0013" y="2591707"/>
                  <a:ext cx="4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14:cNvPr>
                <p14:cNvContentPartPr/>
                <p14:nvPr/>
              </p14:nvContentPartPr>
              <p14:xfrm>
                <a:off x="4093653" y="3002827"/>
                <a:ext cx="150840" cy="131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89333" y="2998507"/>
                  <a:ext cx="15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14:cNvPr>
                <p14:cNvContentPartPr/>
                <p14:nvPr/>
              </p14:nvContentPartPr>
              <p14:xfrm>
                <a:off x="4276893" y="2912107"/>
                <a:ext cx="104040" cy="70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72573" y="2907787"/>
                  <a:ext cx="112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14:cNvPr>
                <p14:cNvContentPartPr/>
                <p14:nvPr/>
              </p14:nvContentPartPr>
              <p14:xfrm>
                <a:off x="4948653" y="2966827"/>
                <a:ext cx="9720" cy="167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44333" y="2962507"/>
                  <a:ext cx="1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14:cNvPr>
                <p14:cNvContentPartPr/>
                <p14:nvPr/>
              </p14:nvContentPartPr>
              <p14:xfrm>
                <a:off x="4819773" y="2941267"/>
                <a:ext cx="296640" cy="232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15453" y="2936947"/>
                  <a:ext cx="30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14:cNvPr>
                <p14:cNvContentPartPr/>
                <p14:nvPr/>
              </p14:nvContentPartPr>
              <p14:xfrm>
                <a:off x="4469133" y="2653627"/>
                <a:ext cx="360" cy="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64813" y="264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14:cNvPr>
                <p14:cNvContentPartPr/>
                <p14:nvPr/>
              </p14:nvContentPartPr>
              <p14:xfrm>
                <a:off x="3379053" y="2617627"/>
                <a:ext cx="22680" cy="7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74733" y="2613307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14:cNvPr>
                <p14:cNvContentPartPr/>
                <p14:nvPr/>
              </p14:nvContentPartPr>
              <p14:xfrm>
                <a:off x="3500733" y="3171667"/>
                <a:ext cx="61560" cy="258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96413" y="3167347"/>
                  <a:ext cx="70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14:cNvPr>
                <p14:cNvContentPartPr/>
                <p14:nvPr/>
              </p14:nvContentPartPr>
              <p14:xfrm>
                <a:off x="4541133" y="3186787"/>
                <a:ext cx="87120" cy="215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36813" y="3182467"/>
                  <a:ext cx="95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14:cNvPr>
                <p14:cNvContentPartPr/>
                <p14:nvPr/>
              </p14:nvContentPartPr>
              <p14:xfrm>
                <a:off x="3496773" y="2534107"/>
                <a:ext cx="1072080" cy="798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92453" y="2529787"/>
                  <a:ext cx="1080720" cy="80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14:cNvPr>
              <p14:cNvContentPartPr/>
              <p14:nvPr/>
            </p14:nvContentPartPr>
            <p14:xfrm>
              <a:off x="3476613" y="4418347"/>
              <a:ext cx="983520" cy="846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472293" y="4414027"/>
                <a:ext cx="992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14:cNvPr>
              <p14:cNvContentPartPr/>
              <p14:nvPr/>
            </p14:nvContentPartPr>
            <p14:xfrm>
              <a:off x="593733" y="2685667"/>
              <a:ext cx="174240" cy="5616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9413" y="2681347"/>
                <a:ext cx="182880" cy="57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360DE147-A5EF-4517-9E12-61ACA4C41E89}"/>
              </a:ext>
            </a:extLst>
          </p:cNvPr>
          <p:cNvGrpSpPr/>
          <p:nvPr/>
        </p:nvGrpSpPr>
        <p:grpSpPr>
          <a:xfrm>
            <a:off x="109533" y="2889067"/>
            <a:ext cx="243720" cy="317160"/>
            <a:chOff x="109533" y="2889067"/>
            <a:chExt cx="2437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14:cNvPr>
                <p14:cNvContentPartPr/>
                <p14:nvPr/>
              </p14:nvContentPartPr>
              <p14:xfrm>
                <a:off x="168933" y="2889067"/>
                <a:ext cx="131760" cy="265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4613" y="2884747"/>
                  <a:ext cx="140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14:cNvPr>
                <p14:cNvContentPartPr/>
                <p14:nvPr/>
              </p14:nvContentPartPr>
              <p14:xfrm>
                <a:off x="109533" y="3139987"/>
                <a:ext cx="243720" cy="66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213" y="3135667"/>
                  <a:ext cx="25236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14:cNvPr>
              <p14:cNvContentPartPr/>
              <p14:nvPr/>
            </p14:nvContentPartPr>
            <p14:xfrm>
              <a:off x="7732173" y="1719067"/>
              <a:ext cx="187920" cy="2008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727853" y="1714747"/>
                <a:ext cx="196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14:cNvPr>
              <p14:cNvContentPartPr/>
              <p14:nvPr/>
            </p14:nvContentPartPr>
            <p14:xfrm>
              <a:off x="7882293" y="1705027"/>
              <a:ext cx="42480" cy="2260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877613" y="1700707"/>
                <a:ext cx="51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14:cNvPr>
              <p14:cNvContentPartPr/>
              <p14:nvPr/>
            </p14:nvContentPartPr>
            <p14:xfrm>
              <a:off x="7736133" y="1692427"/>
              <a:ext cx="485640" cy="2156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31813" y="1688107"/>
                <a:ext cx="494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14:cNvPr>
              <p14:cNvContentPartPr/>
              <p14:nvPr/>
            </p14:nvContentPartPr>
            <p14:xfrm>
              <a:off x="8299893" y="1673707"/>
              <a:ext cx="186120" cy="1929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95573" y="1669387"/>
                <a:ext cx="194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14:cNvPr>
              <p14:cNvContentPartPr/>
              <p14:nvPr/>
            </p14:nvContentPartPr>
            <p14:xfrm>
              <a:off x="8622813" y="1740307"/>
              <a:ext cx="201240" cy="187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18493" y="1735987"/>
                <a:ext cx="209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14:cNvPr>
              <p14:cNvContentPartPr/>
              <p14:nvPr/>
            </p14:nvContentPartPr>
            <p14:xfrm>
              <a:off x="8618133" y="1818787"/>
              <a:ext cx="177480" cy="29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613813" y="1814467"/>
                <a:ext cx="186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14:cNvPr>
              <p14:cNvContentPartPr/>
              <p14:nvPr/>
            </p14:nvContentPartPr>
            <p14:xfrm>
              <a:off x="7550373" y="2182387"/>
              <a:ext cx="284760" cy="3056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546053" y="2178067"/>
                <a:ext cx="2934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14:cNvPr>
              <p14:cNvContentPartPr/>
              <p14:nvPr/>
            </p14:nvContentPartPr>
            <p14:xfrm>
              <a:off x="7831893" y="2175547"/>
              <a:ext cx="74160" cy="2797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827573" y="2171227"/>
                <a:ext cx="82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14:cNvPr>
              <p14:cNvContentPartPr/>
              <p14:nvPr/>
            </p14:nvContentPartPr>
            <p14:xfrm>
              <a:off x="7552533" y="2425027"/>
              <a:ext cx="352080" cy="759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548213" y="2420707"/>
                <a:ext cx="3607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14:cNvPr>
              <p14:cNvContentPartPr/>
              <p14:nvPr/>
            </p14:nvContentPartPr>
            <p14:xfrm>
              <a:off x="8009373" y="2190307"/>
              <a:ext cx="241560" cy="2228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005053" y="2185987"/>
                <a:ext cx="250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14:cNvPr>
              <p14:cNvContentPartPr/>
              <p14:nvPr/>
            </p14:nvContentPartPr>
            <p14:xfrm>
              <a:off x="8252373" y="2199307"/>
              <a:ext cx="240840" cy="23868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48053" y="2194987"/>
                <a:ext cx="249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14:cNvPr>
              <p14:cNvContentPartPr/>
              <p14:nvPr/>
            </p14:nvContentPartPr>
            <p14:xfrm>
              <a:off x="8740533" y="2234227"/>
              <a:ext cx="191520" cy="43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36213" y="2229907"/>
                <a:ext cx="200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14:cNvPr>
              <p14:cNvContentPartPr/>
              <p14:nvPr/>
            </p14:nvContentPartPr>
            <p14:xfrm>
              <a:off x="8705253" y="2351947"/>
              <a:ext cx="228960" cy="151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700933" y="2347627"/>
                <a:ext cx="237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14:cNvPr>
              <p14:cNvContentPartPr/>
              <p14:nvPr/>
            </p14:nvContentPartPr>
            <p14:xfrm>
              <a:off x="9133293" y="2116147"/>
              <a:ext cx="346680" cy="300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128973" y="2111827"/>
                <a:ext cx="355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14:cNvPr>
              <p14:cNvContentPartPr/>
              <p14:nvPr/>
            </p14:nvContentPartPr>
            <p14:xfrm>
              <a:off x="9260733" y="2270227"/>
              <a:ext cx="292320" cy="18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256413" y="2265907"/>
                <a:ext cx="300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14:cNvPr>
              <p14:cNvContentPartPr/>
              <p14:nvPr/>
            </p14:nvContentPartPr>
            <p14:xfrm>
              <a:off x="7524813" y="2631667"/>
              <a:ext cx="316800" cy="4053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20493" y="2627347"/>
                <a:ext cx="3254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14:cNvPr>
              <p14:cNvContentPartPr/>
              <p14:nvPr/>
            </p14:nvContentPartPr>
            <p14:xfrm>
              <a:off x="7563693" y="2979067"/>
              <a:ext cx="293400" cy="226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559373" y="2974747"/>
                <a:ext cx="302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14:cNvPr>
              <p14:cNvContentPartPr/>
              <p14:nvPr/>
            </p14:nvContentPartPr>
            <p14:xfrm>
              <a:off x="8158053" y="2663347"/>
              <a:ext cx="206640" cy="2682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153733" y="2659027"/>
                <a:ext cx="215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14:cNvPr>
              <p14:cNvContentPartPr/>
              <p14:nvPr/>
            </p14:nvContentPartPr>
            <p14:xfrm>
              <a:off x="8238333" y="2783227"/>
              <a:ext cx="132480" cy="141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234013" y="2778907"/>
                <a:ext cx="141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14:cNvPr>
              <p14:cNvContentPartPr/>
              <p14:nvPr/>
            </p14:nvContentPartPr>
            <p14:xfrm>
              <a:off x="8756733" y="2742187"/>
              <a:ext cx="194400" cy="255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52413" y="2737867"/>
                <a:ext cx="203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14:cNvPr>
              <p14:cNvContentPartPr/>
              <p14:nvPr/>
            </p14:nvContentPartPr>
            <p14:xfrm>
              <a:off x="8752413" y="2835427"/>
              <a:ext cx="212400" cy="20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748093" y="2831107"/>
                <a:ext cx="221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14:cNvPr>
              <p14:cNvContentPartPr/>
              <p14:nvPr/>
            </p14:nvContentPartPr>
            <p14:xfrm>
              <a:off x="9233373" y="2697187"/>
              <a:ext cx="217800" cy="1436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229053" y="2692867"/>
                <a:ext cx="22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14:cNvPr>
              <p14:cNvContentPartPr/>
              <p14:nvPr/>
            </p14:nvContentPartPr>
            <p14:xfrm>
              <a:off x="9518493" y="2583067"/>
              <a:ext cx="26640" cy="1260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14173" y="2578747"/>
                <a:ext cx="35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14:cNvPr>
              <p14:cNvContentPartPr/>
              <p14:nvPr/>
            </p14:nvContentPartPr>
            <p14:xfrm>
              <a:off x="9725853" y="2689987"/>
              <a:ext cx="38880" cy="1544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721533" y="2685667"/>
                <a:ext cx="47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14:cNvPr>
              <p14:cNvContentPartPr/>
              <p14:nvPr/>
            </p14:nvContentPartPr>
            <p14:xfrm>
              <a:off x="9661413" y="2693587"/>
              <a:ext cx="474120" cy="120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657093" y="2689267"/>
                <a:ext cx="48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14:cNvPr>
              <p14:cNvContentPartPr/>
              <p14:nvPr/>
            </p14:nvContentPartPr>
            <p14:xfrm>
              <a:off x="10201053" y="2577667"/>
              <a:ext cx="72000" cy="1285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196733" y="2573347"/>
                <a:ext cx="8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14:cNvPr>
              <p14:cNvContentPartPr/>
              <p14:nvPr/>
            </p14:nvContentPartPr>
            <p14:xfrm>
              <a:off x="10280613" y="2571547"/>
              <a:ext cx="60480" cy="1026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276293" y="2567227"/>
                <a:ext cx="69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14:cNvPr>
              <p14:cNvContentPartPr/>
              <p14:nvPr/>
            </p14:nvContentPartPr>
            <p14:xfrm>
              <a:off x="8216373" y="3117667"/>
              <a:ext cx="257400" cy="2116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12053" y="3113347"/>
                <a:ext cx="266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14:cNvPr>
              <p14:cNvContentPartPr/>
              <p14:nvPr/>
            </p14:nvContentPartPr>
            <p14:xfrm>
              <a:off x="8550093" y="3176347"/>
              <a:ext cx="391680" cy="1440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45773" y="3172027"/>
                <a:ext cx="40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14:cNvPr>
              <p14:cNvContentPartPr/>
              <p14:nvPr/>
            </p14:nvContentPartPr>
            <p14:xfrm>
              <a:off x="8958333" y="3182107"/>
              <a:ext cx="160560" cy="1159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954013" y="3177787"/>
                <a:ext cx="169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14:cNvPr>
              <p14:cNvContentPartPr/>
              <p14:nvPr/>
            </p14:nvContentPartPr>
            <p14:xfrm>
              <a:off x="9144093" y="3080227"/>
              <a:ext cx="158400" cy="1954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39773" y="3075907"/>
                <a:ext cx="167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14:cNvPr>
              <p14:cNvContentPartPr/>
              <p14:nvPr/>
            </p14:nvContentPartPr>
            <p14:xfrm>
              <a:off x="9541893" y="2956747"/>
              <a:ext cx="428040" cy="4240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537573" y="2952427"/>
                <a:ext cx="4366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14:cNvPr>
              <p14:cNvContentPartPr/>
              <p14:nvPr/>
            </p14:nvContentPartPr>
            <p14:xfrm>
              <a:off x="9869133" y="3149347"/>
              <a:ext cx="100440" cy="853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64813" y="3145027"/>
                <a:ext cx="109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14:cNvPr>
              <p14:cNvContentPartPr/>
              <p14:nvPr/>
            </p14:nvContentPartPr>
            <p14:xfrm>
              <a:off x="9910893" y="3111907"/>
              <a:ext cx="111600" cy="810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906573" y="3107587"/>
                <a:ext cx="120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14:cNvPr>
              <p14:cNvContentPartPr/>
              <p14:nvPr/>
            </p14:nvContentPartPr>
            <p14:xfrm>
              <a:off x="9988293" y="3095347"/>
              <a:ext cx="106200" cy="90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983973" y="3091027"/>
                <a:ext cx="114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14:cNvPr>
              <p14:cNvContentPartPr/>
              <p14:nvPr/>
            </p14:nvContentPartPr>
            <p14:xfrm>
              <a:off x="10116453" y="3093907"/>
              <a:ext cx="146160" cy="1054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12133" y="3089587"/>
                <a:ext cx="1548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14:cNvPr>
              <p14:cNvContentPartPr/>
              <p14:nvPr/>
            </p14:nvContentPartPr>
            <p14:xfrm>
              <a:off x="10246413" y="2986627"/>
              <a:ext cx="247680" cy="2376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42093" y="2982307"/>
                <a:ext cx="2563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14:cNvPr>
              <p14:cNvContentPartPr/>
              <p14:nvPr/>
            </p14:nvContentPartPr>
            <p14:xfrm>
              <a:off x="8859693" y="1958827"/>
              <a:ext cx="1695240" cy="10648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855373" y="1954507"/>
                <a:ext cx="1703880" cy="10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55DA6EA8-798B-4FC3-8897-16AE8EFBBECD}"/>
              </a:ext>
            </a:extLst>
          </p:cNvPr>
          <p:cNvGrpSpPr/>
          <p:nvPr/>
        </p:nvGrpSpPr>
        <p:grpSpPr>
          <a:xfrm>
            <a:off x="9068133" y="1461307"/>
            <a:ext cx="2812320" cy="411480"/>
            <a:chOff x="9068133" y="1461307"/>
            <a:chExt cx="28123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14:cNvPr>
                <p14:cNvContentPartPr/>
                <p14:nvPr/>
              </p14:nvContentPartPr>
              <p14:xfrm>
                <a:off x="9068133" y="1665067"/>
                <a:ext cx="145080" cy="158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63813" y="1660747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14:cNvPr>
                <p14:cNvContentPartPr/>
                <p14:nvPr/>
              </p14:nvContentPartPr>
              <p14:xfrm>
                <a:off x="9116733" y="1653547"/>
                <a:ext cx="141480" cy="219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12413" y="1649227"/>
                  <a:ext cx="150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14:cNvPr>
                <p14:cNvContentPartPr/>
                <p14:nvPr/>
              </p14:nvContentPartPr>
              <p14:xfrm>
                <a:off x="9282693" y="1692067"/>
                <a:ext cx="102240" cy="147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78373" y="1687747"/>
                  <a:ext cx="11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14:cNvPr>
                <p14:cNvContentPartPr/>
                <p14:nvPr/>
              </p14:nvContentPartPr>
              <p14:xfrm>
                <a:off x="9579333" y="1690627"/>
                <a:ext cx="26280" cy="136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75013" y="1686307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14:cNvPr>
                <p14:cNvContentPartPr/>
                <p14:nvPr/>
              </p14:nvContentPartPr>
              <p14:xfrm>
                <a:off x="9445773" y="1663987"/>
                <a:ext cx="366480" cy="183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41453" y="1659667"/>
                  <a:ext cx="375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14:cNvPr>
                <p14:cNvContentPartPr/>
                <p14:nvPr/>
              </p14:nvContentPartPr>
              <p14:xfrm>
                <a:off x="9734133" y="1695307"/>
                <a:ext cx="382320" cy="128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29813" y="1690987"/>
                  <a:ext cx="390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14:cNvPr>
                <p14:cNvContentPartPr/>
                <p14:nvPr/>
              </p14:nvContentPartPr>
              <p14:xfrm>
                <a:off x="10180533" y="1557787"/>
                <a:ext cx="25200" cy="173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76213" y="1553467"/>
                  <a:ext cx="33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14:cNvPr>
                <p14:cNvContentPartPr/>
                <p14:nvPr/>
              </p14:nvContentPartPr>
              <p14:xfrm>
                <a:off x="10274853" y="1677667"/>
                <a:ext cx="161280" cy="145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70533" y="1673347"/>
                  <a:ext cx="16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14:cNvPr>
                <p14:cNvContentPartPr/>
                <p14:nvPr/>
              </p14:nvContentPartPr>
              <p14:xfrm>
                <a:off x="10532253" y="1657507"/>
                <a:ext cx="138240" cy="104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27933" y="1653187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14:cNvPr>
                <p14:cNvContentPartPr/>
                <p14:nvPr/>
              </p14:nvContentPartPr>
              <p14:xfrm>
                <a:off x="10718733" y="1540147"/>
                <a:ext cx="101160" cy="11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14413" y="153582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14:cNvPr>
                <p14:cNvContentPartPr/>
                <p14:nvPr/>
              </p14:nvContentPartPr>
              <p14:xfrm>
                <a:off x="10979733" y="1645627"/>
                <a:ext cx="56160" cy="163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75413" y="1641307"/>
                  <a:ext cx="6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14:cNvPr>
                <p14:cNvContentPartPr/>
                <p14:nvPr/>
              </p14:nvContentPartPr>
              <p14:xfrm>
                <a:off x="10937973" y="1711507"/>
                <a:ext cx="137880" cy="21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33653" y="1707187"/>
                  <a:ext cx="14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14:cNvPr>
                <p14:cNvContentPartPr/>
                <p14:nvPr/>
              </p14:nvContentPartPr>
              <p14:xfrm>
                <a:off x="11212293" y="1787467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07973" y="178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14:cNvPr>
                <p14:cNvContentPartPr/>
                <p14:nvPr/>
              </p14:nvContentPartPr>
              <p14:xfrm>
                <a:off x="11271693" y="1666867"/>
                <a:ext cx="55800" cy="60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67373" y="1662547"/>
                  <a:ext cx="64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14:cNvPr>
                <p14:cNvContentPartPr/>
                <p14:nvPr/>
              </p14:nvContentPartPr>
              <p14:xfrm>
                <a:off x="11244693" y="1575787"/>
                <a:ext cx="44280" cy="221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40373" y="1571467"/>
                  <a:ext cx="52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14:cNvPr>
                <p14:cNvContentPartPr/>
                <p14:nvPr/>
              </p14:nvContentPartPr>
              <p14:xfrm>
                <a:off x="11133453" y="1535467"/>
                <a:ext cx="342000" cy="3074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29133" y="1531147"/>
                  <a:ext cx="350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14:cNvPr>
                <p14:cNvContentPartPr/>
                <p14:nvPr/>
              </p14:nvContentPartPr>
              <p14:xfrm>
                <a:off x="11650773" y="1461307"/>
                <a:ext cx="105480" cy="293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46453" y="1456987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14:cNvPr>
                <p14:cNvContentPartPr/>
                <p14:nvPr/>
              </p14:nvContentPartPr>
              <p14:xfrm>
                <a:off x="11571573" y="1583707"/>
                <a:ext cx="308880" cy="27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67253" y="1579387"/>
                  <a:ext cx="317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14:cNvPr>
                <p14:cNvContentPartPr/>
                <p14:nvPr/>
              </p14:nvContentPartPr>
              <p14:xfrm>
                <a:off x="9543333" y="1719427"/>
                <a:ext cx="145080" cy="7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39013" y="171510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87DDBFEE-8AA3-48D0-8671-C741B0A43364}"/>
              </a:ext>
            </a:extLst>
          </p:cNvPr>
          <p:cNvGrpSpPr/>
          <p:nvPr/>
        </p:nvGrpSpPr>
        <p:grpSpPr>
          <a:xfrm>
            <a:off x="7593933" y="3439147"/>
            <a:ext cx="4557960" cy="728280"/>
            <a:chOff x="7593933" y="3439147"/>
            <a:chExt cx="455796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14:cNvPr>
                <p14:cNvContentPartPr/>
                <p14:nvPr/>
              </p14:nvContentPartPr>
              <p14:xfrm>
                <a:off x="7612653" y="3608347"/>
                <a:ext cx="189720" cy="199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08333" y="3604027"/>
                  <a:ext cx="198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14:cNvPr>
                <p14:cNvContentPartPr/>
                <p14:nvPr/>
              </p14:nvContentPartPr>
              <p14:xfrm>
                <a:off x="7593933" y="3612667"/>
                <a:ext cx="236520" cy="297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589613" y="3608347"/>
                  <a:ext cx="245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14:cNvPr>
                <p14:cNvContentPartPr/>
                <p14:nvPr/>
              </p14:nvContentPartPr>
              <p14:xfrm>
                <a:off x="7916133" y="3600067"/>
                <a:ext cx="304200" cy="223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11813" y="3595747"/>
                  <a:ext cx="31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14:cNvPr>
                <p14:cNvContentPartPr/>
                <p14:nvPr/>
              </p14:nvContentPartPr>
              <p14:xfrm>
                <a:off x="8276133" y="3464347"/>
                <a:ext cx="162000" cy="180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71813" y="3460027"/>
                  <a:ext cx="17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14:cNvPr>
                <p14:cNvContentPartPr/>
                <p14:nvPr/>
              </p14:nvContentPartPr>
              <p14:xfrm>
                <a:off x="8335893" y="3559387"/>
                <a:ext cx="78120" cy="910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31573" y="3555067"/>
                  <a:ext cx="86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14:cNvPr>
                <p14:cNvContentPartPr/>
                <p14:nvPr/>
              </p14:nvContentPartPr>
              <p14:xfrm>
                <a:off x="8591853" y="3681067"/>
                <a:ext cx="290160" cy="24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87533" y="3676747"/>
                  <a:ext cx="29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14:cNvPr>
                <p14:cNvContentPartPr/>
                <p14:nvPr/>
              </p14:nvContentPartPr>
              <p14:xfrm>
                <a:off x="8660973" y="3735067"/>
                <a:ext cx="258120" cy="20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56653" y="3730747"/>
                  <a:ext cx="26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14:cNvPr>
                <p14:cNvContentPartPr/>
                <p14:nvPr/>
              </p14:nvContentPartPr>
              <p14:xfrm>
                <a:off x="9061653" y="3530947"/>
                <a:ext cx="226080" cy="299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57333" y="3526627"/>
                  <a:ext cx="23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14:cNvPr>
                <p14:cNvContentPartPr/>
                <p14:nvPr/>
              </p14:nvContentPartPr>
              <p14:xfrm>
                <a:off x="9129693" y="3690787"/>
                <a:ext cx="164520" cy="295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25373" y="3686467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14:cNvPr>
                <p14:cNvContentPartPr/>
                <p14:nvPr/>
              </p14:nvContentPartPr>
              <p14:xfrm>
                <a:off x="9427773" y="3651547"/>
                <a:ext cx="185760" cy="163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23453" y="3647227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14:cNvPr>
                <p14:cNvContentPartPr/>
                <p14:nvPr/>
              </p14:nvContentPartPr>
              <p14:xfrm>
                <a:off x="9771933" y="3584227"/>
                <a:ext cx="186120" cy="207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67613" y="3579907"/>
                  <a:ext cx="19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14:cNvPr>
                <p14:cNvContentPartPr/>
                <p14:nvPr/>
              </p14:nvContentPartPr>
              <p14:xfrm>
                <a:off x="9997293" y="3453547"/>
                <a:ext cx="19800" cy="154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92973" y="34492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14:cNvPr>
                <p14:cNvContentPartPr/>
                <p14:nvPr/>
              </p14:nvContentPartPr>
              <p14:xfrm>
                <a:off x="10122573" y="3604387"/>
                <a:ext cx="19800" cy="154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18253" y="360006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14:cNvPr>
                <p14:cNvContentPartPr/>
                <p14:nvPr/>
              </p14:nvContentPartPr>
              <p14:xfrm>
                <a:off x="10058133" y="3669547"/>
                <a:ext cx="159120" cy="14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53813" y="3665227"/>
                  <a:ext cx="167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14:cNvPr>
                <p14:cNvContentPartPr/>
                <p14:nvPr/>
              </p14:nvContentPartPr>
              <p14:xfrm>
                <a:off x="10284573" y="3596827"/>
                <a:ext cx="123840" cy="146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80253" y="3592507"/>
                  <a:ext cx="13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14:cNvPr>
                <p14:cNvContentPartPr/>
                <p14:nvPr/>
              </p14:nvContentPartPr>
              <p14:xfrm>
                <a:off x="10448373" y="3495307"/>
                <a:ext cx="105120" cy="101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44053" y="3490987"/>
                  <a:ext cx="113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14:cNvPr>
                <p14:cNvContentPartPr/>
                <p14:nvPr/>
              </p14:nvContentPartPr>
              <p14:xfrm>
                <a:off x="10530453" y="3687907"/>
                <a:ext cx="173160" cy="15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26133" y="3683587"/>
                  <a:ext cx="18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14:cNvPr>
                <p14:cNvContentPartPr/>
                <p14:nvPr/>
              </p14:nvContentPartPr>
              <p14:xfrm>
                <a:off x="10750053" y="3439147"/>
                <a:ext cx="161280" cy="413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45733" y="3434827"/>
                  <a:ext cx="169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14:cNvPr>
                <p14:cNvContentPartPr/>
                <p14:nvPr/>
              </p14:nvContentPartPr>
              <p14:xfrm>
                <a:off x="10913493" y="3535627"/>
                <a:ext cx="138600" cy="2286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9173" y="3531307"/>
                  <a:ext cx="14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14:cNvPr>
                <p14:cNvContentPartPr/>
                <p14:nvPr/>
              </p14:nvContentPartPr>
              <p14:xfrm>
                <a:off x="10977213" y="3639307"/>
                <a:ext cx="104760" cy="48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72893" y="3634987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14:cNvPr>
                <p14:cNvContentPartPr/>
                <p14:nvPr/>
              </p14:nvContentPartPr>
              <p14:xfrm>
                <a:off x="11124813" y="3583147"/>
                <a:ext cx="86760" cy="154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20493" y="3578827"/>
                  <a:ext cx="9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14:cNvPr>
                <p14:cNvContentPartPr/>
                <p14:nvPr/>
              </p14:nvContentPartPr>
              <p14:xfrm>
                <a:off x="11305893" y="3535987"/>
                <a:ext cx="13320" cy="160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01573" y="3531667"/>
                  <a:ext cx="21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14:cNvPr>
                <p14:cNvContentPartPr/>
                <p14:nvPr/>
              </p14:nvContentPartPr>
              <p14:xfrm>
                <a:off x="11245773" y="3523747"/>
                <a:ext cx="115920" cy="205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41453" y="3519427"/>
                  <a:ext cx="12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14:cNvPr>
                <p14:cNvContentPartPr/>
                <p14:nvPr/>
              </p14:nvContentPartPr>
              <p14:xfrm>
                <a:off x="11427573" y="3609787"/>
                <a:ext cx="19080" cy="79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423253" y="3605467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14:cNvPr>
                <p14:cNvContentPartPr/>
                <p14:nvPr/>
              </p14:nvContentPartPr>
              <p14:xfrm>
                <a:off x="11362413" y="3628867"/>
                <a:ext cx="102240" cy="21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358093" y="3624547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14:cNvPr>
                <p14:cNvContentPartPr/>
                <p14:nvPr/>
              </p14:nvContentPartPr>
              <p14:xfrm>
                <a:off x="11508933" y="3573787"/>
                <a:ext cx="92160" cy="1288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504613" y="3569467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14:cNvPr>
                <p14:cNvContentPartPr/>
                <p14:nvPr/>
              </p14:nvContentPartPr>
              <p14:xfrm>
                <a:off x="11622333" y="3494587"/>
                <a:ext cx="37800" cy="135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618013" y="3490267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14:cNvPr>
                <p14:cNvContentPartPr/>
                <p14:nvPr/>
              </p14:nvContentPartPr>
              <p14:xfrm>
                <a:off x="11661933" y="3697627"/>
                <a:ext cx="7920" cy="864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657613" y="3693307"/>
                  <a:ext cx="16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14:cNvPr>
                <p14:cNvContentPartPr/>
                <p14:nvPr/>
              </p14:nvContentPartPr>
              <p14:xfrm>
                <a:off x="11810973" y="3598267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06653" y="35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14:cNvPr>
                <p14:cNvContentPartPr/>
                <p14:nvPr/>
              </p14:nvContentPartPr>
              <p14:xfrm>
                <a:off x="11656533" y="3602947"/>
                <a:ext cx="40680" cy="154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52213" y="3598627"/>
                  <a:ext cx="49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14:cNvPr>
                <p14:cNvContentPartPr/>
                <p14:nvPr/>
              </p14:nvContentPartPr>
              <p14:xfrm>
                <a:off x="11636013" y="3657667"/>
                <a:ext cx="85320" cy="7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31693" y="3653347"/>
                  <a:ext cx="93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14:cNvPr>
                <p14:cNvContentPartPr/>
                <p14:nvPr/>
              </p14:nvContentPartPr>
              <p14:xfrm>
                <a:off x="11746893" y="3598987"/>
                <a:ext cx="77040" cy="113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742573" y="3594667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14:cNvPr>
                <p14:cNvContentPartPr/>
                <p14:nvPr/>
              </p14:nvContentPartPr>
              <p14:xfrm>
                <a:off x="11835453" y="3512587"/>
                <a:ext cx="68040" cy="105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831133" y="3508267"/>
                  <a:ext cx="7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14:cNvPr>
                <p14:cNvContentPartPr/>
                <p14:nvPr/>
              </p14:nvContentPartPr>
              <p14:xfrm>
                <a:off x="11869653" y="3614107"/>
                <a:ext cx="96120" cy="1051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865333" y="3609787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14:cNvPr>
                <p14:cNvContentPartPr/>
                <p14:nvPr/>
              </p14:nvContentPartPr>
              <p14:xfrm>
                <a:off x="11992413" y="3574147"/>
                <a:ext cx="12240" cy="1429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988093" y="3569827"/>
                  <a:ext cx="2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14:cNvPr>
                <p14:cNvContentPartPr/>
                <p14:nvPr/>
              </p14:nvContentPartPr>
              <p14:xfrm>
                <a:off x="11900973" y="3562987"/>
                <a:ext cx="172440" cy="192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896653" y="3558667"/>
                  <a:ext cx="18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14:cNvPr>
                <p14:cNvContentPartPr/>
                <p14:nvPr/>
              </p14:nvContentPartPr>
              <p14:xfrm>
                <a:off x="11947413" y="3487747"/>
                <a:ext cx="204480" cy="349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943093" y="3483427"/>
                  <a:ext cx="213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14:cNvPr>
                <p14:cNvContentPartPr/>
                <p14:nvPr/>
              </p14:nvContentPartPr>
              <p14:xfrm>
                <a:off x="8186493" y="4019827"/>
                <a:ext cx="321840" cy="2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82173" y="4015507"/>
                  <a:ext cx="33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14:cNvPr>
                <p14:cNvContentPartPr/>
                <p14:nvPr/>
              </p14:nvContentPartPr>
              <p14:xfrm>
                <a:off x="8462613" y="3941347"/>
                <a:ext cx="170280" cy="226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458293" y="3937027"/>
                  <a:ext cx="178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14:cNvPr>
                <p14:cNvContentPartPr/>
                <p14:nvPr/>
              </p14:nvContentPartPr>
              <p14:xfrm>
                <a:off x="8721093" y="4012267"/>
                <a:ext cx="189720" cy="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16773" y="4007947"/>
                  <a:ext cx="198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14:cNvPr>
                <p14:cNvContentPartPr/>
                <p14:nvPr/>
              </p14:nvContentPartPr>
              <p14:xfrm>
                <a:off x="8768973" y="4042147"/>
                <a:ext cx="129600" cy="18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764653" y="4037827"/>
                  <a:ext cx="138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14:cNvPr>
                <p14:cNvContentPartPr/>
                <p14:nvPr/>
              </p14:nvContentPartPr>
              <p14:xfrm>
                <a:off x="9053733" y="4041427"/>
                <a:ext cx="120960" cy="16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49413" y="4037107"/>
                  <a:ext cx="12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14:cNvPr>
                <p14:cNvContentPartPr/>
                <p14:nvPr/>
              </p14:nvContentPartPr>
              <p14:xfrm>
                <a:off x="9293853" y="3951787"/>
                <a:ext cx="104760" cy="1681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89533" y="3947467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14:cNvPr>
                <p14:cNvContentPartPr/>
                <p14:nvPr/>
              </p14:nvContentPartPr>
              <p14:xfrm>
                <a:off x="9554853" y="3978427"/>
                <a:ext cx="31320" cy="123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550533" y="3974107"/>
                  <a:ext cx="39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14:cNvPr>
                <p14:cNvContentPartPr/>
                <p14:nvPr/>
              </p14:nvContentPartPr>
              <p14:xfrm>
                <a:off x="9488253" y="3952507"/>
                <a:ext cx="136800" cy="176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83933" y="3948187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14:cNvPr>
                <p14:cNvContentPartPr/>
                <p14:nvPr/>
              </p14:nvContentPartPr>
              <p14:xfrm>
                <a:off x="9743493" y="4013707"/>
                <a:ext cx="6840" cy="10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39173" y="4009387"/>
                  <a:ext cx="1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14:cNvPr>
                <p14:cNvContentPartPr/>
                <p14:nvPr/>
              </p14:nvContentPartPr>
              <p14:xfrm>
                <a:off x="9677973" y="3958267"/>
                <a:ext cx="306360" cy="178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73653" y="3953947"/>
                  <a:ext cx="31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14:cNvPr>
                <p14:cNvContentPartPr/>
                <p14:nvPr/>
              </p14:nvContentPartPr>
              <p14:xfrm>
                <a:off x="9846813" y="3973747"/>
                <a:ext cx="196560" cy="186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842493" y="3969427"/>
                  <a:ext cx="20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14:cNvPr>
                <p14:cNvContentPartPr/>
                <p14:nvPr/>
              </p14:nvContentPartPr>
              <p14:xfrm>
                <a:off x="10068933" y="3899947"/>
                <a:ext cx="55080" cy="254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64613" y="3895627"/>
                  <a:ext cx="6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14:cNvPr>
                <p14:cNvContentPartPr/>
                <p14:nvPr/>
              </p14:nvContentPartPr>
              <p14:xfrm>
                <a:off x="10421733" y="3848107"/>
                <a:ext cx="36720" cy="241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17413" y="3843787"/>
                  <a:ext cx="45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14:cNvPr>
                <p14:cNvContentPartPr/>
                <p14:nvPr/>
              </p14:nvContentPartPr>
              <p14:xfrm>
                <a:off x="10321293" y="3921187"/>
                <a:ext cx="308520" cy="224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16973" y="3916867"/>
                  <a:ext cx="317160" cy="23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53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6016-ACFE-885E-7D10-6E995AC2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FE5F58-553A-7F48-D0E9-CD31298F3B8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028F5F-32EE-B4C7-AAAD-6E0213103290}"/>
              </a:ext>
            </a:extLst>
          </p:cNvPr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C85E02-829E-2907-1CEA-73F5FB28C51D}"/>
              </a:ext>
            </a:extLst>
          </p:cNvPr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03469F6C-6CCC-4916-BF84-27372A7F4D24}"/>
              </a:ext>
            </a:extLst>
          </p:cNvPr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CF47A35-E20C-4D68-E8D4-727AAD5FBBF4}"/>
              </a:ext>
            </a:extLst>
          </p:cNvPr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5284240-F79C-82CD-E02F-32A014C91FFB}"/>
              </a:ext>
            </a:extLst>
          </p:cNvPr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A4B86553-743D-4B80-9607-4D8EBFE8533D}"/>
              </a:ext>
            </a:extLst>
          </p:cNvPr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DD9B5C4-9122-2882-C004-2C0BDC3F6EBB}"/>
              </a:ext>
            </a:extLst>
          </p:cNvPr>
          <p:cNvSpPr txBox="1"/>
          <p:nvPr/>
        </p:nvSpPr>
        <p:spPr>
          <a:xfrm>
            <a:off x="5745831" y="4106816"/>
            <a:ext cx="1082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Demand 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60FDFB-6A5A-5598-17F7-B397C27F75DE}"/>
              </a:ext>
            </a:extLst>
          </p:cNvPr>
          <p:cNvSpPr txBox="1"/>
          <p:nvPr/>
        </p:nvSpPr>
        <p:spPr>
          <a:xfrm>
            <a:off x="4766069" y="1036894"/>
            <a:ext cx="89960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CEAC62D4-55BF-C1E5-C681-B654D1ADEBFF}"/>
              </a:ext>
            </a:extLst>
          </p:cNvPr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8CE89A66-7994-766A-101A-F1FFBD785469}"/>
              </a:ext>
            </a:extLst>
          </p:cNvPr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DE7FCC30-C305-9D75-6F66-3FFEE3150ED0}"/>
              </a:ext>
            </a:extLst>
          </p:cNvPr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906415DB-847D-A942-473F-DD8365717935}"/>
              </a:ext>
            </a:extLst>
          </p:cNvPr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7E51F0-F40E-6F3B-218C-EF719E25E5BC}"/>
              </a:ext>
            </a:extLst>
          </p:cNvPr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5AB58E7-0BB3-9C00-D9B1-F66A7332F07C}"/>
              </a:ext>
            </a:extLst>
          </p:cNvPr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860ED6-160B-D412-E642-D0417CAEF3AC}"/>
              </a:ext>
            </a:extLst>
          </p:cNvPr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F1A98DD-FC68-16BB-C269-AEB57F46ECCF}"/>
              </a:ext>
            </a:extLst>
          </p:cNvPr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FB97E77-457A-B700-233C-D313CB5A13F3}"/>
              </a:ext>
            </a:extLst>
          </p:cNvPr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43D7368F-A842-8460-9C2C-A962B72BDE18}"/>
              </a:ext>
            </a:extLst>
          </p:cNvPr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377A81A-7F9F-82AC-FF1C-E4F84AF69AC5}"/>
              </a:ext>
            </a:extLst>
          </p:cNvPr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1621C53-9AEA-1CFB-3CCB-B970BE5D48BF}"/>
              </a:ext>
            </a:extLst>
          </p:cNvPr>
          <p:cNvSpPr txBox="1"/>
          <p:nvPr/>
        </p:nvSpPr>
        <p:spPr>
          <a:xfrm>
            <a:off x="5713505" y="1167529"/>
            <a:ext cx="96051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6A52B7B-CDE1-EC4B-410F-CC36256BFA01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 quota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2F624D-DFB8-631F-9869-2918D943F5E0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10B2931E-6A1F-D39B-0861-417A8413B9CE}"/>
              </a:ext>
            </a:extLst>
          </p:cNvPr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9DBC7B7-C424-B03A-0833-D67C0700A3C5}"/>
              </a:ext>
            </a:extLst>
          </p:cNvPr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65FBC36-8F98-09C0-BF65-112250A6C7DE}"/>
              </a:ext>
            </a:extLst>
          </p:cNvPr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922ACD2-7735-8A50-D8A7-D87958EF38C4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075B4CCF-CDD4-8C45-A311-319F6E43585F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E20ADE3-7479-2E53-7038-69E35EF10FB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EB9059-2D33-603F-03CE-0D755EBFE130}"/>
              </a:ext>
            </a:extLst>
          </p:cNvPr>
          <p:cNvSpPr txBox="1"/>
          <p:nvPr/>
        </p:nvSpPr>
        <p:spPr>
          <a:xfrm>
            <a:off x="7397792" y="822118"/>
            <a:ext cx="49262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 C`+C``+D 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C`+C``: </a:t>
            </a:r>
            <a:r>
              <a:rPr lang="de-DE" sz="2400" dirty="0" err="1"/>
              <a:t>Quota</a:t>
            </a:r>
            <a:r>
              <a:rPr lang="de-DE" sz="2400" dirty="0"/>
              <a:t> </a:t>
            </a:r>
            <a:r>
              <a:rPr lang="de-DE" sz="2400" dirty="0" err="1"/>
              <a:t>rent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9671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6F60-A68C-2406-FE46-62FB3F64E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0ED2D-6C77-81F1-F7F7-AD82423EF0BB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Differences between tariffs and quota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17B122-9663-890C-F8E9-75E2EA714963}"/>
              </a:ext>
            </a:extLst>
          </p:cNvPr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/>
              <a:t>In general, the effects of tariffs and quotas are the same, but they differ in their practical effects: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Rent seeking: lobby expenditure to obtain an import quota ties up resources, whereas with a tariff all market participants can calculate directly with the surcharge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A quota has a direct influence on the quantity, whereas with a tariff the effect can only be estimated due to a demand structure that is unknown in principle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The tariff has a direct price effect, whereas the price is only indirectly influenced by a quota.</a:t>
            </a: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CA3F509-CD0D-C375-D363-DBD7E7512BF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14:cNvPr>
              <p14:cNvContentPartPr/>
              <p14:nvPr/>
            </p14:nvContentPartPr>
            <p14:xfrm>
              <a:off x="517413" y="1851907"/>
              <a:ext cx="1396800" cy="39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93" y="1847587"/>
                <a:ext cx="1405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14:cNvPr>
              <p14:cNvContentPartPr/>
              <p14:nvPr/>
            </p14:nvContentPartPr>
            <p14:xfrm>
              <a:off x="5532573" y="1344667"/>
              <a:ext cx="3667680" cy="622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8253" y="1340347"/>
                <a:ext cx="36763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14:cNvPr>
              <p14:cNvContentPartPr/>
              <p14:nvPr/>
            </p14:nvContentPartPr>
            <p14:xfrm>
              <a:off x="2014653" y="1373107"/>
              <a:ext cx="7138080" cy="601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333" y="1368787"/>
                <a:ext cx="71467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14:cNvPr>
              <p14:cNvContentPartPr/>
              <p14:nvPr/>
            </p14:nvContentPartPr>
            <p14:xfrm>
              <a:off x="10888293" y="1897987"/>
              <a:ext cx="1087920" cy="29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83973" y="1893667"/>
                <a:ext cx="1096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14:cNvPr>
              <p14:cNvContentPartPr/>
              <p14:nvPr/>
            </p14:nvContentPartPr>
            <p14:xfrm>
              <a:off x="446493" y="2838307"/>
              <a:ext cx="1345680" cy="18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73" y="2833987"/>
                <a:ext cx="1354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14:cNvPr>
              <p14:cNvContentPartPr/>
              <p14:nvPr/>
            </p14:nvContentPartPr>
            <p14:xfrm>
              <a:off x="387093" y="2394787"/>
              <a:ext cx="5268600" cy="507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73" y="2390467"/>
                <a:ext cx="52772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14:cNvPr>
              <p14:cNvContentPartPr/>
              <p14:nvPr/>
            </p14:nvContentPartPr>
            <p14:xfrm>
              <a:off x="1260453" y="3138907"/>
              <a:ext cx="5521680" cy="129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6133" y="3134587"/>
                <a:ext cx="5530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14:cNvPr>
              <p14:cNvContentPartPr/>
              <p14:nvPr/>
            </p14:nvContentPartPr>
            <p14:xfrm>
              <a:off x="10639893" y="2817427"/>
              <a:ext cx="1180440" cy="126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35573" y="2813107"/>
                <a:ext cx="1189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CA88BE7-7D92-4DF2-B0ED-28267D58427F}"/>
              </a:ext>
            </a:extLst>
          </p:cNvPr>
          <p:cNvGrpSpPr/>
          <p:nvPr/>
        </p:nvGrpSpPr>
        <p:grpSpPr>
          <a:xfrm>
            <a:off x="2730693" y="1127587"/>
            <a:ext cx="8588520" cy="963720"/>
            <a:chOff x="2730693" y="1127587"/>
            <a:chExt cx="8588520" cy="9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14:cNvPr>
                <p14:cNvContentPartPr/>
                <p14:nvPr/>
              </p14:nvContentPartPr>
              <p14:xfrm>
                <a:off x="4058733" y="1219027"/>
                <a:ext cx="2373120" cy="48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4413" y="1214707"/>
                  <a:ext cx="238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14:cNvPr>
                <p14:cNvContentPartPr/>
                <p14:nvPr/>
              </p14:nvContentPartPr>
              <p14:xfrm>
                <a:off x="7722093" y="1127587"/>
                <a:ext cx="3597120" cy="171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7773" y="1123267"/>
                  <a:ext cx="3605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14:cNvPr>
                <p14:cNvContentPartPr/>
                <p14:nvPr/>
              </p14:nvContentPartPr>
              <p14:xfrm>
                <a:off x="2730693" y="1312987"/>
                <a:ext cx="6080040" cy="778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26373" y="1308667"/>
                  <a:ext cx="6088680" cy="78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14:cNvPr>
              <p14:cNvContentPartPr/>
              <p14:nvPr/>
            </p14:nvContentPartPr>
            <p14:xfrm>
              <a:off x="2117973" y="3805627"/>
              <a:ext cx="2152800" cy="125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13653" y="3801307"/>
                <a:ext cx="2161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14:cNvPr>
              <p14:cNvContentPartPr/>
              <p14:nvPr/>
            </p14:nvContentPartPr>
            <p14:xfrm>
              <a:off x="5875653" y="3969067"/>
              <a:ext cx="4898880" cy="30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71333" y="3964747"/>
                <a:ext cx="490752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2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5DE9-B3BD-82E2-D4F1-15F4B7F0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FD36F1-9651-6DDB-E96D-9859DEF1412F}"/>
              </a:ext>
            </a:extLst>
          </p:cNvPr>
          <p:cNvSpPr txBox="1">
            <a:spLocks/>
          </p:cNvSpPr>
          <p:nvPr/>
        </p:nvSpPr>
        <p:spPr>
          <a:xfrm>
            <a:off x="1938720" y="68914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4000" dirty="0"/>
              <a:t>Model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general</a:t>
            </a:r>
            <a:r>
              <a:rPr lang="de-DE" sz="4000" dirty="0"/>
              <a:t> trade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78C31-690F-3260-024D-9A8316E5F14C}"/>
              </a:ext>
            </a:extLst>
          </p:cNvPr>
          <p:cNvSpPr txBox="1">
            <a:spLocks/>
          </p:cNvSpPr>
          <p:nvPr/>
        </p:nvSpPr>
        <p:spPr>
          <a:xfrm>
            <a:off x="186461" y="709399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and demand structure of a trading partner has a relevant size relative to the world market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simplify matters, only two countries A and B are considered.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W.o.l.g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assume, that we have higher equilibrium price of the good in country A than in country B in the case without trade relations</a:t>
            </a: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C8CE93-AC16-7C05-1593-0A865070B9B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14:cNvPr>
              <p14:cNvContentPartPr/>
              <p14:nvPr/>
            </p14:nvContentPartPr>
            <p14:xfrm>
              <a:off x="4343853" y="4181813"/>
              <a:ext cx="397800" cy="27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9533" y="4177493"/>
                <a:ext cx="40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14:cNvPr>
              <p14:cNvContentPartPr/>
              <p14:nvPr/>
            </p14:nvContentPartPr>
            <p14:xfrm>
              <a:off x="7082373" y="4168133"/>
              <a:ext cx="509400" cy="54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053" y="4163813"/>
                <a:ext cx="51804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2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DB5BA-D666-5118-9A46-01836F23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2E7E93-85AC-07A4-A6B9-B1026ADBDE44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Equlibrium</a:t>
            </a:r>
            <a:r>
              <a:rPr lang="en-US" sz="2400" dirty="0">
                <a:solidFill>
                  <a:sysClr val="windowText" lastClr="000000"/>
                </a:solidFill>
              </a:rPr>
              <a:t>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FA7D3A3B-D170-4E41-071E-729779654B9F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CEFB857-1F0C-9813-346A-E2FDAD138C7C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F26F2CF5-8887-7F87-9113-41B790074A1D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CFA575D-9BFA-DFDC-E458-6DF7B5CD34D5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24921BDF-6A06-DEEA-6B78-F109D6C00DCA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68C15F83-2031-9D15-D173-2A9D59AFAEA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0D66C505-5765-535D-8955-226188C0BE60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E1AD9796-7959-1A26-ED02-99ECBCD52066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6593FD1D-9C81-2916-48AC-8CA0E4AD23FE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E905A503-C684-89FC-10AA-8D6510B1698D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C44007F1-E67A-463A-92E5-9E831ADA4666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BC816414-0B51-541B-3BF5-40B957756588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6086FF69-9865-3484-F456-E01DD4125CA4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B8F01A9B-3B79-802E-319D-6A757331082F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323F0833-26BF-F2E5-1094-9A6392809AB2}"/>
              </a:ext>
            </a:extLst>
          </p:cNvPr>
          <p:cNvSpPr txBox="1"/>
          <p:nvPr/>
        </p:nvSpPr>
        <p:spPr>
          <a:xfrm>
            <a:off x="3428592" y="426250"/>
            <a:ext cx="179090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769BC012-9729-8FB9-3C7E-EDF7427A9D53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CC29FB37-CA88-86D0-D1EE-369E508D33B0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56A8A0BA-779F-9948-A018-1F386DE7696E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BA4BFF32-66D6-189C-2C51-D76142B08169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42EFA802-443A-98D4-97D8-703B2FC885EA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AEB86708-9BE5-1940-4C8B-79EBC609C03B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88E3673A-400C-F465-0712-35BF7058A355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87C3280B-B77A-1150-57D5-B2B5516A965D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3CBF7671-6EE1-1745-6A02-FB92FC1BF8D6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E8265A2B-AE64-EB5F-41A6-47D2FE3D9A0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97025618-34F6-519F-BA4F-60714C5452B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0C0296D-6CFE-BC82-AB11-C1A5F3B580C4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DAA9FDE1-3261-BF5E-0676-7479D62ED44B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9FEDB29-58CA-81F1-A67D-F4D05EF82B7B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14:cNvPr>
              <p14:cNvContentPartPr/>
              <p14:nvPr/>
            </p14:nvContentPartPr>
            <p14:xfrm>
              <a:off x="3227133" y="2125867"/>
              <a:ext cx="45720" cy="52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813" y="2121547"/>
                <a:ext cx="54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14:cNvPr>
              <p14:cNvContentPartPr/>
              <p14:nvPr/>
            </p14:nvContentPartPr>
            <p14:xfrm>
              <a:off x="1444413" y="2448427"/>
              <a:ext cx="185760" cy="421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093" y="2444107"/>
                <a:ext cx="194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14:cNvPr>
              <p14:cNvContentPartPr/>
              <p14:nvPr/>
            </p14:nvContentPartPr>
            <p14:xfrm>
              <a:off x="3266013" y="2140267"/>
              <a:ext cx="1457280" cy="1733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1693" y="2135947"/>
                <a:ext cx="1465920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14:cNvPr>
              <p14:cNvContentPartPr/>
              <p14:nvPr/>
            </p14:nvContentPartPr>
            <p14:xfrm>
              <a:off x="4921293" y="3886987"/>
              <a:ext cx="9000" cy="141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6973" y="3882667"/>
                <a:ext cx="17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14:cNvPr>
              <p14:cNvContentPartPr/>
              <p14:nvPr/>
            </p14:nvContentPartPr>
            <p14:xfrm>
              <a:off x="4809693" y="3870787"/>
              <a:ext cx="208080" cy="1432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373" y="3866467"/>
                <a:ext cx="216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14:cNvPr>
              <p14:cNvContentPartPr/>
              <p14:nvPr/>
            </p14:nvContentPartPr>
            <p14:xfrm>
              <a:off x="5043693" y="3805987"/>
              <a:ext cx="198000" cy="91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373" y="3801667"/>
                <a:ext cx="206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14:cNvPr>
              <p14:cNvContentPartPr/>
              <p14:nvPr/>
            </p14:nvContentPartPr>
            <p14:xfrm>
              <a:off x="3244413" y="3120187"/>
              <a:ext cx="158400" cy="158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40093" y="3115867"/>
                <a:ext cx="167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14:cNvPr>
              <p14:cNvContentPartPr/>
              <p14:nvPr/>
            </p14:nvContentPartPr>
            <p14:xfrm>
              <a:off x="3785493" y="4120987"/>
              <a:ext cx="25920" cy="504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1173" y="4116667"/>
                <a:ext cx="3456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2F3349F-A02F-4E43-B7D3-EF8B1056B6A5}"/>
              </a:ext>
            </a:extLst>
          </p:cNvPr>
          <p:cNvGrpSpPr/>
          <p:nvPr/>
        </p:nvGrpSpPr>
        <p:grpSpPr>
          <a:xfrm>
            <a:off x="2737533" y="1370587"/>
            <a:ext cx="4347360" cy="2462760"/>
            <a:chOff x="2737533" y="1370587"/>
            <a:chExt cx="4347360" cy="24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14:cNvPr>
                <p14:cNvContentPartPr/>
                <p14:nvPr/>
              </p14:nvContentPartPr>
              <p14:xfrm>
                <a:off x="3213813" y="3393067"/>
                <a:ext cx="360" cy="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9493" y="33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14:cNvPr>
                <p14:cNvContentPartPr/>
                <p14:nvPr/>
              </p14:nvContentPartPr>
              <p14:xfrm>
                <a:off x="5129013" y="3265627"/>
                <a:ext cx="630720" cy="8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4693" y="3261307"/>
                  <a:ext cx="639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14:cNvPr>
                <p14:cNvContentPartPr/>
                <p14:nvPr/>
              </p14:nvContentPartPr>
              <p14:xfrm>
                <a:off x="5975013" y="3250867"/>
                <a:ext cx="450720" cy="28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70693" y="3246547"/>
                  <a:ext cx="45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14:cNvPr>
                <p14:cNvContentPartPr/>
                <p14:nvPr/>
              </p14:nvContentPartPr>
              <p14:xfrm>
                <a:off x="5817693" y="3029107"/>
                <a:ext cx="247680" cy="20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3373" y="3024787"/>
                  <a:ext cx="25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14:cNvPr>
                <p14:cNvContentPartPr/>
                <p14:nvPr/>
              </p14:nvContentPartPr>
              <p14:xfrm>
                <a:off x="6193893" y="2968627"/>
                <a:ext cx="531360" cy="40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9573" y="2964307"/>
                  <a:ext cx="540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14:cNvPr>
                <p14:cNvContentPartPr/>
                <p14:nvPr/>
              </p14:nvContentPartPr>
              <p14:xfrm>
                <a:off x="6756933" y="2959987"/>
                <a:ext cx="225720" cy="6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2613" y="2955667"/>
                  <a:ext cx="23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14:cNvPr>
                <p14:cNvContentPartPr/>
                <p14:nvPr/>
              </p14:nvContentPartPr>
              <p14:xfrm>
                <a:off x="3263853" y="3117667"/>
                <a:ext cx="101160" cy="19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9533" y="3113347"/>
                  <a:ext cx="10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14:cNvPr>
                <p14:cNvContentPartPr/>
                <p14:nvPr/>
              </p14:nvContentPartPr>
              <p14:xfrm>
                <a:off x="6694293" y="2711947"/>
                <a:ext cx="255960" cy="22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89973" y="2707627"/>
                  <a:ext cx="26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14:cNvPr>
                <p14:cNvContentPartPr/>
                <p14:nvPr/>
              </p14:nvContentPartPr>
              <p14:xfrm>
                <a:off x="6609333" y="2476867"/>
                <a:ext cx="475560" cy="27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5013" y="2472547"/>
                  <a:ext cx="48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14:cNvPr>
                <p14:cNvContentPartPr/>
                <p14:nvPr/>
              </p14:nvContentPartPr>
              <p14:xfrm>
                <a:off x="3237933" y="3112267"/>
                <a:ext cx="169560" cy="41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33613" y="3107947"/>
                  <a:ext cx="17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14:cNvPr>
                <p14:cNvContentPartPr/>
                <p14:nvPr/>
              </p14:nvContentPartPr>
              <p14:xfrm>
                <a:off x="3256293" y="3257707"/>
                <a:ext cx="281880" cy="9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1973" y="3253387"/>
                  <a:ext cx="29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14:cNvPr>
                <p14:cNvContentPartPr/>
                <p14:nvPr/>
              </p14:nvContentPartPr>
              <p14:xfrm>
                <a:off x="3735093" y="3250507"/>
                <a:ext cx="179640" cy="12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30773" y="3246187"/>
                  <a:ext cx="18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14:cNvPr>
                <p14:cNvContentPartPr/>
                <p14:nvPr/>
              </p14:nvContentPartPr>
              <p14:xfrm>
                <a:off x="4120293" y="3266347"/>
                <a:ext cx="367920" cy="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15973" y="3262027"/>
                  <a:ext cx="37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14:cNvPr>
                <p14:cNvContentPartPr/>
                <p14:nvPr/>
              </p14:nvContentPartPr>
              <p14:xfrm>
                <a:off x="4475613" y="3268507"/>
                <a:ext cx="371520" cy="20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1293" y="3264187"/>
                  <a:ext cx="38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14:cNvPr>
                <p14:cNvContentPartPr/>
                <p14:nvPr/>
              </p14:nvContentPartPr>
              <p14:xfrm>
                <a:off x="3233613" y="2929747"/>
                <a:ext cx="377640" cy="26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9293" y="2925427"/>
                  <a:ext cx="38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14:cNvPr>
                <p14:cNvContentPartPr/>
                <p14:nvPr/>
              </p14:nvContentPartPr>
              <p14:xfrm>
                <a:off x="3251253" y="2704387"/>
                <a:ext cx="430560" cy="33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46933" y="2700067"/>
                  <a:ext cx="43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14:cNvPr>
                <p14:cNvContentPartPr/>
                <p14:nvPr/>
              </p14:nvContentPartPr>
              <p14:xfrm>
                <a:off x="3300213" y="3201907"/>
                <a:ext cx="360" cy="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5893" y="3197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14:cNvPr>
                <p14:cNvContentPartPr/>
                <p14:nvPr/>
              </p14:nvContentPartPr>
              <p14:xfrm>
                <a:off x="3267453" y="3225307"/>
                <a:ext cx="6840" cy="20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63133" y="3220987"/>
                  <a:ext cx="1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14:cNvPr>
                <p14:cNvContentPartPr/>
                <p14:nvPr/>
              </p14:nvContentPartPr>
              <p14:xfrm>
                <a:off x="3251973" y="1581547"/>
                <a:ext cx="1494360" cy="1668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653" y="1577227"/>
                  <a:ext cx="1503000" cy="16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14:cNvPr>
                <p14:cNvContentPartPr/>
                <p14:nvPr/>
              </p14:nvContentPartPr>
              <p14:xfrm>
                <a:off x="3614133" y="2689267"/>
                <a:ext cx="96480" cy="19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9813" y="2684947"/>
                  <a:ext cx="10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14:cNvPr>
                <p14:cNvContentPartPr/>
                <p14:nvPr/>
              </p14:nvContentPartPr>
              <p14:xfrm>
                <a:off x="4802133" y="1442227"/>
                <a:ext cx="162000" cy="190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97813" y="1437907"/>
                  <a:ext cx="170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14:cNvPr>
                <p14:cNvContentPartPr/>
                <p14:nvPr/>
              </p14:nvContentPartPr>
              <p14:xfrm>
                <a:off x="5011653" y="1370587"/>
                <a:ext cx="178920" cy="102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07333" y="1366267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14:cNvPr>
                <p14:cNvContentPartPr/>
                <p14:nvPr/>
              </p14:nvContentPartPr>
              <p14:xfrm>
                <a:off x="3706293" y="2750107"/>
                <a:ext cx="42840" cy="171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01973" y="2745787"/>
                  <a:ext cx="5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14:cNvPr>
                <p14:cNvContentPartPr/>
                <p14:nvPr/>
              </p14:nvContentPartPr>
              <p14:xfrm>
                <a:off x="3750213" y="3090667"/>
                <a:ext cx="26280" cy="742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5893" y="3086347"/>
                  <a:ext cx="349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14:cNvPr>
                <p14:cNvContentPartPr/>
                <p14:nvPr/>
              </p14:nvContentPartPr>
              <p14:xfrm>
                <a:off x="3248373" y="2688547"/>
                <a:ext cx="445680" cy="95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4053" y="2684227"/>
                  <a:ext cx="45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14:cNvPr>
                <p14:cNvContentPartPr/>
                <p14:nvPr/>
              </p14:nvContentPartPr>
              <p14:xfrm>
                <a:off x="2737533" y="2681707"/>
                <a:ext cx="134640" cy="238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3213" y="2677387"/>
                  <a:ext cx="143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14:cNvPr>
                <p14:cNvContentPartPr/>
                <p14:nvPr/>
              </p14:nvContentPartPr>
              <p14:xfrm>
                <a:off x="2916093" y="2624827"/>
                <a:ext cx="123840" cy="69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1773" y="2620507"/>
                  <a:ext cx="1324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E8C2A29-01B7-404F-A9F6-D27157F07ABE}"/>
              </a:ext>
            </a:extLst>
          </p:cNvPr>
          <p:cNvGrpSpPr/>
          <p:nvPr/>
        </p:nvGrpSpPr>
        <p:grpSpPr>
          <a:xfrm>
            <a:off x="3659133" y="4647307"/>
            <a:ext cx="451440" cy="246240"/>
            <a:chOff x="3659133" y="4647307"/>
            <a:chExt cx="45144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14:cNvPr>
                <p14:cNvContentPartPr/>
                <p14:nvPr/>
              </p14:nvContentPartPr>
              <p14:xfrm>
                <a:off x="3721773" y="4715347"/>
                <a:ext cx="109800" cy="148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17453" y="4711027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14:cNvPr>
                <p14:cNvContentPartPr/>
                <p14:nvPr/>
              </p14:nvContentPartPr>
              <p14:xfrm>
                <a:off x="3697653" y="4688707"/>
                <a:ext cx="157680" cy="204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93333" y="4684387"/>
                  <a:ext cx="16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14:cNvPr>
                <p14:cNvContentPartPr/>
                <p14:nvPr/>
              </p14:nvContentPartPr>
              <p14:xfrm>
                <a:off x="3659133" y="4684747"/>
                <a:ext cx="217080" cy="205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4813" y="4680427"/>
                  <a:ext cx="22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14:cNvPr>
                <p14:cNvContentPartPr/>
                <p14:nvPr/>
              </p14:nvContentPartPr>
              <p14:xfrm>
                <a:off x="3951453" y="4647307"/>
                <a:ext cx="159120" cy="7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47133" y="4642987"/>
                  <a:ext cx="1677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F70A30B-5F62-41FF-A97C-AB8A2C6A55D6}"/>
              </a:ext>
            </a:extLst>
          </p:cNvPr>
          <p:cNvGrpSpPr/>
          <p:nvPr/>
        </p:nvGrpSpPr>
        <p:grpSpPr>
          <a:xfrm>
            <a:off x="3287613" y="4999387"/>
            <a:ext cx="1090800" cy="359280"/>
            <a:chOff x="3287613" y="4999387"/>
            <a:chExt cx="10908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14:cNvPr>
                <p14:cNvContentPartPr/>
                <p14:nvPr/>
              </p14:nvContentPartPr>
              <p14:xfrm>
                <a:off x="3298053" y="4999387"/>
                <a:ext cx="384840" cy="116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3733" y="4995067"/>
                  <a:ext cx="39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14:cNvPr>
                <p14:cNvContentPartPr/>
                <p14:nvPr/>
              </p14:nvContentPartPr>
              <p14:xfrm>
                <a:off x="3287613" y="5235187"/>
                <a:ext cx="2916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83293" y="5230867"/>
                  <a:ext cx="3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14:cNvPr>
                <p14:cNvContentPartPr/>
                <p14:nvPr/>
              </p14:nvContentPartPr>
              <p14:xfrm>
                <a:off x="3306693" y="5197027"/>
                <a:ext cx="127080" cy="9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02373" y="5192707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14:cNvPr>
                <p14:cNvContentPartPr/>
                <p14:nvPr/>
              </p14:nvContentPartPr>
              <p14:xfrm>
                <a:off x="3291573" y="5256427"/>
                <a:ext cx="131760" cy="87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253" y="5252107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14:cNvPr>
                <p14:cNvContentPartPr/>
                <p14:nvPr/>
              </p14:nvContentPartPr>
              <p14:xfrm>
                <a:off x="3450333" y="5232667"/>
                <a:ext cx="80640" cy="126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6013" y="5228347"/>
                  <a:ext cx="89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14:cNvPr>
                <p14:cNvContentPartPr/>
                <p14:nvPr/>
              </p14:nvContentPartPr>
              <p14:xfrm>
                <a:off x="3535653" y="5125747"/>
                <a:ext cx="6840" cy="103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1333" y="5121427"/>
                  <a:ext cx="1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14:cNvPr>
                <p14:cNvContentPartPr/>
                <p14:nvPr/>
              </p14:nvContentPartPr>
              <p14:xfrm>
                <a:off x="3499293" y="5124667"/>
                <a:ext cx="96840" cy="93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4973" y="5120347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14:cNvPr>
                <p14:cNvContentPartPr/>
                <p14:nvPr/>
              </p14:nvContentPartPr>
              <p14:xfrm>
                <a:off x="3638613" y="5245987"/>
                <a:ext cx="113760" cy="1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4293" y="5241667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14:cNvPr>
                <p14:cNvContentPartPr/>
                <p14:nvPr/>
              </p14:nvContentPartPr>
              <p14:xfrm>
                <a:off x="3632133" y="5278747"/>
                <a:ext cx="137880" cy="21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7813" y="5274427"/>
                  <a:ext cx="14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14:cNvPr>
                <p14:cNvContentPartPr/>
                <p14:nvPr/>
              </p14:nvContentPartPr>
              <p14:xfrm>
                <a:off x="3852813" y="5196307"/>
                <a:ext cx="155520" cy="131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493" y="5191987"/>
                  <a:ext cx="16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14:cNvPr>
                <p14:cNvContentPartPr/>
                <p14:nvPr/>
              </p14:nvContentPartPr>
              <p14:xfrm>
                <a:off x="3855333" y="5175787"/>
                <a:ext cx="168480" cy="12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51013" y="5171467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14:cNvPr>
                <p14:cNvContentPartPr/>
                <p14:nvPr/>
              </p14:nvContentPartPr>
              <p14:xfrm>
                <a:off x="4048653" y="5233027"/>
                <a:ext cx="139680" cy="50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4333" y="5228707"/>
                  <a:ext cx="14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14:cNvPr>
                <p14:cNvContentPartPr/>
                <p14:nvPr/>
              </p14:nvContentPartPr>
              <p14:xfrm>
                <a:off x="4237653" y="5117827"/>
                <a:ext cx="58680" cy="78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33333" y="5113507"/>
                  <a:ext cx="67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14:cNvPr>
                <p14:cNvContentPartPr/>
                <p14:nvPr/>
              </p14:nvContentPartPr>
              <p14:xfrm>
                <a:off x="4258893" y="5103067"/>
                <a:ext cx="119520" cy="118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54573" y="5098747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CF642348-814F-471A-99F3-E6DF6B51701E}"/>
              </a:ext>
            </a:extLst>
          </p:cNvPr>
          <p:cNvGrpSpPr/>
          <p:nvPr/>
        </p:nvGrpSpPr>
        <p:grpSpPr>
          <a:xfrm>
            <a:off x="9049413" y="532867"/>
            <a:ext cx="2708640" cy="794880"/>
            <a:chOff x="9049413" y="532867"/>
            <a:chExt cx="27086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14:cNvPr>
                <p14:cNvContentPartPr/>
                <p14:nvPr/>
              </p14:nvContentPartPr>
              <p14:xfrm>
                <a:off x="9172893" y="637267"/>
                <a:ext cx="39960" cy="227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8573" y="632947"/>
                  <a:ext cx="48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14:cNvPr>
                <p14:cNvContentPartPr/>
                <p14:nvPr/>
              </p14:nvContentPartPr>
              <p14:xfrm>
                <a:off x="9049413" y="815827"/>
                <a:ext cx="245880" cy="62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5093" y="811507"/>
                  <a:ext cx="25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14:cNvPr>
                <p14:cNvContentPartPr/>
                <p14:nvPr/>
              </p14:nvContentPartPr>
              <p14:xfrm>
                <a:off x="9063453" y="624667"/>
                <a:ext cx="265320" cy="33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59133" y="620347"/>
                  <a:ext cx="27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14:cNvPr>
                <p14:cNvContentPartPr/>
                <p14:nvPr/>
              </p14:nvContentPartPr>
              <p14:xfrm>
                <a:off x="9369453" y="718267"/>
                <a:ext cx="99720" cy="12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5133" y="713947"/>
                  <a:ext cx="108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14:cNvPr>
                <p14:cNvContentPartPr/>
                <p14:nvPr/>
              </p14:nvContentPartPr>
              <p14:xfrm>
                <a:off x="9691293" y="613867"/>
                <a:ext cx="200880" cy="190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86973" y="609547"/>
                  <a:ext cx="20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14:cNvPr>
                <p14:cNvContentPartPr/>
                <p14:nvPr/>
              </p14:nvContentPartPr>
              <p14:xfrm>
                <a:off x="9761133" y="580027"/>
                <a:ext cx="360" cy="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56813" y="57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14:cNvPr>
                <p14:cNvContentPartPr/>
                <p14:nvPr/>
              </p14:nvContentPartPr>
              <p14:xfrm>
                <a:off x="10142013" y="569227"/>
                <a:ext cx="93600" cy="229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37693" y="564907"/>
                  <a:ext cx="102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14:cNvPr>
                <p14:cNvContentPartPr/>
                <p14:nvPr/>
              </p14:nvContentPartPr>
              <p14:xfrm>
                <a:off x="10287813" y="653107"/>
                <a:ext cx="259920" cy="125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83493" y="648787"/>
                  <a:ext cx="26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14:cNvPr>
                <p14:cNvContentPartPr/>
                <p14:nvPr/>
              </p14:nvContentPartPr>
              <p14:xfrm>
                <a:off x="10578333" y="647347"/>
                <a:ext cx="84600" cy="96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74013" y="643027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14:cNvPr>
                <p14:cNvContentPartPr/>
                <p14:nvPr/>
              </p14:nvContentPartPr>
              <p14:xfrm>
                <a:off x="10696773" y="532867"/>
                <a:ext cx="173880" cy="269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92453" y="528547"/>
                  <a:ext cx="18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14:cNvPr>
                <p14:cNvContentPartPr/>
                <p14:nvPr/>
              </p14:nvContentPartPr>
              <p14:xfrm>
                <a:off x="10858413" y="567787"/>
                <a:ext cx="162000" cy="16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54093" y="563467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14:cNvPr>
                <p14:cNvContentPartPr/>
                <p14:nvPr/>
              </p14:nvContentPartPr>
              <p14:xfrm>
                <a:off x="11020053" y="536107"/>
                <a:ext cx="293400" cy="219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15733" y="531787"/>
                  <a:ext cx="302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14:cNvPr>
                <p14:cNvContentPartPr/>
                <p14:nvPr/>
              </p14:nvContentPartPr>
              <p14:xfrm>
                <a:off x="9251373" y="1039747"/>
                <a:ext cx="36720" cy="189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47053" y="1035427"/>
                  <a:ext cx="4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14:cNvPr>
                <p14:cNvContentPartPr/>
                <p14:nvPr/>
              </p14:nvContentPartPr>
              <p14:xfrm>
                <a:off x="9196293" y="1134787"/>
                <a:ext cx="138240" cy="20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91973" y="1130467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14:cNvPr>
                <p14:cNvContentPartPr/>
                <p14:nvPr/>
              </p14:nvContentPartPr>
              <p14:xfrm>
                <a:off x="9329853" y="1103107"/>
                <a:ext cx="108720" cy="112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25533" y="1098787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14:cNvPr>
                <p14:cNvContentPartPr/>
                <p14:nvPr/>
              </p14:nvContentPartPr>
              <p14:xfrm>
                <a:off x="9622533" y="1087627"/>
                <a:ext cx="91080" cy="91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18213" y="1083307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14:cNvPr>
                <p14:cNvContentPartPr/>
                <p14:nvPr/>
              </p14:nvContentPartPr>
              <p14:xfrm>
                <a:off x="9703893" y="1084027"/>
                <a:ext cx="135000" cy="243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99573" y="1079707"/>
                  <a:ext cx="143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14:cNvPr>
                <p14:cNvContentPartPr/>
                <p14:nvPr/>
              </p14:nvContentPartPr>
              <p14:xfrm>
                <a:off x="9903693" y="1035067"/>
                <a:ext cx="276840" cy="97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9373" y="1030747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14:cNvPr>
                <p14:cNvContentPartPr/>
                <p14:nvPr/>
              </p14:nvContentPartPr>
              <p14:xfrm>
                <a:off x="10395453" y="925267"/>
                <a:ext cx="287640" cy="296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91133" y="920947"/>
                  <a:ext cx="296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14:cNvPr>
                <p14:cNvContentPartPr/>
                <p14:nvPr/>
              </p14:nvContentPartPr>
              <p14:xfrm>
                <a:off x="10832133" y="881347"/>
                <a:ext cx="210600" cy="221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27813" y="877027"/>
                  <a:ext cx="21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14:cNvPr>
                <p14:cNvContentPartPr/>
                <p14:nvPr/>
              </p14:nvContentPartPr>
              <p14:xfrm>
                <a:off x="10773813" y="932467"/>
                <a:ext cx="132840" cy="18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69493" y="928147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14:cNvPr>
                <p14:cNvContentPartPr/>
                <p14:nvPr/>
              </p14:nvContentPartPr>
              <p14:xfrm>
                <a:off x="11040213" y="1009147"/>
                <a:ext cx="135720" cy="67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35893" y="1004827"/>
                  <a:ext cx="144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14:cNvPr>
                <p14:cNvContentPartPr/>
                <p14:nvPr/>
              </p14:nvContentPartPr>
              <p14:xfrm>
                <a:off x="11218053" y="897187"/>
                <a:ext cx="176760" cy="1756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3733" y="892867"/>
                  <a:ext cx="18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14:cNvPr>
                <p14:cNvContentPartPr/>
                <p14:nvPr/>
              </p14:nvContentPartPr>
              <p14:xfrm>
                <a:off x="11408493" y="932467"/>
                <a:ext cx="169200" cy="11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04173" y="928147"/>
                  <a:ext cx="177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14:cNvPr>
                <p14:cNvContentPartPr/>
                <p14:nvPr/>
              </p14:nvContentPartPr>
              <p14:xfrm>
                <a:off x="11567973" y="736987"/>
                <a:ext cx="190080" cy="356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63293" y="732667"/>
                  <a:ext cx="19872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14C8965A-4992-4CCA-9687-82F3B2716D33}"/>
              </a:ext>
            </a:extLst>
          </p:cNvPr>
          <p:cNvGrpSpPr/>
          <p:nvPr/>
        </p:nvGrpSpPr>
        <p:grpSpPr>
          <a:xfrm>
            <a:off x="120693" y="1969267"/>
            <a:ext cx="8391960" cy="1460880"/>
            <a:chOff x="120693" y="1969267"/>
            <a:chExt cx="8391960" cy="14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14:cNvPr>
                <p14:cNvContentPartPr/>
                <p14:nvPr/>
              </p14:nvContentPartPr>
              <p14:xfrm>
                <a:off x="3973053" y="3228547"/>
                <a:ext cx="338760" cy="38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68733" y="3224227"/>
                  <a:ext cx="34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14:cNvPr>
                <p14:cNvContentPartPr/>
                <p14:nvPr/>
              </p14:nvContentPartPr>
              <p14:xfrm>
                <a:off x="3649413" y="3247627"/>
                <a:ext cx="92160" cy="14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5093" y="3243307"/>
                  <a:ext cx="100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14:cNvPr>
                <p14:cNvContentPartPr/>
                <p14:nvPr/>
              </p14:nvContentPartPr>
              <p14:xfrm>
                <a:off x="3341253" y="3255907"/>
                <a:ext cx="197280" cy="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36933" y="3251587"/>
                  <a:ext cx="20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14:cNvPr>
                <p14:cNvContentPartPr/>
                <p14:nvPr/>
              </p14:nvContentPartPr>
              <p14:xfrm>
                <a:off x="3257733" y="3266707"/>
                <a:ext cx="17640" cy="7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53413" y="3262387"/>
                  <a:ext cx="26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14:cNvPr>
                <p14:cNvContentPartPr/>
                <p14:nvPr/>
              </p14:nvContentPartPr>
              <p14:xfrm>
                <a:off x="2945613" y="3238267"/>
                <a:ext cx="119520" cy="191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41293" y="3233947"/>
                  <a:ext cx="128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14:cNvPr>
                <p14:cNvContentPartPr/>
                <p14:nvPr/>
              </p14:nvContentPartPr>
              <p14:xfrm>
                <a:off x="3075213" y="3170947"/>
                <a:ext cx="7200" cy="93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70893" y="3166627"/>
                  <a:ext cx="1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14:cNvPr>
                <p14:cNvContentPartPr/>
                <p14:nvPr/>
              </p14:nvContentPartPr>
              <p14:xfrm>
                <a:off x="3028773" y="3169867"/>
                <a:ext cx="110880" cy="95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4453" y="3165547"/>
                  <a:ext cx="119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14:cNvPr>
                <p14:cNvContentPartPr/>
                <p14:nvPr/>
              </p14:nvContentPartPr>
              <p14:xfrm>
                <a:off x="3192573" y="3264187"/>
                <a:ext cx="82080" cy="56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88253" y="3259867"/>
                  <a:ext cx="90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14:cNvPr>
                <p14:cNvContentPartPr/>
                <p14:nvPr/>
              </p14:nvContentPartPr>
              <p14:xfrm>
                <a:off x="6833253" y="3130267"/>
                <a:ext cx="70560" cy="60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8933" y="3125947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14:cNvPr>
                <p14:cNvContentPartPr/>
                <p14:nvPr/>
              </p14:nvContentPartPr>
              <p14:xfrm>
                <a:off x="6261573" y="3184987"/>
                <a:ext cx="201600" cy="9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7253" y="3180667"/>
                  <a:ext cx="210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14:cNvPr>
                <p14:cNvContentPartPr/>
                <p14:nvPr/>
              </p14:nvContentPartPr>
              <p14:xfrm>
                <a:off x="6601773" y="3174547"/>
                <a:ext cx="262440" cy="19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97453" y="3170227"/>
                  <a:ext cx="27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14:cNvPr>
                <p14:cNvContentPartPr/>
                <p14:nvPr/>
              </p14:nvContentPartPr>
              <p14:xfrm>
                <a:off x="5787093" y="3210547"/>
                <a:ext cx="245880" cy="2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82773" y="3206227"/>
                  <a:ext cx="254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14:cNvPr>
                <p14:cNvContentPartPr/>
                <p14:nvPr/>
              </p14:nvContentPartPr>
              <p14:xfrm>
                <a:off x="5555253" y="3241507"/>
                <a:ext cx="26280" cy="138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50933" y="3237187"/>
                  <a:ext cx="3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14:cNvPr>
                <p14:cNvContentPartPr/>
                <p14:nvPr/>
              </p14:nvContentPartPr>
              <p14:xfrm>
                <a:off x="5525373" y="3202987"/>
                <a:ext cx="103320" cy="77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21053" y="3198667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14:cNvPr>
                <p14:cNvContentPartPr/>
                <p14:nvPr/>
              </p14:nvContentPartPr>
              <p14:xfrm>
                <a:off x="5655333" y="3282187"/>
                <a:ext cx="8640" cy="81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51013" y="3277867"/>
                  <a:ext cx="17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14:cNvPr>
                <p14:cNvContentPartPr/>
                <p14:nvPr/>
              </p14:nvContentPartPr>
              <p14:xfrm>
                <a:off x="5626533" y="3269947"/>
                <a:ext cx="90720" cy="120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22213" y="3265627"/>
                  <a:ext cx="99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14:cNvPr>
                <p14:cNvContentPartPr/>
                <p14:nvPr/>
              </p14:nvContentPartPr>
              <p14:xfrm>
                <a:off x="5601333" y="3262027"/>
                <a:ext cx="76680" cy="5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97013" y="3257707"/>
                  <a:ext cx="85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14:cNvPr>
                <p14:cNvContentPartPr/>
                <p14:nvPr/>
              </p14:nvContentPartPr>
              <p14:xfrm>
                <a:off x="4743093" y="3249427"/>
                <a:ext cx="650160" cy="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38773" y="3245107"/>
                  <a:ext cx="658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14:cNvPr>
                <p14:cNvContentPartPr/>
                <p14:nvPr/>
              </p14:nvContentPartPr>
              <p14:xfrm>
                <a:off x="5753253" y="3030907"/>
                <a:ext cx="72360" cy="7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48933" y="3026587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14:cNvPr>
                <p14:cNvContentPartPr/>
                <p14:nvPr/>
              </p14:nvContentPartPr>
              <p14:xfrm>
                <a:off x="5888613" y="3014707"/>
                <a:ext cx="297360" cy="14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84293" y="3010387"/>
                  <a:ext cx="30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14:cNvPr>
                <p14:cNvContentPartPr/>
                <p14:nvPr/>
              </p14:nvContentPartPr>
              <p14:xfrm>
                <a:off x="6279933" y="2966467"/>
                <a:ext cx="347760" cy="37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75613" y="2962147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14:cNvPr>
                <p14:cNvContentPartPr/>
                <p14:nvPr/>
              </p14:nvContentPartPr>
              <p14:xfrm>
                <a:off x="6724893" y="2944507"/>
                <a:ext cx="199800" cy="11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20573" y="2940187"/>
                  <a:ext cx="20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14:cNvPr>
                <p14:cNvContentPartPr/>
                <p14:nvPr/>
              </p14:nvContentPartPr>
              <p14:xfrm>
                <a:off x="6806613" y="2877547"/>
                <a:ext cx="25560" cy="154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02293" y="2873227"/>
                  <a:ext cx="34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14:cNvPr>
                <p14:cNvContentPartPr/>
                <p14:nvPr/>
              </p14:nvContentPartPr>
              <p14:xfrm>
                <a:off x="6948813" y="2859907"/>
                <a:ext cx="21600" cy="150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44493" y="2855587"/>
                  <a:ext cx="3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14:cNvPr>
                <p14:cNvContentPartPr/>
                <p14:nvPr/>
              </p14:nvContentPartPr>
              <p14:xfrm>
                <a:off x="6616893" y="2486947"/>
                <a:ext cx="316800" cy="616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2573" y="2482627"/>
                  <a:ext cx="325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14:cNvPr>
                <p14:cNvContentPartPr/>
                <p14:nvPr/>
              </p14:nvContentPartPr>
              <p14:xfrm>
                <a:off x="6643533" y="2465707"/>
                <a:ext cx="435960" cy="672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9213" y="2461387"/>
                  <a:ext cx="4446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14:cNvPr>
                <p14:cNvContentPartPr/>
                <p14:nvPr/>
              </p14:nvContentPartPr>
              <p14:xfrm>
                <a:off x="6886893" y="2525107"/>
                <a:ext cx="644040" cy="189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2573" y="2520787"/>
                  <a:ext cx="652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14:cNvPr>
                <p14:cNvContentPartPr/>
                <p14:nvPr/>
              </p14:nvContentPartPr>
              <p14:xfrm>
                <a:off x="7729653" y="2398027"/>
                <a:ext cx="179640" cy="193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25333" y="2393707"/>
                  <a:ext cx="18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14:cNvPr>
                <p14:cNvContentPartPr/>
                <p14:nvPr/>
              </p14:nvContentPartPr>
              <p14:xfrm>
                <a:off x="7746573" y="2435467"/>
                <a:ext cx="187920" cy="1814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42253" y="2431147"/>
                  <a:ext cx="196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14:cNvPr>
                <p14:cNvContentPartPr/>
                <p14:nvPr/>
              </p14:nvContentPartPr>
              <p14:xfrm>
                <a:off x="8018373" y="2516467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4053" y="251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14:cNvPr>
                <p14:cNvContentPartPr/>
                <p14:nvPr/>
              </p14:nvContentPartPr>
              <p14:xfrm>
                <a:off x="8029533" y="2375707"/>
                <a:ext cx="245880" cy="171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25213" y="2371387"/>
                  <a:ext cx="25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14:cNvPr>
                <p14:cNvContentPartPr/>
                <p14:nvPr/>
              </p14:nvContentPartPr>
              <p14:xfrm>
                <a:off x="8411493" y="2308387"/>
                <a:ext cx="25560" cy="124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7173" y="2304067"/>
                  <a:ext cx="34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14:cNvPr>
                <p14:cNvContentPartPr/>
                <p14:nvPr/>
              </p14:nvContentPartPr>
              <p14:xfrm>
                <a:off x="8311053" y="2239987"/>
                <a:ext cx="201600" cy="202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06733" y="2235667"/>
                  <a:ext cx="21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14:cNvPr>
                <p14:cNvContentPartPr/>
                <p14:nvPr/>
              </p14:nvContentPartPr>
              <p14:xfrm>
                <a:off x="1636293" y="2449867"/>
                <a:ext cx="281880" cy="18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31973" y="2445547"/>
                  <a:ext cx="29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14:cNvPr>
                <p14:cNvContentPartPr/>
                <p14:nvPr/>
              </p14:nvContentPartPr>
              <p14:xfrm>
                <a:off x="2000613" y="2435107"/>
                <a:ext cx="380520" cy="1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96293" y="2430787"/>
                  <a:ext cx="38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14:cNvPr>
                <p14:cNvContentPartPr/>
                <p14:nvPr/>
              </p14:nvContentPartPr>
              <p14:xfrm>
                <a:off x="2560053" y="2449867"/>
                <a:ext cx="189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55733" y="2445547"/>
                  <a:ext cx="198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14:cNvPr>
                <p14:cNvContentPartPr/>
                <p14:nvPr/>
              </p14:nvContentPartPr>
              <p14:xfrm>
                <a:off x="2854173" y="2418907"/>
                <a:ext cx="300600" cy="31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49853" y="2414587"/>
                  <a:ext cx="30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14:cNvPr>
                <p14:cNvContentPartPr/>
                <p14:nvPr/>
              </p14:nvContentPartPr>
              <p14:xfrm>
                <a:off x="3167373" y="2402707"/>
                <a:ext cx="114480" cy="18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63053" y="2398387"/>
                  <a:ext cx="12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14:cNvPr>
                <p14:cNvContentPartPr/>
                <p14:nvPr/>
              </p14:nvContentPartPr>
              <p14:xfrm>
                <a:off x="3248733" y="2374267"/>
                <a:ext cx="201960" cy="29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44413" y="2369947"/>
                  <a:ext cx="21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14:cNvPr>
                <p14:cNvContentPartPr/>
                <p14:nvPr/>
              </p14:nvContentPartPr>
              <p14:xfrm>
                <a:off x="1337133" y="2707987"/>
                <a:ext cx="93600" cy="1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32813" y="2703667"/>
                  <a:ext cx="102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14:cNvPr>
                <p14:cNvContentPartPr/>
                <p14:nvPr/>
              </p14:nvContentPartPr>
              <p14:xfrm>
                <a:off x="1497693" y="2700067"/>
                <a:ext cx="237240" cy="23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93373" y="2695747"/>
                  <a:ext cx="245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14:cNvPr>
                <p14:cNvContentPartPr/>
                <p14:nvPr/>
              </p14:nvContentPartPr>
              <p14:xfrm>
                <a:off x="1322013" y="2696467"/>
                <a:ext cx="357120" cy="26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17693" y="2692147"/>
                  <a:ext cx="365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14:cNvPr>
                <p14:cNvContentPartPr/>
                <p14:nvPr/>
              </p14:nvContentPartPr>
              <p14:xfrm>
                <a:off x="3262053" y="2620507"/>
                <a:ext cx="348840" cy="41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57733" y="2616187"/>
                  <a:ext cx="357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14:cNvPr>
                <p14:cNvContentPartPr/>
                <p14:nvPr/>
              </p14:nvContentPartPr>
              <p14:xfrm>
                <a:off x="1261533" y="2963947"/>
                <a:ext cx="51156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57213" y="2959627"/>
                  <a:ext cx="520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14:cNvPr>
                <p14:cNvContentPartPr/>
                <p14:nvPr/>
              </p14:nvContentPartPr>
              <p14:xfrm>
                <a:off x="3276813" y="2849827"/>
                <a:ext cx="581760" cy="2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72493" y="2845507"/>
                  <a:ext cx="59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14:cNvPr>
                <p14:cNvContentPartPr/>
                <p14:nvPr/>
              </p14:nvContentPartPr>
              <p14:xfrm>
                <a:off x="396813" y="2145307"/>
                <a:ext cx="131040" cy="10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2493" y="2140987"/>
                  <a:ext cx="13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14:cNvPr>
                <p14:cNvContentPartPr/>
                <p14:nvPr/>
              </p14:nvContentPartPr>
              <p14:xfrm>
                <a:off x="686973" y="2156107"/>
                <a:ext cx="734400" cy="12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2653" y="2151787"/>
                  <a:ext cx="74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14:cNvPr>
                <p14:cNvContentPartPr/>
                <p14:nvPr/>
              </p14:nvContentPartPr>
              <p14:xfrm>
                <a:off x="1551333" y="2172307"/>
                <a:ext cx="29880" cy="11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47013" y="2167987"/>
                  <a:ext cx="3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14:cNvPr>
                <p14:cNvContentPartPr/>
                <p14:nvPr/>
              </p14:nvContentPartPr>
              <p14:xfrm>
                <a:off x="120693" y="2129107"/>
                <a:ext cx="88920" cy="148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373" y="2124787"/>
                  <a:ext cx="97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14:cNvPr>
                <p14:cNvContentPartPr/>
                <p14:nvPr/>
              </p14:nvContentPartPr>
              <p14:xfrm>
                <a:off x="236253" y="2038027"/>
                <a:ext cx="100080" cy="121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1933" y="2033707"/>
                  <a:ext cx="10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14:cNvPr>
                <p14:cNvContentPartPr/>
                <p14:nvPr/>
              </p14:nvContentPartPr>
              <p14:xfrm>
                <a:off x="1531893" y="2201107"/>
                <a:ext cx="140400" cy="7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27573" y="2196787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14:cNvPr>
                <p14:cNvContentPartPr/>
                <p14:nvPr/>
              </p14:nvContentPartPr>
              <p14:xfrm>
                <a:off x="1743213" y="2188867"/>
                <a:ext cx="358200" cy="5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38893" y="2184547"/>
                  <a:ext cx="366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14:cNvPr>
                <p14:cNvContentPartPr/>
                <p14:nvPr/>
              </p14:nvContentPartPr>
              <p14:xfrm>
                <a:off x="2308053" y="2171947"/>
                <a:ext cx="460800" cy="12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03733" y="2167627"/>
                  <a:ext cx="46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14:cNvPr>
                <p14:cNvContentPartPr/>
                <p14:nvPr/>
              </p14:nvContentPartPr>
              <p14:xfrm>
                <a:off x="2835813" y="2163667"/>
                <a:ext cx="205200" cy="14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31493" y="2159347"/>
                  <a:ext cx="21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14:cNvPr>
                <p14:cNvContentPartPr/>
                <p14:nvPr/>
              </p14:nvContentPartPr>
              <p14:xfrm>
                <a:off x="3117333" y="2124067"/>
                <a:ext cx="139320" cy="29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13013" y="2119747"/>
                  <a:ext cx="147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14:cNvPr>
                <p14:cNvContentPartPr/>
                <p14:nvPr/>
              </p14:nvContentPartPr>
              <p14:xfrm>
                <a:off x="3041733" y="2067187"/>
                <a:ext cx="15840" cy="129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37413" y="2062867"/>
                  <a:ext cx="2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14:cNvPr>
                <p14:cNvContentPartPr/>
                <p14:nvPr/>
              </p14:nvContentPartPr>
              <p14:xfrm>
                <a:off x="2969373" y="2043427"/>
                <a:ext cx="135720" cy="77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5053" y="2039107"/>
                  <a:ext cx="144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14:cNvPr>
                <p14:cNvContentPartPr/>
                <p14:nvPr/>
              </p14:nvContentPartPr>
              <p14:xfrm>
                <a:off x="3074133" y="1969267"/>
                <a:ext cx="46440" cy="69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69813" y="1964947"/>
                  <a:ext cx="5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14:cNvPr>
                <p14:cNvContentPartPr/>
                <p14:nvPr/>
              </p14:nvContentPartPr>
              <p14:xfrm>
                <a:off x="3089253" y="1982587"/>
                <a:ext cx="62640" cy="63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84933" y="1978267"/>
                  <a:ext cx="71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14:cNvPr>
                <p14:cNvContentPartPr/>
                <p14:nvPr/>
              </p14:nvContentPartPr>
              <p14:xfrm>
                <a:off x="1204293" y="2986627"/>
                <a:ext cx="567720" cy="29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9973" y="2982307"/>
                  <a:ext cx="57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14:cNvPr>
                <p14:cNvContentPartPr/>
                <p14:nvPr/>
              </p14:nvContentPartPr>
              <p14:xfrm>
                <a:off x="1541253" y="2185267"/>
                <a:ext cx="285480" cy="847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36933" y="2180947"/>
                  <a:ext cx="29412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14:cNvPr>
                <p14:cNvContentPartPr/>
                <p14:nvPr/>
              </p14:nvContentPartPr>
              <p14:xfrm>
                <a:off x="6575853" y="2689627"/>
                <a:ext cx="362520" cy="18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71533" y="2685307"/>
                  <a:ext cx="37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14:cNvPr>
                <p14:cNvContentPartPr/>
                <p14:nvPr/>
              </p14:nvContentPartPr>
              <p14:xfrm>
                <a:off x="5183733" y="2704747"/>
                <a:ext cx="1162080" cy="111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9413" y="2700427"/>
                  <a:ext cx="117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14:cNvPr>
                <p14:cNvContentPartPr/>
                <p14:nvPr/>
              </p14:nvContentPartPr>
              <p14:xfrm>
                <a:off x="3789813" y="2715547"/>
                <a:ext cx="1060200" cy="120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5493" y="2711227"/>
                  <a:ext cx="1068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DCF06EB-5883-4454-BB9C-3601DB370489}"/>
              </a:ext>
            </a:extLst>
          </p:cNvPr>
          <p:cNvGrpSpPr/>
          <p:nvPr/>
        </p:nvGrpSpPr>
        <p:grpSpPr>
          <a:xfrm>
            <a:off x="6693573" y="2716267"/>
            <a:ext cx="345600" cy="430920"/>
            <a:chOff x="6693573" y="2716267"/>
            <a:chExt cx="3456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14:cNvPr>
                <p14:cNvContentPartPr/>
                <p14:nvPr/>
              </p14:nvContentPartPr>
              <p14:xfrm>
                <a:off x="6724173" y="2723467"/>
                <a:ext cx="177120" cy="423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19853" y="2719147"/>
                  <a:ext cx="185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14:cNvPr>
                <p14:cNvContentPartPr/>
                <p14:nvPr/>
              </p14:nvContentPartPr>
              <p14:xfrm>
                <a:off x="6693573" y="2716267"/>
                <a:ext cx="345600" cy="387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89253" y="2711947"/>
                  <a:ext cx="35424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14:cNvPr>
              <p14:cNvContentPartPr/>
              <p14:nvPr/>
            </p14:nvContentPartPr>
            <p14:xfrm>
              <a:off x="3113733" y="2701147"/>
              <a:ext cx="310680" cy="198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09413" y="2696827"/>
                <a:ext cx="319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14:cNvPr>
              <p14:cNvContentPartPr/>
              <p14:nvPr/>
            </p14:nvContentPartPr>
            <p14:xfrm>
              <a:off x="2715213" y="2656147"/>
              <a:ext cx="360" cy="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710893" y="26518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A00F5BA5-3743-452A-AF33-5F891EEB7F0D}"/>
              </a:ext>
            </a:extLst>
          </p:cNvPr>
          <p:cNvGrpSpPr/>
          <p:nvPr/>
        </p:nvGrpSpPr>
        <p:grpSpPr>
          <a:xfrm>
            <a:off x="485733" y="2214787"/>
            <a:ext cx="1790280" cy="493920"/>
            <a:chOff x="485733" y="2214787"/>
            <a:chExt cx="179028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14:cNvPr>
                <p14:cNvContentPartPr/>
                <p14:nvPr/>
              </p14:nvContentPartPr>
              <p14:xfrm>
                <a:off x="1404453" y="2640667"/>
                <a:ext cx="871560" cy="50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00133" y="2636347"/>
                  <a:ext cx="880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14:cNvPr>
                <p14:cNvContentPartPr/>
                <p14:nvPr/>
              </p14:nvContentPartPr>
              <p14:xfrm>
                <a:off x="1343973" y="2214787"/>
                <a:ext cx="325440" cy="480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39653" y="2210467"/>
                  <a:ext cx="334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14:cNvPr>
                <p14:cNvContentPartPr/>
                <p14:nvPr/>
              </p14:nvContentPartPr>
              <p14:xfrm>
                <a:off x="1473933" y="2403787"/>
                <a:ext cx="96840" cy="205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69613" y="2399467"/>
                  <a:ext cx="105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14:cNvPr>
                <p14:cNvContentPartPr/>
                <p14:nvPr/>
              </p14:nvContentPartPr>
              <p14:xfrm>
                <a:off x="1403013" y="2557147"/>
                <a:ext cx="360" cy="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98693" y="255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14:cNvPr>
                <p14:cNvContentPartPr/>
                <p14:nvPr/>
              </p14:nvContentPartPr>
              <p14:xfrm>
                <a:off x="1124733" y="2450947"/>
                <a:ext cx="327240" cy="148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0413" y="2446627"/>
                  <a:ext cx="33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14:cNvPr>
                <p14:cNvContentPartPr/>
                <p14:nvPr/>
              </p14:nvContentPartPr>
              <p14:xfrm>
                <a:off x="507693" y="2456707"/>
                <a:ext cx="91440" cy="177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3373" y="2452387"/>
                  <a:ext cx="100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14:cNvPr>
                <p14:cNvContentPartPr/>
                <p14:nvPr/>
              </p14:nvContentPartPr>
              <p14:xfrm>
                <a:off x="573933" y="2494507"/>
                <a:ext cx="26280" cy="214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9613" y="2490187"/>
                  <a:ext cx="3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14:cNvPr>
                <p14:cNvContentPartPr/>
                <p14:nvPr/>
              </p14:nvContentPartPr>
              <p14:xfrm>
                <a:off x="485733" y="2638147"/>
                <a:ext cx="166320" cy="504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1413" y="2633827"/>
                  <a:ext cx="174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14:cNvPr>
                <p14:cNvContentPartPr/>
                <p14:nvPr/>
              </p14:nvContentPartPr>
              <p14:xfrm>
                <a:off x="672933" y="2483707"/>
                <a:ext cx="225360" cy="125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8613" y="2479387"/>
                  <a:ext cx="23400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64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0A03-AAD7-630F-04C1-D15641DC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F1C62-6CBD-84B6-8E4E-11005FCD18D1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>
                <a:solidFill>
                  <a:sysClr val="windowText" lastClr="000000"/>
                </a:solidFill>
              </a:rPr>
              <a:t>Tariff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C7303726-1164-9BB9-38C9-FB726F787F3B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585DCDA-936C-833D-A400-93D0CDBFB8CB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49802DCD-603C-BFBC-F9F0-ACCBE12B3C3C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D768E69-5828-4002-FAC8-1AD7C9DDA91D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836FE6B0-9BDF-F593-4630-231689F96B9B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CAEC49A3-2A29-1B8E-AA37-986ABD05778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AACDAD2-399E-2A07-AE04-ED10C0DACA1E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4DF2A2CF-BDEA-52EA-32AF-D180EBA9BC57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E333EBA4-508A-81BF-DCE8-46190F936498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5976B08E-2343-3F91-83E4-E13E63CDC5EE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0057D747-550B-1B75-CE3A-EF7EA515C774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D808A083-7CFB-EA19-6FD3-00283BA0A24B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DE0E568A-A30E-7773-38E8-ADFE23AF1789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C8E05E4E-95F7-6C62-9ECB-7457B4DF2722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00311F1A-2CB0-4FDF-5EBB-ADCE38E7AE0D}"/>
              </a:ext>
            </a:extLst>
          </p:cNvPr>
          <p:cNvSpPr txBox="1"/>
          <p:nvPr/>
        </p:nvSpPr>
        <p:spPr>
          <a:xfrm>
            <a:off x="3428591" y="426250"/>
            <a:ext cx="18918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6E6BD422-A99B-1AFC-1173-362617DFF3F7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4617E3DE-71D0-393B-22F4-B5CED9590C7A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8F796128-D20C-785B-78EA-2B6AB539FFE2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636F9B2B-AB7B-0408-D2DF-23DED493F6DC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D86D91F3-E8CE-CBB2-86AD-048FFBF23737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00539B4A-F4B1-7F82-E481-41BB09DBCAA6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159F9316-52E2-8A43-F93B-CB006E98BD37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A2BDD631-9A3D-AD31-0303-7C2401AF7081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0D030781-1F14-87A9-4C43-48D282B0F5B7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F71B3F5A-827A-84F9-CA3B-6F0AC883F336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3C27AB76-E2F3-0F05-2DF0-E2E7320BCA7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48F37F91-DE33-3EDF-F19E-AAFBD41F5BAB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59BA9D8F-76E4-9215-E613-88A20548C06C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4ACC4E8-9A5B-DB07-1D3F-C5B225BC14A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45">
            <a:extLst>
              <a:ext uri="{FF2B5EF4-FFF2-40B4-BE49-F238E27FC236}">
                <a16:creationId xmlns:a16="http://schemas.microsoft.com/office/drawing/2014/main" id="{52819284-4735-D7E4-8053-F7FB20220C3E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32">
            <a:extLst>
              <a:ext uri="{FF2B5EF4-FFF2-40B4-BE49-F238E27FC236}">
                <a16:creationId xmlns:a16="http://schemas.microsoft.com/office/drawing/2014/main" id="{AB095EC7-943E-DD9E-0224-D4589528B598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140727EF-526F-DB32-8CEE-9C8224443F09}"/>
              </a:ext>
            </a:extLst>
          </p:cNvPr>
          <p:cNvCxnSpPr/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4">
            <a:extLst>
              <a:ext uri="{FF2B5EF4-FFF2-40B4-BE49-F238E27FC236}">
                <a16:creationId xmlns:a16="http://schemas.microsoft.com/office/drawing/2014/main" id="{4343BD20-4EA0-EACB-DC29-3D24AFA1345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8">
            <a:extLst>
              <a:ext uri="{FF2B5EF4-FFF2-40B4-BE49-F238E27FC236}">
                <a16:creationId xmlns:a16="http://schemas.microsoft.com/office/drawing/2014/main" id="{D3616BF8-F8AF-871A-3357-97DA2B44DA58}"/>
              </a:ext>
            </a:extLst>
          </p:cNvPr>
          <p:cNvSpPr txBox="1"/>
          <p:nvPr/>
        </p:nvSpPr>
        <p:spPr>
          <a:xfrm>
            <a:off x="4751541" y="1115837"/>
            <a:ext cx="4555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82682A16-4CD6-C5FD-F465-A72305D6E329}"/>
              </a:ext>
            </a:extLst>
          </p:cNvPr>
          <p:cNvSpPr txBox="1"/>
          <p:nvPr/>
        </p:nvSpPr>
        <p:spPr>
          <a:xfrm>
            <a:off x="4793938" y="4034426"/>
            <a:ext cx="4667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14:cNvPr>
              <p14:cNvContentPartPr/>
              <p14:nvPr/>
            </p14:nvContentPartPr>
            <p14:xfrm>
              <a:off x="27453" y="2841187"/>
              <a:ext cx="89280" cy="1612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3" y="2836867"/>
                <a:ext cx="97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14:cNvPr>
              <p14:cNvContentPartPr/>
              <p14:nvPr/>
            </p14:nvContentPartPr>
            <p14:xfrm>
              <a:off x="2891613" y="2418907"/>
              <a:ext cx="222120" cy="4838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293" y="2414587"/>
                <a:ext cx="230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14:cNvPr>
              <p14:cNvContentPartPr/>
              <p14:nvPr/>
            </p14:nvContentPartPr>
            <p14:xfrm>
              <a:off x="1450893" y="2620507"/>
              <a:ext cx="147240" cy="37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6573" y="2616187"/>
                <a:ext cx="155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14:cNvPr>
              <p14:cNvContentPartPr/>
              <p14:nvPr/>
            </p14:nvContentPartPr>
            <p14:xfrm>
              <a:off x="1382133" y="2652547"/>
              <a:ext cx="281880" cy="3445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7813" y="2648227"/>
                <a:ext cx="2905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14:cNvPr>
              <p14:cNvContentPartPr/>
              <p14:nvPr/>
            </p14:nvContentPartPr>
            <p14:xfrm>
              <a:off x="6170493" y="5374147"/>
              <a:ext cx="2412720" cy="5130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6173" y="5369827"/>
                <a:ext cx="24213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14:cNvPr>
              <p14:cNvContentPartPr/>
              <p14:nvPr/>
            </p14:nvContentPartPr>
            <p14:xfrm>
              <a:off x="7284693" y="1764787"/>
              <a:ext cx="2451600" cy="139824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0373" y="1760467"/>
                <a:ext cx="2460240" cy="14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A163C470-1669-49A0-B8D8-A802C9459DAF}"/>
              </a:ext>
            </a:extLst>
          </p:cNvPr>
          <p:cNvGrpSpPr/>
          <p:nvPr/>
        </p:nvGrpSpPr>
        <p:grpSpPr>
          <a:xfrm>
            <a:off x="22413" y="64507"/>
            <a:ext cx="12008160" cy="6431400"/>
            <a:chOff x="22413" y="64507"/>
            <a:chExt cx="12008160" cy="64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14:cNvPr>
                <p14:cNvContentPartPr/>
                <p14:nvPr/>
              </p14:nvContentPartPr>
              <p14:xfrm>
                <a:off x="3398133" y="3326827"/>
                <a:ext cx="46080" cy="466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3813" y="3322507"/>
                  <a:ext cx="54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14:cNvPr>
                <p14:cNvContentPartPr/>
                <p14:nvPr/>
              </p14:nvContentPartPr>
              <p14:xfrm>
                <a:off x="3405693" y="4006507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1373" y="4002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14:cNvPr>
                <p14:cNvContentPartPr/>
                <p14:nvPr/>
              </p14:nvContentPartPr>
              <p14:xfrm>
                <a:off x="3413253" y="4214947"/>
                <a:ext cx="19800" cy="289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8933" y="4210627"/>
                  <a:ext cx="2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14:cNvPr>
                <p14:cNvContentPartPr/>
                <p14:nvPr/>
              </p14:nvContentPartPr>
              <p14:xfrm>
                <a:off x="3120933" y="4695187"/>
                <a:ext cx="162720" cy="181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6613" y="4690867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14:cNvPr>
                <p14:cNvContentPartPr/>
                <p14:nvPr/>
              </p14:nvContentPartPr>
              <p14:xfrm>
                <a:off x="3163053" y="4728667"/>
                <a:ext cx="121320" cy="140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8733" y="4724347"/>
                  <a:ext cx="129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14:cNvPr>
                <p14:cNvContentPartPr/>
                <p14:nvPr/>
              </p14:nvContentPartPr>
              <p14:xfrm>
                <a:off x="3405333" y="4494307"/>
                <a:ext cx="33480" cy="11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013" y="4489987"/>
                  <a:ext cx="4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14:cNvPr>
                <p14:cNvContentPartPr/>
                <p14:nvPr/>
              </p14:nvContentPartPr>
              <p14:xfrm>
                <a:off x="3327213" y="4828027"/>
                <a:ext cx="108360" cy="78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2893" y="4823707"/>
                  <a:ext cx="117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14:cNvPr>
                <p14:cNvContentPartPr/>
                <p14:nvPr/>
              </p14:nvContentPartPr>
              <p14:xfrm>
                <a:off x="3322893" y="4609147"/>
                <a:ext cx="88560" cy="148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8573" y="4604827"/>
                  <a:ext cx="9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14:cNvPr>
                <p14:cNvContentPartPr/>
                <p14:nvPr/>
              </p14:nvContentPartPr>
              <p14:xfrm>
                <a:off x="3292653" y="4659547"/>
                <a:ext cx="114480" cy="14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88333" y="4655227"/>
                  <a:ext cx="12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14:cNvPr>
                <p14:cNvContentPartPr/>
                <p14:nvPr/>
              </p14:nvContentPartPr>
              <p14:xfrm>
                <a:off x="3179613" y="5113507"/>
                <a:ext cx="16200" cy="131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5293" y="5109187"/>
                  <a:ext cx="24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14:cNvPr>
                <p14:cNvContentPartPr/>
                <p14:nvPr/>
              </p14:nvContentPartPr>
              <p14:xfrm>
                <a:off x="3109773" y="5222227"/>
                <a:ext cx="156240" cy="10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5453" y="5217907"/>
                  <a:ext cx="164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14:cNvPr>
                <p14:cNvContentPartPr/>
                <p14:nvPr/>
              </p14:nvContentPartPr>
              <p14:xfrm>
                <a:off x="3105093" y="5087947"/>
                <a:ext cx="156960" cy="21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00773" y="5083627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14:cNvPr>
                <p14:cNvContentPartPr/>
                <p14:nvPr/>
              </p14:nvContentPartPr>
              <p14:xfrm>
                <a:off x="3263853" y="5142667"/>
                <a:ext cx="162000" cy="88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9533" y="5138347"/>
                  <a:ext cx="17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14:cNvPr>
                <p14:cNvContentPartPr/>
                <p14:nvPr/>
              </p14:nvContentPartPr>
              <p14:xfrm>
                <a:off x="3425493" y="4973467"/>
                <a:ext cx="75960" cy="95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21173" y="4969147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14:cNvPr>
                <p14:cNvContentPartPr/>
                <p14:nvPr/>
              </p14:nvContentPartPr>
              <p14:xfrm>
                <a:off x="3451413" y="4968067"/>
                <a:ext cx="59400" cy="11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7093" y="4963747"/>
                  <a:ext cx="68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14:cNvPr>
                <p14:cNvContentPartPr/>
                <p14:nvPr/>
              </p14:nvContentPartPr>
              <p14:xfrm>
                <a:off x="3012933" y="4969867"/>
                <a:ext cx="68040" cy="115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8613" y="4965547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14:cNvPr>
                <p14:cNvContentPartPr/>
                <p14:nvPr/>
              </p14:nvContentPartPr>
              <p14:xfrm>
                <a:off x="2966133" y="5014507"/>
                <a:ext cx="114840" cy="18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61813" y="5010187"/>
                  <a:ext cx="12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14:cNvPr>
                <p14:cNvContentPartPr/>
                <p14:nvPr/>
              </p14:nvContentPartPr>
              <p14:xfrm>
                <a:off x="3569493" y="5168227"/>
                <a:ext cx="118440" cy="7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65173" y="5163907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14:cNvPr>
                <p14:cNvContentPartPr/>
                <p14:nvPr/>
              </p14:nvContentPartPr>
              <p14:xfrm>
                <a:off x="3571293" y="5221147"/>
                <a:ext cx="107640" cy="11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66973" y="5216827"/>
                  <a:ext cx="116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14:cNvPr>
                <p14:cNvContentPartPr/>
                <p14:nvPr/>
              </p14:nvContentPartPr>
              <p14:xfrm>
                <a:off x="3769293" y="5094067"/>
                <a:ext cx="101520" cy="120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64973" y="5089747"/>
                  <a:ext cx="11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14:cNvPr>
                <p14:cNvContentPartPr/>
                <p14:nvPr/>
              </p14:nvContentPartPr>
              <p14:xfrm>
                <a:off x="3763893" y="5141587"/>
                <a:ext cx="117000" cy="77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9573" y="5137267"/>
                  <a:ext cx="12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14:cNvPr>
                <p14:cNvContentPartPr/>
                <p14:nvPr/>
              </p14:nvContentPartPr>
              <p14:xfrm>
                <a:off x="3887013" y="5150587"/>
                <a:ext cx="108360" cy="91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82693" y="5146267"/>
                  <a:ext cx="11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14:cNvPr>
                <p14:cNvContentPartPr/>
                <p14:nvPr/>
              </p14:nvContentPartPr>
              <p14:xfrm>
                <a:off x="4042173" y="4990027"/>
                <a:ext cx="28800" cy="92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37853" y="4985707"/>
                  <a:ext cx="3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14:cNvPr>
                <p14:cNvContentPartPr/>
                <p14:nvPr/>
              </p14:nvContentPartPr>
              <p14:xfrm>
                <a:off x="3984573" y="4981387"/>
                <a:ext cx="134280" cy="128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0253" y="4977067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14:cNvPr>
                <p14:cNvContentPartPr/>
                <p14:nvPr/>
              </p14:nvContentPartPr>
              <p14:xfrm>
                <a:off x="3686493" y="4972387"/>
                <a:ext cx="35280" cy="129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2173" y="4968067"/>
                  <a:ext cx="4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14:cNvPr>
                <p14:cNvContentPartPr/>
                <p14:nvPr/>
              </p14:nvContentPartPr>
              <p14:xfrm>
                <a:off x="3646893" y="5019907"/>
                <a:ext cx="114120" cy="14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42573" y="5015587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14:cNvPr>
                <p14:cNvContentPartPr/>
                <p14:nvPr/>
              </p14:nvContentPartPr>
              <p14:xfrm>
                <a:off x="4275813" y="5127547"/>
                <a:ext cx="132120" cy="133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1493" y="5123227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14:cNvPr>
                <p14:cNvContentPartPr/>
                <p14:nvPr/>
              </p14:nvContentPartPr>
              <p14:xfrm>
                <a:off x="4581093" y="5120707"/>
                <a:ext cx="27000" cy="115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6773" y="51163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14:cNvPr>
                <p14:cNvContentPartPr/>
                <p14:nvPr/>
              </p14:nvContentPartPr>
              <p14:xfrm>
                <a:off x="4581453" y="5091547"/>
                <a:ext cx="115920" cy="99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7133" y="5087227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14:cNvPr>
                <p14:cNvContentPartPr/>
                <p14:nvPr/>
              </p14:nvContentPartPr>
              <p14:xfrm>
                <a:off x="4568853" y="5230867"/>
                <a:ext cx="129960" cy="14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4533" y="5226547"/>
                  <a:ext cx="13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14:cNvPr>
                <p14:cNvContentPartPr/>
                <p14:nvPr/>
              </p14:nvContentPartPr>
              <p14:xfrm>
                <a:off x="4724013" y="5153107"/>
                <a:ext cx="123480" cy="108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19693" y="5148787"/>
                  <a:ext cx="132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14:cNvPr>
                <p14:cNvContentPartPr/>
                <p14:nvPr/>
              </p14:nvContentPartPr>
              <p14:xfrm>
                <a:off x="4760013" y="5187307"/>
                <a:ext cx="79560" cy="49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5693" y="5182987"/>
                  <a:ext cx="88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14:cNvPr>
                <p14:cNvContentPartPr/>
                <p14:nvPr/>
              </p14:nvContentPartPr>
              <p14:xfrm>
                <a:off x="4906893" y="5023867"/>
                <a:ext cx="16200" cy="109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2573" y="5019547"/>
                  <a:ext cx="2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14:cNvPr>
                <p14:cNvContentPartPr/>
                <p14:nvPr/>
              </p14:nvContentPartPr>
              <p14:xfrm>
                <a:off x="4826613" y="5006947"/>
                <a:ext cx="163440" cy="182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22293" y="5002627"/>
                  <a:ext cx="172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14:cNvPr>
                <p14:cNvContentPartPr/>
                <p14:nvPr/>
              </p14:nvContentPartPr>
              <p14:xfrm>
                <a:off x="8754573" y="99427"/>
                <a:ext cx="79920" cy="113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0253" y="95107"/>
                  <a:ext cx="88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14:cNvPr>
                <p14:cNvContentPartPr/>
                <p14:nvPr/>
              </p14:nvContentPartPr>
              <p14:xfrm>
                <a:off x="8805693" y="86107"/>
                <a:ext cx="88560" cy="151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01373" y="81787"/>
                  <a:ext cx="97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14:cNvPr>
                <p14:cNvContentPartPr/>
                <p14:nvPr/>
              </p14:nvContentPartPr>
              <p14:xfrm>
                <a:off x="8916213" y="127867"/>
                <a:ext cx="78120" cy="102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11893" y="123547"/>
                  <a:ext cx="8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14:cNvPr>
                <p14:cNvContentPartPr/>
                <p14:nvPr/>
              </p14:nvContentPartPr>
              <p14:xfrm>
                <a:off x="9105933" y="140467"/>
                <a:ext cx="53280" cy="227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01613" y="136147"/>
                  <a:ext cx="61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14:cNvPr>
                <p14:cNvContentPartPr/>
                <p14:nvPr/>
              </p14:nvContentPartPr>
              <p14:xfrm>
                <a:off x="9243813" y="145507"/>
                <a:ext cx="186120" cy="48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9493" y="141187"/>
                  <a:ext cx="19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14:cNvPr>
                <p14:cNvContentPartPr/>
                <p14:nvPr/>
              </p14:nvContentPartPr>
              <p14:xfrm>
                <a:off x="9504453" y="65227"/>
                <a:ext cx="15120" cy="44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0133" y="60907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14:cNvPr>
                <p14:cNvContentPartPr/>
                <p14:nvPr/>
              </p14:nvContentPartPr>
              <p14:xfrm>
                <a:off x="9524613" y="136507"/>
                <a:ext cx="263160" cy="84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0293" y="132187"/>
                  <a:ext cx="271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14:cNvPr>
                <p14:cNvContentPartPr/>
                <p14:nvPr/>
              </p14:nvContentPartPr>
              <p14:xfrm>
                <a:off x="9982173" y="64507"/>
                <a:ext cx="88200" cy="154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7853" y="60187"/>
                  <a:ext cx="96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14:cNvPr>
                <p14:cNvContentPartPr/>
                <p14:nvPr/>
              </p14:nvContentPartPr>
              <p14:xfrm>
                <a:off x="10053093" y="126067"/>
                <a:ext cx="64440" cy="97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8773" y="121747"/>
                  <a:ext cx="73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14:cNvPr>
                <p14:cNvContentPartPr/>
                <p14:nvPr/>
              </p14:nvContentPartPr>
              <p14:xfrm>
                <a:off x="10147413" y="132907"/>
                <a:ext cx="320760" cy="69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3093" y="128587"/>
                  <a:ext cx="32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14:cNvPr>
                <p14:cNvContentPartPr/>
                <p14:nvPr/>
              </p14:nvContentPartPr>
              <p14:xfrm>
                <a:off x="10537293" y="98707"/>
                <a:ext cx="118800" cy="82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2973" y="94387"/>
                  <a:ext cx="12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14:cNvPr>
                <p14:cNvContentPartPr/>
                <p14:nvPr/>
              </p14:nvContentPartPr>
              <p14:xfrm>
                <a:off x="10820613" y="114907"/>
                <a:ext cx="200520" cy="75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6293" y="110587"/>
                  <a:ext cx="209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14:cNvPr>
                <p14:cNvContentPartPr/>
                <p14:nvPr/>
              </p14:nvContentPartPr>
              <p14:xfrm>
                <a:off x="11012133" y="86467"/>
                <a:ext cx="44280" cy="11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07813" y="82147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14:cNvPr>
                <p14:cNvContentPartPr/>
                <p14:nvPr/>
              </p14:nvContentPartPr>
              <p14:xfrm>
                <a:off x="11158293" y="85027"/>
                <a:ext cx="217080" cy="11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53973" y="80707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14:cNvPr>
                <p14:cNvContentPartPr/>
                <p14:nvPr/>
              </p14:nvContentPartPr>
              <p14:xfrm>
                <a:off x="11461413" y="79267"/>
                <a:ext cx="118080" cy="10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57093" y="74947"/>
                  <a:ext cx="12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14:cNvPr>
                <p14:cNvContentPartPr/>
                <p14:nvPr/>
              </p14:nvContentPartPr>
              <p14:xfrm>
                <a:off x="11517213" y="162427"/>
                <a:ext cx="6012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12893" y="158107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14:cNvPr>
                <p14:cNvContentPartPr/>
                <p14:nvPr/>
              </p14:nvContentPartPr>
              <p14:xfrm>
                <a:off x="11601093" y="143347"/>
                <a:ext cx="73800" cy="42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96773" y="139027"/>
                  <a:ext cx="82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14:cNvPr>
                <p14:cNvContentPartPr/>
                <p14:nvPr/>
              </p14:nvContentPartPr>
              <p14:xfrm>
                <a:off x="11668773" y="142627"/>
                <a:ext cx="97920" cy="4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4453" y="138307"/>
                  <a:ext cx="106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14:cNvPr>
                <p14:cNvContentPartPr/>
                <p14:nvPr/>
              </p14:nvContentPartPr>
              <p14:xfrm>
                <a:off x="8808573" y="351067"/>
                <a:ext cx="12960" cy="139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4253" y="346747"/>
                  <a:ext cx="21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14:cNvPr>
                <p14:cNvContentPartPr/>
                <p14:nvPr/>
              </p14:nvContentPartPr>
              <p14:xfrm>
                <a:off x="8759973" y="412627"/>
                <a:ext cx="151200" cy="11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55653" y="408307"/>
                  <a:ext cx="159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14:cNvPr>
                <p14:cNvContentPartPr/>
                <p14:nvPr/>
              </p14:nvContentPartPr>
              <p14:xfrm>
                <a:off x="8887773" y="414427"/>
                <a:ext cx="238680" cy="77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83453" y="410107"/>
                  <a:ext cx="24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14:cNvPr>
                <p14:cNvContentPartPr/>
                <p14:nvPr/>
              </p14:nvContentPartPr>
              <p14:xfrm>
                <a:off x="9134373" y="342787"/>
                <a:ext cx="30600" cy="169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0053" y="338467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14:cNvPr>
                <p14:cNvContentPartPr/>
                <p14:nvPr/>
              </p14:nvContentPartPr>
              <p14:xfrm>
                <a:off x="9138693" y="330547"/>
                <a:ext cx="10872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34373" y="326227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14:cNvPr>
                <p14:cNvContentPartPr/>
                <p14:nvPr/>
              </p14:nvContentPartPr>
              <p14:xfrm>
                <a:off x="9360453" y="300667"/>
                <a:ext cx="78120" cy="154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56133" y="296347"/>
                  <a:ext cx="8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14:cNvPr>
                <p14:cNvContentPartPr/>
                <p14:nvPr/>
              </p14:nvContentPartPr>
              <p14:xfrm>
                <a:off x="9499413" y="320107"/>
                <a:ext cx="88920" cy="142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5093" y="315787"/>
                  <a:ext cx="97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14:cNvPr>
                <p14:cNvContentPartPr/>
                <p14:nvPr/>
              </p14:nvContentPartPr>
              <p14:xfrm>
                <a:off x="9581493" y="376987"/>
                <a:ext cx="144720" cy="55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7173" y="372667"/>
                  <a:ext cx="153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14:cNvPr>
                <p14:cNvContentPartPr/>
                <p14:nvPr/>
              </p14:nvContentPartPr>
              <p14:xfrm>
                <a:off x="9724773" y="357187"/>
                <a:ext cx="104760" cy="85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20453" y="352867"/>
                  <a:ext cx="11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14:cNvPr>
                <p14:cNvContentPartPr/>
                <p14:nvPr/>
              </p14:nvContentPartPr>
              <p14:xfrm>
                <a:off x="9823413" y="295987"/>
                <a:ext cx="56160" cy="165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19093" y="291667"/>
                  <a:ext cx="6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14:cNvPr>
                <p14:cNvContentPartPr/>
                <p14:nvPr/>
              </p14:nvContentPartPr>
              <p14:xfrm>
                <a:off x="10046253" y="366907"/>
                <a:ext cx="23040" cy="78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1933" y="362587"/>
                  <a:ext cx="3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14:cNvPr>
                <p14:cNvContentPartPr/>
                <p14:nvPr/>
              </p14:nvContentPartPr>
              <p14:xfrm>
                <a:off x="10048773" y="319747"/>
                <a:ext cx="128520" cy="113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4453" y="315427"/>
                  <a:ext cx="137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14:cNvPr>
                <p14:cNvContentPartPr/>
                <p14:nvPr/>
              </p14:nvContentPartPr>
              <p14:xfrm>
                <a:off x="10293933" y="279427"/>
                <a:ext cx="145080" cy="147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89613" y="275107"/>
                  <a:ext cx="15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14:cNvPr>
                <p14:cNvContentPartPr/>
                <p14:nvPr/>
              </p14:nvContentPartPr>
              <p14:xfrm>
                <a:off x="10442253" y="347107"/>
                <a:ext cx="185040" cy="83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37933" y="342787"/>
                  <a:ext cx="193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14:cNvPr>
                <p14:cNvContentPartPr/>
                <p14:nvPr/>
              </p14:nvContentPartPr>
              <p14:xfrm>
                <a:off x="10585173" y="313627"/>
                <a:ext cx="63360" cy="2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0853" y="309307"/>
                  <a:ext cx="7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14:cNvPr>
                <p14:cNvContentPartPr/>
                <p14:nvPr/>
              </p14:nvContentPartPr>
              <p14:xfrm>
                <a:off x="10676613" y="361867"/>
                <a:ext cx="177840" cy="38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72293" y="357547"/>
                  <a:ext cx="18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14:cNvPr>
                <p14:cNvContentPartPr/>
                <p14:nvPr/>
              </p14:nvContentPartPr>
              <p14:xfrm>
                <a:off x="10800093" y="368707"/>
                <a:ext cx="70560" cy="18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5773" y="364387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14:cNvPr>
                <p14:cNvContentPartPr/>
                <p14:nvPr/>
              </p14:nvContentPartPr>
              <p14:xfrm>
                <a:off x="11040933" y="360067"/>
                <a:ext cx="122760" cy="65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36613" y="355747"/>
                  <a:ext cx="131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14:cNvPr>
                <p14:cNvContentPartPr/>
                <p14:nvPr/>
              </p14:nvContentPartPr>
              <p14:xfrm>
                <a:off x="11294373" y="330547"/>
                <a:ext cx="235080" cy="9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053" y="326227"/>
                  <a:ext cx="243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14:cNvPr>
                <p14:cNvContentPartPr/>
                <p14:nvPr/>
              </p14:nvContentPartPr>
              <p14:xfrm>
                <a:off x="11575533" y="283747"/>
                <a:ext cx="154440" cy="106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1213" y="279427"/>
                  <a:ext cx="163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14:cNvPr>
                <p14:cNvContentPartPr/>
                <p14:nvPr/>
              </p14:nvContentPartPr>
              <p14:xfrm>
                <a:off x="11737533" y="303547"/>
                <a:ext cx="135000" cy="214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33213" y="299227"/>
                  <a:ext cx="143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14:cNvPr>
                <p14:cNvContentPartPr/>
                <p14:nvPr/>
              </p14:nvContentPartPr>
              <p14:xfrm>
                <a:off x="8844573" y="628267"/>
                <a:ext cx="93960" cy="148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40253" y="623947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14:cNvPr>
                <p14:cNvContentPartPr/>
                <p14:nvPr/>
              </p14:nvContentPartPr>
              <p14:xfrm>
                <a:off x="8981733" y="659587"/>
                <a:ext cx="105480" cy="96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77413" y="655267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14:cNvPr>
                <p14:cNvContentPartPr/>
                <p14:nvPr/>
              </p14:nvContentPartPr>
              <p14:xfrm>
                <a:off x="9114573" y="576427"/>
                <a:ext cx="536400" cy="186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10253" y="572107"/>
                  <a:ext cx="54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14:cNvPr>
                <p14:cNvContentPartPr/>
                <p14:nvPr/>
              </p14:nvContentPartPr>
              <p14:xfrm>
                <a:off x="9492933" y="653827"/>
                <a:ext cx="255600" cy="82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88613" y="649507"/>
                  <a:ext cx="26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14:cNvPr>
                <p14:cNvContentPartPr/>
                <p14:nvPr/>
              </p14:nvContentPartPr>
              <p14:xfrm>
                <a:off x="9986853" y="628267"/>
                <a:ext cx="16920" cy="97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82533" y="623947"/>
                  <a:ext cx="25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14:cNvPr>
                <p14:cNvContentPartPr/>
                <p14:nvPr/>
              </p14:nvContentPartPr>
              <p14:xfrm>
                <a:off x="9826293" y="593347"/>
                <a:ext cx="246240" cy="158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21973" y="589027"/>
                  <a:ext cx="25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14:cNvPr>
                <p14:cNvContentPartPr/>
                <p14:nvPr/>
              </p14:nvContentPartPr>
              <p14:xfrm>
                <a:off x="10191333" y="653827"/>
                <a:ext cx="235080" cy="57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87013" y="649507"/>
                  <a:ext cx="24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14:cNvPr>
                <p14:cNvContentPartPr/>
                <p14:nvPr/>
              </p14:nvContentPartPr>
              <p14:xfrm>
                <a:off x="10462773" y="611707"/>
                <a:ext cx="203040" cy="106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58453" y="607387"/>
                  <a:ext cx="21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14:cNvPr>
                <p14:cNvContentPartPr/>
                <p14:nvPr/>
              </p14:nvContentPartPr>
              <p14:xfrm>
                <a:off x="10719453" y="609547"/>
                <a:ext cx="123120" cy="102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5133" y="605227"/>
                  <a:ext cx="13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14:cNvPr>
                <p14:cNvContentPartPr/>
                <p14:nvPr/>
              </p14:nvContentPartPr>
              <p14:xfrm>
                <a:off x="3437733" y="2882227"/>
                <a:ext cx="149760" cy="2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3413" y="2877907"/>
                  <a:ext cx="15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14:cNvPr>
                <p14:cNvContentPartPr/>
                <p14:nvPr/>
              </p14:nvContentPartPr>
              <p14:xfrm>
                <a:off x="3695133" y="2869267"/>
                <a:ext cx="394200" cy="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90813" y="2864947"/>
                  <a:ext cx="402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14:cNvPr>
                <p14:cNvContentPartPr/>
                <p14:nvPr/>
              </p14:nvContentPartPr>
              <p14:xfrm>
                <a:off x="4213533" y="2882947"/>
                <a:ext cx="246960" cy="9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09213" y="2878627"/>
                  <a:ext cx="255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14:cNvPr>
                <p14:cNvContentPartPr/>
                <p14:nvPr/>
              </p14:nvContentPartPr>
              <p14:xfrm>
                <a:off x="4642653" y="2889787"/>
                <a:ext cx="548640" cy="1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38333" y="2885467"/>
                  <a:ext cx="55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14:cNvPr>
                <p14:cNvContentPartPr/>
                <p14:nvPr/>
              </p14:nvContentPartPr>
              <p14:xfrm>
                <a:off x="5340333" y="2876467"/>
                <a:ext cx="140760" cy="7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36013" y="2872147"/>
                  <a:ext cx="149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14:cNvPr>
                <p14:cNvContentPartPr/>
                <p14:nvPr/>
              </p14:nvContentPartPr>
              <p14:xfrm>
                <a:off x="5595213" y="2870707"/>
                <a:ext cx="421200" cy="12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90893" y="2866387"/>
                  <a:ext cx="429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14:cNvPr>
                <p14:cNvContentPartPr/>
                <p14:nvPr/>
              </p14:nvContentPartPr>
              <p14:xfrm>
                <a:off x="6260493" y="2880427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6173" y="2876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14:cNvPr>
                <p14:cNvContentPartPr/>
                <p14:nvPr/>
              </p14:nvContentPartPr>
              <p14:xfrm>
                <a:off x="6179133" y="2866027"/>
                <a:ext cx="188640" cy="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74813" y="2861707"/>
                  <a:ext cx="197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14:cNvPr>
                <p14:cNvContentPartPr/>
                <p14:nvPr/>
              </p14:nvContentPartPr>
              <p14:xfrm>
                <a:off x="6386133" y="2845507"/>
                <a:ext cx="253080" cy="20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1813" y="2841187"/>
                  <a:ext cx="26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14:cNvPr>
                <p14:cNvContentPartPr/>
                <p14:nvPr/>
              </p14:nvContentPartPr>
              <p14:xfrm>
                <a:off x="6739653" y="2844067"/>
                <a:ext cx="111960" cy="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35333" y="2839747"/>
                  <a:ext cx="120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14:cNvPr>
                <p14:cNvContentPartPr/>
                <p14:nvPr/>
              </p14:nvContentPartPr>
              <p14:xfrm>
                <a:off x="6731013" y="2837587"/>
                <a:ext cx="247320" cy="26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6693" y="2833267"/>
                  <a:ext cx="25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14:cNvPr>
                <p14:cNvContentPartPr/>
                <p14:nvPr/>
              </p14:nvContentPartPr>
              <p14:xfrm>
                <a:off x="3419013" y="2893747"/>
                <a:ext cx="21600" cy="172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14693" y="2889427"/>
                  <a:ext cx="3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14:cNvPr>
                <p14:cNvContentPartPr/>
                <p14:nvPr/>
              </p14:nvContentPartPr>
              <p14:xfrm>
                <a:off x="353253" y="203107"/>
                <a:ext cx="26640" cy="11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8933" y="198787"/>
                  <a:ext cx="35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14:cNvPr>
                <p14:cNvContentPartPr/>
                <p14:nvPr/>
              </p14:nvContentPartPr>
              <p14:xfrm>
                <a:off x="3433053" y="2419987"/>
                <a:ext cx="27000" cy="488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28733" y="2415667"/>
                  <a:ext cx="356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14:cNvPr>
                <p14:cNvContentPartPr/>
                <p14:nvPr/>
              </p14:nvContentPartPr>
              <p14:xfrm>
                <a:off x="3234333" y="2417467"/>
                <a:ext cx="200880" cy="36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0013" y="2413147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14:cNvPr>
                <p14:cNvContentPartPr/>
                <p14:nvPr/>
              </p14:nvContentPartPr>
              <p14:xfrm>
                <a:off x="3254493" y="2858107"/>
                <a:ext cx="180360" cy="52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50173" y="2853787"/>
                  <a:ext cx="18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14:cNvPr>
                <p14:cNvContentPartPr/>
                <p14:nvPr/>
              </p14:nvContentPartPr>
              <p14:xfrm>
                <a:off x="2963613" y="2553907"/>
                <a:ext cx="102240" cy="221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9293" y="2549587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14:cNvPr>
                <p14:cNvContentPartPr/>
                <p14:nvPr/>
              </p14:nvContentPartPr>
              <p14:xfrm>
                <a:off x="2909613" y="2634907"/>
                <a:ext cx="131760" cy="32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05293" y="2630587"/>
                  <a:ext cx="14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14:cNvPr>
                <p14:cNvContentPartPr/>
                <p14:nvPr/>
              </p14:nvContentPartPr>
              <p14:xfrm>
                <a:off x="3096093" y="2466067"/>
                <a:ext cx="96480" cy="390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91773" y="2461747"/>
                  <a:ext cx="105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14:cNvPr>
                <p14:cNvContentPartPr/>
                <p14:nvPr/>
              </p14:nvContentPartPr>
              <p14:xfrm>
                <a:off x="2694333" y="2565067"/>
                <a:ext cx="8172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0013" y="2560747"/>
                  <a:ext cx="90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14:cNvPr>
                <p14:cNvContentPartPr/>
                <p14:nvPr/>
              </p14:nvContentPartPr>
              <p14:xfrm>
                <a:off x="2821773" y="2485147"/>
                <a:ext cx="102600" cy="99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17453" y="2480827"/>
                  <a:ext cx="111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14:cNvPr>
                <p14:cNvContentPartPr/>
                <p14:nvPr/>
              </p14:nvContentPartPr>
              <p14:xfrm>
                <a:off x="2984493" y="2901667"/>
                <a:ext cx="322920" cy="9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80173" y="2897347"/>
                  <a:ext cx="331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14:cNvPr>
                <p14:cNvContentPartPr/>
                <p14:nvPr/>
              </p14:nvContentPartPr>
              <p14:xfrm>
                <a:off x="2866413" y="2900587"/>
                <a:ext cx="80280" cy="5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62093" y="2896267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14:cNvPr>
                <p14:cNvContentPartPr/>
                <p14:nvPr/>
              </p14:nvContentPartPr>
              <p14:xfrm>
                <a:off x="2428653" y="2887267"/>
                <a:ext cx="371520" cy="7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4333" y="2882947"/>
                  <a:ext cx="380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14:cNvPr>
                <p14:cNvContentPartPr/>
                <p14:nvPr/>
              </p14:nvContentPartPr>
              <p14:xfrm>
                <a:off x="2244333" y="2900947"/>
                <a:ext cx="137520" cy="8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40013" y="2896627"/>
                  <a:ext cx="14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14:cNvPr>
                <p14:cNvContentPartPr/>
                <p14:nvPr/>
              </p14:nvContentPartPr>
              <p14:xfrm>
                <a:off x="1882533" y="2886187"/>
                <a:ext cx="274320" cy="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78213" y="2881867"/>
                  <a:ext cx="28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14:cNvPr>
                <p14:cNvContentPartPr/>
                <p14:nvPr/>
              </p14:nvContentPartPr>
              <p14:xfrm>
                <a:off x="1491213" y="2895907"/>
                <a:ext cx="297000" cy="13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86893" y="2891587"/>
                  <a:ext cx="30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14:cNvPr>
                <p14:cNvContentPartPr/>
                <p14:nvPr/>
              </p14:nvContentPartPr>
              <p14:xfrm>
                <a:off x="1263333" y="2899147"/>
                <a:ext cx="75600" cy="5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59013" y="2894827"/>
                  <a:ext cx="84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14:cNvPr>
                <p14:cNvContentPartPr/>
                <p14:nvPr/>
              </p14:nvContentPartPr>
              <p14:xfrm>
                <a:off x="3046053" y="2437627"/>
                <a:ext cx="127080" cy="11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1733" y="2433307"/>
                  <a:ext cx="135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14:cNvPr>
                <p14:cNvContentPartPr/>
                <p14:nvPr/>
              </p14:nvContentPartPr>
              <p14:xfrm>
                <a:off x="2447373" y="2422507"/>
                <a:ext cx="508320" cy="1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3053" y="2418187"/>
                  <a:ext cx="516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14:cNvPr>
                <p14:cNvContentPartPr/>
                <p14:nvPr/>
              </p14:nvContentPartPr>
              <p14:xfrm>
                <a:off x="404013" y="2396587"/>
                <a:ext cx="191520" cy="18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9693" y="2392267"/>
                  <a:ext cx="20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14:cNvPr>
                <p14:cNvContentPartPr/>
                <p14:nvPr/>
              </p14:nvContentPartPr>
              <p14:xfrm>
                <a:off x="757173" y="2415307"/>
                <a:ext cx="91440" cy="14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2853" y="2410987"/>
                  <a:ext cx="100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14:cNvPr>
                <p14:cNvContentPartPr/>
                <p14:nvPr/>
              </p14:nvContentPartPr>
              <p14:xfrm>
                <a:off x="55893" y="2354467"/>
                <a:ext cx="90720" cy="163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573" y="2350147"/>
                  <a:ext cx="9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14:cNvPr>
                <p14:cNvContentPartPr/>
                <p14:nvPr/>
              </p14:nvContentPartPr>
              <p14:xfrm>
                <a:off x="167853" y="2395147"/>
                <a:ext cx="86760" cy="66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3533" y="2390827"/>
                  <a:ext cx="95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14:cNvPr>
                <p14:cNvContentPartPr/>
                <p14:nvPr/>
              </p14:nvContentPartPr>
              <p14:xfrm>
                <a:off x="209973" y="2265907"/>
                <a:ext cx="69120" cy="1108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5653" y="2261587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14:cNvPr>
                <p14:cNvContentPartPr/>
                <p14:nvPr/>
              </p14:nvContentPartPr>
              <p14:xfrm>
                <a:off x="196653" y="2304787"/>
                <a:ext cx="106920" cy="13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2333" y="2300467"/>
                  <a:ext cx="11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14:cNvPr>
                <p14:cNvContentPartPr/>
                <p14:nvPr/>
              </p14:nvContentPartPr>
              <p14:xfrm>
                <a:off x="411213" y="2880067"/>
                <a:ext cx="173520" cy="14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6893" y="2875747"/>
                  <a:ext cx="18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14:cNvPr>
                <p14:cNvContentPartPr/>
                <p14:nvPr/>
              </p14:nvContentPartPr>
              <p14:xfrm>
                <a:off x="712173" y="2889427"/>
                <a:ext cx="41292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7853" y="2885107"/>
                  <a:ext cx="42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14:cNvPr>
                <p14:cNvContentPartPr/>
                <p14:nvPr/>
              </p14:nvContentPartPr>
              <p14:xfrm>
                <a:off x="1164333" y="2895907"/>
                <a:ext cx="52920" cy="4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0013" y="2891587"/>
                  <a:ext cx="61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14:cNvPr>
                <p14:cNvContentPartPr/>
                <p14:nvPr/>
              </p14:nvContentPartPr>
              <p14:xfrm>
                <a:off x="117813" y="2903107"/>
                <a:ext cx="81000" cy="48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493" y="2898787"/>
                  <a:ext cx="89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14:cNvPr>
                <p14:cNvContentPartPr/>
                <p14:nvPr/>
              </p14:nvContentPartPr>
              <p14:xfrm>
                <a:off x="208533" y="2759467"/>
                <a:ext cx="41040" cy="137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4213" y="2755147"/>
                  <a:ext cx="4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14:cNvPr>
                <p14:cNvContentPartPr/>
                <p14:nvPr/>
              </p14:nvContentPartPr>
              <p14:xfrm>
                <a:off x="184053" y="2816707"/>
                <a:ext cx="75240" cy="11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9733" y="2812387"/>
                  <a:ext cx="8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14:cNvPr>
                <p14:cNvContentPartPr/>
                <p14:nvPr/>
              </p14:nvContentPartPr>
              <p14:xfrm>
                <a:off x="374493" y="2646427"/>
                <a:ext cx="1261080" cy="22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173" y="2642107"/>
                  <a:ext cx="126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14:cNvPr>
                <p14:cNvContentPartPr/>
                <p14:nvPr/>
              </p14:nvContentPartPr>
              <p14:xfrm>
                <a:off x="22413" y="2606827"/>
                <a:ext cx="79920" cy="132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093" y="2602507"/>
                  <a:ext cx="8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14:cNvPr>
                <p14:cNvContentPartPr/>
                <p14:nvPr/>
              </p14:nvContentPartPr>
              <p14:xfrm>
                <a:off x="135093" y="2652547"/>
                <a:ext cx="118440" cy="51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0773" y="2648227"/>
                  <a:ext cx="127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14:cNvPr>
                <p14:cNvContentPartPr/>
                <p14:nvPr/>
              </p14:nvContentPartPr>
              <p14:xfrm>
                <a:off x="1877853" y="2417107"/>
                <a:ext cx="348480" cy="20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3533" y="2412787"/>
                  <a:ext cx="357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14:cNvPr>
                <p14:cNvContentPartPr/>
                <p14:nvPr/>
              </p14:nvContentPartPr>
              <p14:xfrm>
                <a:off x="1397253" y="2412067"/>
                <a:ext cx="222840" cy="17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92933" y="2407747"/>
                  <a:ext cx="23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14:cNvPr>
                <p14:cNvContentPartPr/>
                <p14:nvPr/>
              </p14:nvContentPartPr>
              <p14:xfrm>
                <a:off x="1572573" y="2415667"/>
                <a:ext cx="105120" cy="41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68253" y="2411347"/>
                  <a:ext cx="11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14:cNvPr>
                <p14:cNvContentPartPr/>
                <p14:nvPr/>
              </p14:nvContentPartPr>
              <p14:xfrm>
                <a:off x="1200333" y="2447707"/>
                <a:ext cx="188640" cy="23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96013" y="2443387"/>
                  <a:ext cx="19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14:cNvPr>
                <p14:cNvContentPartPr/>
                <p14:nvPr/>
              </p14:nvContentPartPr>
              <p14:xfrm>
                <a:off x="1465293" y="2417107"/>
                <a:ext cx="32040" cy="233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60973" y="2412787"/>
                  <a:ext cx="40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14:cNvPr>
                <p14:cNvContentPartPr/>
                <p14:nvPr/>
              </p14:nvContentPartPr>
              <p14:xfrm>
                <a:off x="1599933" y="2402347"/>
                <a:ext cx="10440" cy="244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95613" y="2398027"/>
                  <a:ext cx="19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14:cNvPr>
                <p14:cNvContentPartPr/>
                <p14:nvPr/>
              </p14:nvContentPartPr>
              <p14:xfrm>
                <a:off x="1239213" y="2153227"/>
                <a:ext cx="186840" cy="421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34893" y="2148907"/>
                  <a:ext cx="195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14:cNvPr>
                <p14:cNvContentPartPr/>
                <p14:nvPr/>
              </p14:nvContentPartPr>
              <p14:xfrm>
                <a:off x="1392573" y="2512867"/>
                <a:ext cx="59040" cy="79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88253" y="2508547"/>
                  <a:ext cx="67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14:cNvPr>
                <p14:cNvContentPartPr/>
                <p14:nvPr/>
              </p14:nvContentPartPr>
              <p14:xfrm>
                <a:off x="1092693" y="1950187"/>
                <a:ext cx="22320" cy="117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8373" y="1945867"/>
                  <a:ext cx="30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14:cNvPr>
                <p14:cNvContentPartPr/>
                <p14:nvPr/>
              </p14:nvContentPartPr>
              <p14:xfrm>
                <a:off x="1050573" y="1926787"/>
                <a:ext cx="162360" cy="199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253" y="1922467"/>
                  <a:ext cx="17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14:cNvPr>
                <p14:cNvContentPartPr/>
                <p14:nvPr/>
              </p14:nvContentPartPr>
              <p14:xfrm>
                <a:off x="1626933" y="2042347"/>
                <a:ext cx="359640" cy="503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22613" y="2038027"/>
                  <a:ext cx="3682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14:cNvPr>
                <p14:cNvContentPartPr/>
                <p14:nvPr/>
              </p14:nvContentPartPr>
              <p14:xfrm>
                <a:off x="1603893" y="2431507"/>
                <a:ext cx="100800" cy="104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99573" y="2427187"/>
                  <a:ext cx="109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14:cNvPr>
                <p14:cNvContentPartPr/>
                <p14:nvPr/>
              </p14:nvContentPartPr>
              <p14:xfrm>
                <a:off x="2074413" y="1847227"/>
                <a:ext cx="29520" cy="133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70093" y="1842907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14:cNvPr>
                <p14:cNvContentPartPr/>
                <p14:nvPr/>
              </p14:nvContentPartPr>
              <p14:xfrm>
                <a:off x="1991613" y="1813027"/>
                <a:ext cx="185760" cy="186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87293" y="1808707"/>
                  <a:ext cx="194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14:cNvPr>
                <p14:cNvContentPartPr/>
                <p14:nvPr/>
              </p14:nvContentPartPr>
              <p14:xfrm>
                <a:off x="1909533" y="1690627"/>
                <a:ext cx="374040" cy="393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5213" y="1686307"/>
                  <a:ext cx="382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14:cNvPr>
                <p14:cNvContentPartPr/>
                <p14:nvPr/>
              </p14:nvContentPartPr>
              <p14:xfrm>
                <a:off x="912333" y="1770187"/>
                <a:ext cx="385560" cy="523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8013" y="1765867"/>
                  <a:ext cx="394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14:cNvPr>
                <p14:cNvContentPartPr/>
                <p14:nvPr/>
              </p14:nvContentPartPr>
              <p14:xfrm>
                <a:off x="657093" y="1523587"/>
                <a:ext cx="1710000" cy="8658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773" y="1519267"/>
                  <a:ext cx="171864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14:cNvPr>
                <p14:cNvContentPartPr/>
                <p14:nvPr/>
              </p14:nvContentPartPr>
              <p14:xfrm>
                <a:off x="2065413" y="712147"/>
                <a:ext cx="6926760" cy="812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61093" y="707827"/>
                  <a:ext cx="693540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14:cNvPr>
                <p14:cNvContentPartPr/>
                <p14:nvPr/>
              </p14:nvContentPartPr>
              <p14:xfrm>
                <a:off x="8808573" y="1082947"/>
                <a:ext cx="238320" cy="244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4253" y="1078627"/>
                  <a:ext cx="24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14:cNvPr>
                <p14:cNvContentPartPr/>
                <p14:nvPr/>
              </p14:nvContentPartPr>
              <p14:xfrm>
                <a:off x="9306813" y="1176547"/>
                <a:ext cx="13320" cy="228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2493" y="1172227"/>
                  <a:ext cx="2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14:cNvPr>
                <p14:cNvContentPartPr/>
                <p14:nvPr/>
              </p14:nvContentPartPr>
              <p14:xfrm>
                <a:off x="9222933" y="1143787"/>
                <a:ext cx="268920" cy="224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18613" y="1139467"/>
                  <a:ext cx="27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14:cNvPr>
                <p14:cNvContentPartPr/>
                <p14:nvPr/>
              </p14:nvContentPartPr>
              <p14:xfrm>
                <a:off x="9483573" y="1243507"/>
                <a:ext cx="77400" cy="103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79253" y="123918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14:cNvPr>
                <p14:cNvContentPartPr/>
                <p14:nvPr/>
              </p14:nvContentPartPr>
              <p14:xfrm>
                <a:off x="9572493" y="1140907"/>
                <a:ext cx="300240" cy="173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8173" y="1136587"/>
                  <a:ext cx="308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14:cNvPr>
                <p14:cNvContentPartPr/>
                <p14:nvPr/>
              </p14:nvContentPartPr>
              <p14:xfrm>
                <a:off x="9911253" y="1207507"/>
                <a:ext cx="179280" cy="104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06933" y="1203187"/>
                  <a:ext cx="187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14:cNvPr>
                <p14:cNvContentPartPr/>
                <p14:nvPr/>
              </p14:nvContentPartPr>
              <p14:xfrm>
                <a:off x="10096653" y="1066387"/>
                <a:ext cx="185400" cy="259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92333" y="1062067"/>
                  <a:ext cx="194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14:cNvPr>
                <p14:cNvContentPartPr/>
                <p14:nvPr/>
              </p14:nvContentPartPr>
              <p14:xfrm>
                <a:off x="10295373" y="1100587"/>
                <a:ext cx="13320" cy="62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91053" y="1096267"/>
                  <a:ext cx="21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14:cNvPr>
                <p14:cNvContentPartPr/>
                <p14:nvPr/>
              </p14:nvContentPartPr>
              <p14:xfrm>
                <a:off x="10321293" y="1197427"/>
                <a:ext cx="210600" cy="97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6973" y="1193107"/>
                  <a:ext cx="219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14:cNvPr>
                <p14:cNvContentPartPr/>
                <p14:nvPr/>
              </p14:nvContentPartPr>
              <p14:xfrm>
                <a:off x="10758693" y="1087627"/>
                <a:ext cx="319320" cy="357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54373" y="1083307"/>
                  <a:ext cx="327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14:cNvPr>
                <p14:cNvContentPartPr/>
                <p14:nvPr/>
              </p14:nvContentPartPr>
              <p14:xfrm>
                <a:off x="11325693" y="989347"/>
                <a:ext cx="264600" cy="203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21373" y="985027"/>
                  <a:ext cx="27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14:cNvPr>
                <p14:cNvContentPartPr/>
                <p14:nvPr/>
              </p14:nvContentPartPr>
              <p14:xfrm>
                <a:off x="11594973" y="1083667"/>
                <a:ext cx="122040" cy="9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90653" y="1079347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14:cNvPr>
                <p14:cNvContentPartPr/>
                <p14:nvPr/>
              </p14:nvContentPartPr>
              <p14:xfrm>
                <a:off x="11676333" y="925267"/>
                <a:ext cx="70560" cy="251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72013" y="920947"/>
                  <a:ext cx="79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14:cNvPr>
                <p14:cNvContentPartPr/>
                <p14:nvPr/>
              </p14:nvContentPartPr>
              <p14:xfrm>
                <a:off x="11714853" y="920227"/>
                <a:ext cx="106560" cy="324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10533" y="915907"/>
                  <a:ext cx="115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14:cNvPr>
                <p14:cNvContentPartPr/>
                <p14:nvPr/>
              </p14:nvContentPartPr>
              <p14:xfrm>
                <a:off x="11808813" y="1050907"/>
                <a:ext cx="221760" cy="106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04493" y="1046587"/>
                  <a:ext cx="23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14:cNvPr>
                <p14:cNvContentPartPr/>
                <p14:nvPr/>
              </p14:nvContentPartPr>
              <p14:xfrm>
                <a:off x="9312573" y="1581907"/>
                <a:ext cx="148680" cy="10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08253" y="1577587"/>
                  <a:ext cx="15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14:cNvPr>
                <p14:cNvContentPartPr/>
                <p14:nvPr/>
              </p14:nvContentPartPr>
              <p14:xfrm>
                <a:off x="9450093" y="1571467"/>
                <a:ext cx="439560" cy="117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45773" y="1567147"/>
                  <a:ext cx="44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14:cNvPr>
                <p14:cNvContentPartPr/>
                <p14:nvPr/>
              </p14:nvContentPartPr>
              <p14:xfrm>
                <a:off x="9955893" y="1532227"/>
                <a:ext cx="101160" cy="223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51573" y="1527907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14:cNvPr>
                <p14:cNvContentPartPr/>
                <p14:nvPr/>
              </p14:nvContentPartPr>
              <p14:xfrm>
                <a:off x="10080813" y="1549507"/>
                <a:ext cx="147240" cy="77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76493" y="1545187"/>
                  <a:ext cx="15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14:cNvPr>
                <p14:cNvContentPartPr/>
                <p14:nvPr/>
              </p14:nvContentPartPr>
              <p14:xfrm>
                <a:off x="10279893" y="1511347"/>
                <a:ext cx="108360" cy="98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5573" y="1507027"/>
                  <a:ext cx="117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14:cNvPr>
                <p14:cNvContentPartPr/>
                <p14:nvPr/>
              </p14:nvContentPartPr>
              <p14:xfrm>
                <a:off x="10589493" y="1496947"/>
                <a:ext cx="93960" cy="154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85173" y="1492627"/>
                  <a:ext cx="102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14:cNvPr>
                <p14:cNvContentPartPr/>
                <p14:nvPr/>
              </p14:nvContentPartPr>
              <p14:xfrm>
                <a:off x="10739253" y="1523587"/>
                <a:ext cx="240120" cy="104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34933" y="1519267"/>
                  <a:ext cx="24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14:cNvPr>
                <p14:cNvContentPartPr/>
                <p14:nvPr/>
              </p14:nvContentPartPr>
              <p14:xfrm>
                <a:off x="10977933" y="1511707"/>
                <a:ext cx="128880" cy="87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73613" y="1507387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14:cNvPr>
                <p14:cNvContentPartPr/>
                <p14:nvPr/>
              </p14:nvContentPartPr>
              <p14:xfrm>
                <a:off x="11133093" y="1413427"/>
                <a:ext cx="147960" cy="178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28773" y="1409107"/>
                  <a:ext cx="156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14:cNvPr>
                <p14:cNvContentPartPr/>
                <p14:nvPr/>
              </p14:nvContentPartPr>
              <p14:xfrm>
                <a:off x="11368173" y="1444387"/>
                <a:ext cx="121320" cy="109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363853" y="1440067"/>
                  <a:ext cx="129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14:cNvPr>
                <p14:cNvContentPartPr/>
                <p14:nvPr/>
              </p14:nvContentPartPr>
              <p14:xfrm>
                <a:off x="11470053" y="1478227"/>
                <a:ext cx="217800" cy="65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465733" y="1473907"/>
                  <a:ext cx="22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14:cNvPr>
                <p14:cNvContentPartPr/>
                <p14:nvPr/>
              </p14:nvContentPartPr>
              <p14:xfrm>
                <a:off x="11710173" y="1377067"/>
                <a:ext cx="243360" cy="325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05853" y="1372747"/>
                  <a:ext cx="252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14:cNvPr>
                <p14:cNvContentPartPr/>
                <p14:nvPr/>
              </p14:nvContentPartPr>
              <p14:xfrm>
                <a:off x="11668053" y="1427827"/>
                <a:ext cx="250560" cy="23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63733" y="1423507"/>
                  <a:ext cx="25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14:cNvPr>
                <p14:cNvContentPartPr/>
                <p14:nvPr/>
              </p14:nvContentPartPr>
              <p14:xfrm>
                <a:off x="1462773" y="2651827"/>
                <a:ext cx="140760" cy="246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58453" y="2647507"/>
                  <a:ext cx="14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14:cNvPr>
                <p14:cNvContentPartPr/>
                <p14:nvPr/>
              </p14:nvContentPartPr>
              <p14:xfrm>
                <a:off x="1515333" y="2399467"/>
                <a:ext cx="360" cy="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11013" y="239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14:cNvPr>
                <p14:cNvContentPartPr/>
                <p14:nvPr/>
              </p14:nvContentPartPr>
              <p14:xfrm>
                <a:off x="1455213" y="2393707"/>
                <a:ext cx="155520" cy="502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50893" y="2389387"/>
                  <a:ext cx="164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14:cNvPr>
                <p14:cNvContentPartPr/>
                <p14:nvPr/>
              </p14:nvContentPartPr>
              <p14:xfrm>
                <a:off x="1471773" y="2510707"/>
                <a:ext cx="84960" cy="9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67453" y="2506387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14:cNvPr>
                <p14:cNvContentPartPr/>
                <p14:nvPr/>
              </p14:nvContentPartPr>
              <p14:xfrm>
                <a:off x="1471773" y="2744707"/>
                <a:ext cx="101880" cy="86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67453" y="2740387"/>
                  <a:ext cx="110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14:cNvPr>
                <p14:cNvContentPartPr/>
                <p14:nvPr/>
              </p14:nvContentPartPr>
              <p14:xfrm>
                <a:off x="1468893" y="2683507"/>
                <a:ext cx="108360" cy="608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64573" y="2679187"/>
                  <a:ext cx="11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14:cNvPr>
                <p14:cNvContentPartPr/>
                <p14:nvPr/>
              </p14:nvContentPartPr>
              <p14:xfrm>
                <a:off x="1431453" y="2967187"/>
                <a:ext cx="70560" cy="2064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7133" y="2962867"/>
                  <a:ext cx="79200" cy="20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14:cNvPr>
                <p14:cNvContentPartPr/>
                <p14:nvPr/>
              </p14:nvContentPartPr>
              <p14:xfrm>
                <a:off x="1358733" y="4930987"/>
                <a:ext cx="146520" cy="187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54413" y="4926667"/>
                  <a:ext cx="155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14:cNvPr>
                <p14:cNvContentPartPr/>
                <p14:nvPr/>
              </p14:nvContentPartPr>
              <p14:xfrm>
                <a:off x="686253" y="5227627"/>
                <a:ext cx="45720" cy="1425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1933" y="5223307"/>
                  <a:ext cx="5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14:cNvPr>
                <p14:cNvContentPartPr/>
                <p14:nvPr/>
              </p14:nvContentPartPr>
              <p14:xfrm>
                <a:off x="606693" y="5191987"/>
                <a:ext cx="225720" cy="205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2373" y="5187667"/>
                  <a:ext cx="23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14:cNvPr>
                <p14:cNvContentPartPr/>
                <p14:nvPr/>
              </p14:nvContentPartPr>
              <p14:xfrm>
                <a:off x="875253" y="5195947"/>
                <a:ext cx="231120" cy="196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933" y="5191627"/>
                  <a:ext cx="239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14:cNvPr>
                <p14:cNvContentPartPr/>
                <p14:nvPr/>
              </p14:nvContentPartPr>
              <p14:xfrm>
                <a:off x="1251813" y="5261107"/>
                <a:ext cx="152640" cy="115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47493" y="5256787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14:cNvPr>
                <p14:cNvContentPartPr/>
                <p14:nvPr/>
              </p14:nvContentPartPr>
              <p14:xfrm>
                <a:off x="1425693" y="5241307"/>
                <a:ext cx="106560" cy="158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21373" y="5236987"/>
                  <a:ext cx="11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14:cNvPr>
                <p14:cNvContentPartPr/>
                <p14:nvPr/>
              </p14:nvContentPartPr>
              <p14:xfrm>
                <a:off x="1661853" y="5244187"/>
                <a:ext cx="147960" cy="106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57533" y="5239867"/>
                  <a:ext cx="15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14:cNvPr>
                <p14:cNvContentPartPr/>
                <p14:nvPr/>
              </p14:nvContentPartPr>
              <p14:xfrm>
                <a:off x="1613613" y="5128267"/>
                <a:ext cx="208080" cy="88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09293" y="5123947"/>
                  <a:ext cx="21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14:cNvPr>
                <p14:cNvContentPartPr/>
                <p14:nvPr/>
              </p14:nvContentPartPr>
              <p14:xfrm>
                <a:off x="1991613" y="5255347"/>
                <a:ext cx="26280" cy="104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7293" y="5251027"/>
                  <a:ext cx="34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14:cNvPr>
                <p14:cNvContentPartPr/>
                <p14:nvPr/>
              </p14:nvContentPartPr>
              <p14:xfrm>
                <a:off x="1988373" y="5183707"/>
                <a:ext cx="51120" cy="19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84053" y="5179387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14:cNvPr>
                <p14:cNvContentPartPr/>
                <p14:nvPr/>
              </p14:nvContentPartPr>
              <p14:xfrm>
                <a:off x="2059293" y="5244907"/>
                <a:ext cx="114840" cy="110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54973" y="5240587"/>
                  <a:ext cx="123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14:cNvPr>
                <p14:cNvContentPartPr/>
                <p14:nvPr/>
              </p14:nvContentPartPr>
              <p14:xfrm>
                <a:off x="5715453" y="2840827"/>
                <a:ext cx="1022400" cy="62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11133" y="2836507"/>
                  <a:ext cx="1031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14:cNvPr>
                <p14:cNvContentPartPr/>
                <p14:nvPr/>
              </p14:nvContentPartPr>
              <p14:xfrm>
                <a:off x="3217773" y="2434027"/>
                <a:ext cx="60480" cy="458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13453" y="2429707"/>
                  <a:ext cx="691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14:cNvPr>
                <p14:cNvContentPartPr/>
                <p14:nvPr/>
              </p14:nvContentPartPr>
              <p14:xfrm>
                <a:off x="830613" y="2452387"/>
                <a:ext cx="135720" cy="148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6293" y="2448067"/>
                  <a:ext cx="144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14:cNvPr>
                <p14:cNvContentPartPr/>
                <p14:nvPr/>
              </p14:nvContentPartPr>
              <p14:xfrm>
                <a:off x="873813" y="2495587"/>
                <a:ext cx="133560" cy="30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9493" y="2491267"/>
                  <a:ext cx="14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14:cNvPr>
                <p14:cNvContentPartPr/>
                <p14:nvPr/>
              </p14:nvContentPartPr>
              <p14:xfrm>
                <a:off x="576813" y="5536867"/>
                <a:ext cx="240120" cy="191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2493" y="5532547"/>
                  <a:ext cx="24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14:cNvPr>
                <p14:cNvContentPartPr/>
                <p14:nvPr/>
              </p14:nvContentPartPr>
              <p14:xfrm>
                <a:off x="859053" y="5596627"/>
                <a:ext cx="84960" cy="83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4733" y="5592307"/>
                  <a:ext cx="93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14:cNvPr>
                <p14:cNvContentPartPr/>
                <p14:nvPr/>
              </p14:nvContentPartPr>
              <p14:xfrm>
                <a:off x="1134813" y="5560267"/>
                <a:ext cx="174600" cy="108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493" y="5555947"/>
                  <a:ext cx="18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14:cNvPr>
                <p14:cNvContentPartPr/>
                <p14:nvPr/>
              </p14:nvContentPartPr>
              <p14:xfrm>
                <a:off x="1334973" y="5563867"/>
                <a:ext cx="688320" cy="122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30653" y="5559547"/>
                  <a:ext cx="696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14:cNvPr>
                <p14:cNvContentPartPr/>
                <p14:nvPr/>
              </p14:nvContentPartPr>
              <p14:xfrm>
                <a:off x="2182413" y="5501587"/>
                <a:ext cx="284040" cy="26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78093" y="5497267"/>
                  <a:ext cx="292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14:cNvPr>
                <p14:cNvContentPartPr/>
                <p14:nvPr/>
              </p14:nvContentPartPr>
              <p14:xfrm>
                <a:off x="631533" y="5808307"/>
                <a:ext cx="128880" cy="167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7213" y="5803987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14:cNvPr>
                <p14:cNvContentPartPr/>
                <p14:nvPr/>
              </p14:nvContentPartPr>
              <p14:xfrm>
                <a:off x="791013" y="5775187"/>
                <a:ext cx="115560" cy="1695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6693" y="5770867"/>
                  <a:ext cx="12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14:cNvPr>
                <p14:cNvContentPartPr/>
                <p14:nvPr/>
              </p14:nvContentPartPr>
              <p14:xfrm>
                <a:off x="954813" y="5855107"/>
                <a:ext cx="80640" cy="83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50493" y="5850787"/>
                  <a:ext cx="89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14:cNvPr>
                <p14:cNvContentPartPr/>
                <p14:nvPr/>
              </p14:nvContentPartPr>
              <p14:xfrm>
                <a:off x="1212573" y="5773027"/>
                <a:ext cx="21240" cy="154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08253" y="5768707"/>
                  <a:ext cx="2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14:cNvPr>
                <p14:cNvContentPartPr/>
                <p14:nvPr/>
              </p14:nvContentPartPr>
              <p14:xfrm>
                <a:off x="1170813" y="5847547"/>
                <a:ext cx="138600" cy="13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6493" y="5843227"/>
                  <a:ext cx="14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14:cNvPr>
                <p14:cNvContentPartPr/>
                <p14:nvPr/>
              </p14:nvContentPartPr>
              <p14:xfrm>
                <a:off x="1299333" y="5809747"/>
                <a:ext cx="254880" cy="110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95013" y="5805427"/>
                  <a:ext cx="26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14:cNvPr>
                <p14:cNvContentPartPr/>
                <p14:nvPr/>
              </p14:nvContentPartPr>
              <p14:xfrm>
                <a:off x="1580133" y="5743867"/>
                <a:ext cx="144720" cy="192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75813" y="5739547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14:cNvPr>
                <p14:cNvContentPartPr/>
                <p14:nvPr/>
              </p14:nvContentPartPr>
              <p14:xfrm>
                <a:off x="1482933" y="5725867"/>
                <a:ext cx="29520" cy="9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78613" y="5721547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14:cNvPr>
                <p14:cNvContentPartPr/>
                <p14:nvPr/>
              </p14:nvContentPartPr>
              <p14:xfrm>
                <a:off x="851853" y="6101347"/>
                <a:ext cx="157320" cy="144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7533" y="6097027"/>
                  <a:ext cx="165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14:cNvPr>
                <p14:cNvContentPartPr/>
                <p14:nvPr/>
              </p14:nvContentPartPr>
              <p14:xfrm>
                <a:off x="1068573" y="6088387"/>
                <a:ext cx="32040" cy="152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4253" y="6084067"/>
                  <a:ext cx="40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14:cNvPr>
                <p14:cNvContentPartPr/>
                <p14:nvPr/>
              </p14:nvContentPartPr>
              <p14:xfrm>
                <a:off x="1017453" y="6111067"/>
                <a:ext cx="287640" cy="109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3133" y="6106747"/>
                  <a:ext cx="29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14:cNvPr>
                <p14:cNvContentPartPr/>
                <p14:nvPr/>
              </p14:nvContentPartPr>
              <p14:xfrm>
                <a:off x="1140213" y="5996947"/>
                <a:ext cx="187560" cy="59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893" y="5992627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14:cNvPr>
                <p14:cNvContentPartPr/>
                <p14:nvPr/>
              </p14:nvContentPartPr>
              <p14:xfrm>
                <a:off x="1378173" y="6094867"/>
                <a:ext cx="172800" cy="26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73853" y="6090547"/>
                  <a:ext cx="181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14:cNvPr>
                <p14:cNvContentPartPr/>
                <p14:nvPr/>
              </p14:nvContentPartPr>
              <p14:xfrm>
                <a:off x="1400493" y="6143467"/>
                <a:ext cx="174240" cy="216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96173" y="6139147"/>
                  <a:ext cx="18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14:cNvPr>
                <p14:cNvContentPartPr/>
                <p14:nvPr/>
              </p14:nvContentPartPr>
              <p14:xfrm>
                <a:off x="1800453" y="6023587"/>
                <a:ext cx="36360" cy="1933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96133" y="6019267"/>
                  <a:ext cx="4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14:cNvPr>
                <p14:cNvContentPartPr/>
                <p14:nvPr/>
              </p14:nvContentPartPr>
              <p14:xfrm>
                <a:off x="1636293" y="5971747"/>
                <a:ext cx="394200" cy="71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31973" y="5967427"/>
                  <a:ext cx="40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14:cNvPr>
                <p14:cNvContentPartPr/>
                <p14:nvPr/>
              </p14:nvContentPartPr>
              <p14:xfrm>
                <a:off x="1523973" y="6026827"/>
                <a:ext cx="149760" cy="1814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19653" y="6022507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14:cNvPr>
                <p14:cNvContentPartPr/>
                <p14:nvPr/>
              </p14:nvContentPartPr>
              <p14:xfrm>
                <a:off x="1635213" y="6036187"/>
                <a:ext cx="33840" cy="248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30893" y="6031867"/>
                  <a:ext cx="42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14:cNvPr>
                <p14:cNvContentPartPr/>
                <p14:nvPr/>
              </p14:nvContentPartPr>
              <p14:xfrm>
                <a:off x="1527213" y="6201067"/>
                <a:ext cx="189720" cy="39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522893" y="6196747"/>
                  <a:ext cx="19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14:cNvPr>
                <p14:cNvContentPartPr/>
                <p14:nvPr/>
              </p14:nvContentPartPr>
              <p14:xfrm>
                <a:off x="2196453" y="6028267"/>
                <a:ext cx="268560" cy="103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192133" y="6023947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14:cNvPr>
                <p14:cNvContentPartPr/>
                <p14:nvPr/>
              </p14:nvContentPartPr>
              <p14:xfrm>
                <a:off x="2421813" y="5948707"/>
                <a:ext cx="173160" cy="187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17493" y="5944387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14:cNvPr>
                <p14:cNvContentPartPr/>
                <p14:nvPr/>
              </p14:nvContentPartPr>
              <p14:xfrm>
                <a:off x="2746173" y="5770867"/>
                <a:ext cx="246960" cy="194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1853" y="5766547"/>
                  <a:ext cx="255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14:cNvPr>
                <p14:cNvContentPartPr/>
                <p14:nvPr/>
              </p14:nvContentPartPr>
              <p14:xfrm>
                <a:off x="3003573" y="5791027"/>
                <a:ext cx="117720" cy="90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99253" y="5786707"/>
                  <a:ext cx="126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14:cNvPr>
                <p14:cNvContentPartPr/>
                <p14:nvPr/>
              </p14:nvContentPartPr>
              <p14:xfrm>
                <a:off x="3050373" y="5748907"/>
                <a:ext cx="262800" cy="105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46053" y="5744587"/>
                  <a:ext cx="271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14:cNvPr>
                <p14:cNvContentPartPr/>
                <p14:nvPr/>
              </p14:nvContentPartPr>
              <p14:xfrm>
                <a:off x="3414333" y="5589427"/>
                <a:ext cx="303120" cy="195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10013" y="5585107"/>
                  <a:ext cx="311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14:cNvPr>
                <p14:cNvContentPartPr/>
                <p14:nvPr/>
              </p14:nvContentPartPr>
              <p14:xfrm>
                <a:off x="3909693" y="5602387"/>
                <a:ext cx="131760" cy="98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05373" y="5598067"/>
                  <a:ext cx="14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14:cNvPr>
                <p14:cNvContentPartPr/>
                <p14:nvPr/>
              </p14:nvContentPartPr>
              <p14:xfrm>
                <a:off x="4035693" y="5559547"/>
                <a:ext cx="373680" cy="1263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31373" y="5555227"/>
                  <a:ext cx="382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14:cNvPr>
                <p14:cNvContentPartPr/>
                <p14:nvPr/>
              </p14:nvContentPartPr>
              <p14:xfrm>
                <a:off x="4401453" y="5451547"/>
                <a:ext cx="329760" cy="149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97133" y="5447227"/>
                  <a:ext cx="33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14:cNvPr>
                <p14:cNvContentPartPr/>
                <p14:nvPr/>
              </p14:nvContentPartPr>
              <p14:xfrm>
                <a:off x="4916973" y="5344987"/>
                <a:ext cx="378360" cy="287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912653" y="5340667"/>
                  <a:ext cx="387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14:cNvPr>
                <p14:cNvContentPartPr/>
                <p14:nvPr/>
              </p14:nvContentPartPr>
              <p14:xfrm>
                <a:off x="5293893" y="5431387"/>
                <a:ext cx="138600" cy="80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89573" y="5427067"/>
                  <a:ext cx="14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14:cNvPr>
                <p14:cNvContentPartPr/>
                <p14:nvPr/>
              </p14:nvContentPartPr>
              <p14:xfrm>
                <a:off x="5396133" y="5331307"/>
                <a:ext cx="115560" cy="186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91813" y="5326987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14:cNvPr>
                <p14:cNvContentPartPr/>
                <p14:nvPr/>
              </p14:nvContentPartPr>
              <p14:xfrm>
                <a:off x="5629413" y="5368027"/>
                <a:ext cx="264240" cy="84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25093" y="5363707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14:cNvPr>
                <p14:cNvContentPartPr/>
                <p14:nvPr/>
              </p14:nvContentPartPr>
              <p14:xfrm>
                <a:off x="6097413" y="5336347"/>
                <a:ext cx="106560" cy="946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93093" y="5332027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14:cNvPr>
                <p14:cNvContentPartPr/>
                <p14:nvPr/>
              </p14:nvContentPartPr>
              <p14:xfrm>
                <a:off x="6201813" y="5341747"/>
                <a:ext cx="251640" cy="619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97493" y="5337427"/>
                  <a:ext cx="26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14:cNvPr>
                <p14:cNvContentPartPr/>
                <p14:nvPr/>
              </p14:nvContentPartPr>
              <p14:xfrm>
                <a:off x="6501333" y="5221147"/>
                <a:ext cx="299880" cy="290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497013" y="5216827"/>
                  <a:ext cx="308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14:cNvPr>
                <p14:cNvContentPartPr/>
                <p14:nvPr/>
              </p14:nvContentPartPr>
              <p14:xfrm>
                <a:off x="7056453" y="5188387"/>
                <a:ext cx="167760" cy="178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052133" y="5184067"/>
                  <a:ext cx="17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14:cNvPr>
                <p14:cNvContentPartPr/>
                <p14:nvPr/>
              </p14:nvContentPartPr>
              <p14:xfrm>
                <a:off x="4053693" y="5901547"/>
                <a:ext cx="20880" cy="136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49373" y="5897227"/>
                  <a:ext cx="2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14:cNvPr>
                <p14:cNvContentPartPr/>
                <p14:nvPr/>
              </p14:nvContentPartPr>
              <p14:xfrm>
                <a:off x="4027053" y="5829907"/>
                <a:ext cx="57960" cy="54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022733" y="5825587"/>
                  <a:ext cx="66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14:cNvPr>
                <p14:cNvContentPartPr/>
                <p14:nvPr/>
              </p14:nvContentPartPr>
              <p14:xfrm>
                <a:off x="4114533" y="5880667"/>
                <a:ext cx="145080" cy="120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10213" y="5876347"/>
                  <a:ext cx="153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14:cNvPr>
                <p14:cNvContentPartPr/>
                <p14:nvPr/>
              </p14:nvContentPartPr>
              <p14:xfrm>
                <a:off x="4475253" y="5840707"/>
                <a:ext cx="370800" cy="107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70933" y="5836387"/>
                  <a:ext cx="37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14:cNvPr>
                <p14:cNvContentPartPr/>
                <p14:nvPr/>
              </p14:nvContentPartPr>
              <p14:xfrm>
                <a:off x="4895373" y="5748547"/>
                <a:ext cx="103320" cy="1638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91053" y="5744227"/>
                  <a:ext cx="11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14:cNvPr>
                <p14:cNvContentPartPr/>
                <p14:nvPr/>
              </p14:nvContentPartPr>
              <p14:xfrm>
                <a:off x="5068173" y="5758627"/>
                <a:ext cx="31680" cy="1274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63853" y="5754307"/>
                  <a:ext cx="4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14:cNvPr>
                <p14:cNvContentPartPr/>
                <p14:nvPr/>
              </p14:nvContentPartPr>
              <p14:xfrm>
                <a:off x="5153133" y="5804707"/>
                <a:ext cx="73440" cy="230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148813" y="5800387"/>
                  <a:ext cx="82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14:cNvPr>
                <p14:cNvContentPartPr/>
                <p14:nvPr/>
              </p14:nvContentPartPr>
              <p14:xfrm>
                <a:off x="5255373" y="5757187"/>
                <a:ext cx="97560" cy="799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51053" y="5752867"/>
                  <a:ext cx="10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14:cNvPr>
                <p14:cNvContentPartPr/>
                <p14:nvPr/>
              </p14:nvContentPartPr>
              <p14:xfrm>
                <a:off x="5381013" y="5721907"/>
                <a:ext cx="273600" cy="83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76693" y="5717587"/>
                  <a:ext cx="28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14:cNvPr>
                <p14:cNvContentPartPr/>
                <p14:nvPr/>
              </p14:nvContentPartPr>
              <p14:xfrm>
                <a:off x="5642373" y="5692387"/>
                <a:ext cx="131400" cy="82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38053" y="5688067"/>
                  <a:ext cx="14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14:cNvPr>
                <p14:cNvContentPartPr/>
                <p14:nvPr/>
              </p14:nvContentPartPr>
              <p14:xfrm>
                <a:off x="5953773" y="5653507"/>
                <a:ext cx="151920" cy="335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949453" y="5649187"/>
                  <a:ext cx="160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14:cNvPr>
                <p14:cNvContentPartPr/>
                <p14:nvPr/>
              </p14:nvContentPartPr>
              <p14:xfrm>
                <a:off x="5975373" y="5639827"/>
                <a:ext cx="360" cy="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1053" y="5635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14:cNvPr>
                <p14:cNvContentPartPr/>
                <p14:nvPr/>
              </p14:nvContentPartPr>
              <p14:xfrm>
                <a:off x="6344013" y="5720827"/>
                <a:ext cx="96120" cy="1137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39693" y="5716507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14:cNvPr>
                <p14:cNvContentPartPr/>
                <p14:nvPr/>
              </p14:nvContentPartPr>
              <p14:xfrm>
                <a:off x="6259413" y="5639467"/>
                <a:ext cx="249120" cy="87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55093" y="5635147"/>
                  <a:ext cx="257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14:cNvPr>
                <p14:cNvContentPartPr/>
                <p14:nvPr/>
              </p14:nvContentPartPr>
              <p14:xfrm>
                <a:off x="6561813" y="5714347"/>
                <a:ext cx="217440" cy="105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57493" y="5710027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14:cNvPr>
                <p14:cNvContentPartPr/>
                <p14:nvPr/>
              </p14:nvContentPartPr>
              <p14:xfrm>
                <a:off x="6917133" y="5640907"/>
                <a:ext cx="4320" cy="162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12813" y="5636587"/>
                  <a:ext cx="12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14:cNvPr>
                <p14:cNvContentPartPr/>
                <p14:nvPr/>
              </p14:nvContentPartPr>
              <p14:xfrm>
                <a:off x="6813093" y="5620747"/>
                <a:ext cx="185040" cy="2034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08773" y="5616427"/>
                  <a:ext cx="193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14:cNvPr>
                <p14:cNvContentPartPr/>
                <p14:nvPr/>
              </p14:nvContentPartPr>
              <p14:xfrm>
                <a:off x="7118733" y="5647387"/>
                <a:ext cx="7920" cy="123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14413" y="5643067"/>
                  <a:ext cx="1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14:cNvPr>
                <p14:cNvContentPartPr/>
                <p14:nvPr/>
              </p14:nvContentPartPr>
              <p14:xfrm>
                <a:off x="7052493" y="5604907"/>
                <a:ext cx="251280" cy="167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48173" y="5600587"/>
                  <a:ext cx="25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14:cNvPr>
                <p14:cNvContentPartPr/>
                <p14:nvPr/>
              </p14:nvContentPartPr>
              <p14:xfrm>
                <a:off x="7170573" y="5597707"/>
                <a:ext cx="222120" cy="160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66253" y="5593387"/>
                  <a:ext cx="23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14:cNvPr>
                <p14:cNvContentPartPr/>
                <p14:nvPr/>
              </p14:nvContentPartPr>
              <p14:xfrm>
                <a:off x="7453533" y="5663587"/>
                <a:ext cx="151560" cy="15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49213" y="5659267"/>
                  <a:ext cx="160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14:cNvPr>
                <p14:cNvContentPartPr/>
                <p14:nvPr/>
              </p14:nvContentPartPr>
              <p14:xfrm>
                <a:off x="7533093" y="5602387"/>
                <a:ext cx="120600" cy="179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28773" y="5598067"/>
                  <a:ext cx="12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14:cNvPr>
                <p14:cNvContentPartPr/>
                <p14:nvPr/>
              </p14:nvContentPartPr>
              <p14:xfrm>
                <a:off x="7767453" y="5539387"/>
                <a:ext cx="128520" cy="1764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763133" y="5535067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14:cNvPr>
                <p14:cNvContentPartPr/>
                <p14:nvPr/>
              </p14:nvContentPartPr>
              <p14:xfrm>
                <a:off x="7814613" y="5634787"/>
                <a:ext cx="108360" cy="162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810293" y="5630467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14:cNvPr>
                <p14:cNvContentPartPr/>
                <p14:nvPr/>
              </p14:nvContentPartPr>
              <p14:xfrm>
                <a:off x="7944213" y="5474947"/>
                <a:ext cx="116280" cy="214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39893" y="5470627"/>
                  <a:ext cx="124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14:cNvPr>
                <p14:cNvContentPartPr/>
                <p14:nvPr/>
              </p14:nvContentPartPr>
              <p14:xfrm>
                <a:off x="8088213" y="5573227"/>
                <a:ext cx="101520" cy="943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83893" y="5568907"/>
                  <a:ext cx="11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14:cNvPr>
                <p14:cNvContentPartPr/>
                <p14:nvPr/>
              </p14:nvContentPartPr>
              <p14:xfrm>
                <a:off x="8166693" y="5568907"/>
                <a:ext cx="93240" cy="73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62373" y="556458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14:cNvPr>
                <p14:cNvContentPartPr/>
                <p14:nvPr/>
              </p14:nvContentPartPr>
              <p14:xfrm>
                <a:off x="8270373" y="5551627"/>
                <a:ext cx="90000" cy="644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266053" y="5547307"/>
                  <a:ext cx="98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14:cNvPr>
                <p14:cNvContentPartPr/>
                <p14:nvPr/>
              </p14:nvContentPartPr>
              <p14:xfrm>
                <a:off x="8356053" y="5449387"/>
                <a:ext cx="118800" cy="195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51733" y="5445067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14:cNvPr>
                <p14:cNvContentPartPr/>
                <p14:nvPr/>
              </p14:nvContentPartPr>
              <p14:xfrm>
                <a:off x="8440653" y="5449027"/>
                <a:ext cx="131760" cy="146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36333" y="5444707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14:cNvPr>
                <p14:cNvContentPartPr/>
                <p14:nvPr/>
              </p14:nvContentPartPr>
              <p14:xfrm>
                <a:off x="5760813" y="6145627"/>
                <a:ext cx="286560" cy="1267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756493" y="6141307"/>
                  <a:ext cx="295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14:cNvPr>
                <p14:cNvContentPartPr/>
                <p14:nvPr/>
              </p14:nvContentPartPr>
              <p14:xfrm>
                <a:off x="6034773" y="6116467"/>
                <a:ext cx="117360" cy="105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30453" y="6112147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14:cNvPr>
                <p14:cNvContentPartPr/>
                <p14:nvPr/>
              </p14:nvContentPartPr>
              <p14:xfrm>
                <a:off x="6203613" y="6083347"/>
                <a:ext cx="141120" cy="203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99293" y="6079027"/>
                  <a:ext cx="149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14:cNvPr>
                <p14:cNvContentPartPr/>
                <p14:nvPr/>
              </p14:nvContentPartPr>
              <p14:xfrm>
                <a:off x="6237813" y="6024307"/>
                <a:ext cx="55080" cy="219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33493" y="6019987"/>
                  <a:ext cx="6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14:cNvPr>
                <p14:cNvContentPartPr/>
                <p14:nvPr/>
              </p14:nvContentPartPr>
              <p14:xfrm>
                <a:off x="6446973" y="6089467"/>
                <a:ext cx="136800" cy="131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2653" y="6085147"/>
                  <a:ext cx="14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14:cNvPr>
                <p14:cNvContentPartPr/>
                <p14:nvPr/>
              </p14:nvContentPartPr>
              <p14:xfrm>
                <a:off x="6392253" y="5970307"/>
                <a:ext cx="217440" cy="92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387933" y="5965987"/>
                  <a:ext cx="22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14:cNvPr>
                <p14:cNvContentPartPr/>
                <p14:nvPr/>
              </p14:nvContentPartPr>
              <p14:xfrm>
                <a:off x="6651453" y="6025747"/>
                <a:ext cx="220320" cy="123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47133" y="6021427"/>
                  <a:ext cx="228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14:cNvPr>
                <p14:cNvContentPartPr/>
                <p14:nvPr/>
              </p14:nvContentPartPr>
              <p14:xfrm>
                <a:off x="6993453" y="5996587"/>
                <a:ext cx="7920" cy="186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89133" y="5992267"/>
                  <a:ext cx="1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14:cNvPr>
                <p14:cNvContentPartPr/>
                <p14:nvPr/>
              </p14:nvContentPartPr>
              <p14:xfrm>
                <a:off x="6912093" y="5987947"/>
                <a:ext cx="127800" cy="208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07773" y="5983627"/>
                  <a:ext cx="136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14:cNvPr>
                <p14:cNvContentPartPr/>
                <p14:nvPr/>
              </p14:nvContentPartPr>
              <p14:xfrm>
                <a:off x="7129173" y="6052747"/>
                <a:ext cx="24120" cy="119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24853" y="6048427"/>
                  <a:ext cx="3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14:cNvPr>
                <p14:cNvContentPartPr/>
                <p14:nvPr/>
              </p14:nvContentPartPr>
              <p14:xfrm>
                <a:off x="7080933" y="5980747"/>
                <a:ext cx="216000" cy="174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076613" y="5976427"/>
                  <a:ext cx="22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14:cNvPr>
                <p14:cNvContentPartPr/>
                <p14:nvPr/>
              </p14:nvContentPartPr>
              <p14:xfrm>
                <a:off x="7178493" y="5966347"/>
                <a:ext cx="204840" cy="160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174173" y="5962027"/>
                  <a:ext cx="21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14:cNvPr>
                <p14:cNvContentPartPr/>
                <p14:nvPr/>
              </p14:nvContentPartPr>
              <p14:xfrm>
                <a:off x="7438053" y="6036187"/>
                <a:ext cx="171000" cy="20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33733" y="6031867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14:cNvPr>
                <p14:cNvContentPartPr/>
                <p14:nvPr/>
              </p14:nvContentPartPr>
              <p14:xfrm>
                <a:off x="7497453" y="5979307"/>
                <a:ext cx="160560" cy="212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93133" y="5974987"/>
                  <a:ext cx="169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14:cNvPr>
                <p14:cNvContentPartPr/>
                <p14:nvPr/>
              </p14:nvContentPartPr>
              <p14:xfrm>
                <a:off x="7707693" y="5901547"/>
                <a:ext cx="90720" cy="1929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03373" y="5897227"/>
                  <a:ext cx="99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14:cNvPr>
                <p14:cNvContentPartPr/>
                <p14:nvPr/>
              </p14:nvContentPartPr>
              <p14:xfrm>
                <a:off x="7741533" y="5932147"/>
                <a:ext cx="122040" cy="1810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37213" y="5927827"/>
                  <a:ext cx="13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14:cNvPr>
                <p14:cNvContentPartPr/>
                <p14:nvPr/>
              </p14:nvContentPartPr>
              <p14:xfrm>
                <a:off x="7968333" y="5902987"/>
                <a:ext cx="106920" cy="160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64013" y="5898667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14:cNvPr>
                <p14:cNvContentPartPr/>
                <p14:nvPr/>
              </p14:nvContentPartPr>
              <p14:xfrm>
                <a:off x="8037453" y="5983987"/>
                <a:ext cx="75600" cy="59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33133" y="5979667"/>
                  <a:ext cx="8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14:cNvPr>
                <p14:cNvContentPartPr/>
                <p14:nvPr/>
              </p14:nvContentPartPr>
              <p14:xfrm>
                <a:off x="8126013" y="5974267"/>
                <a:ext cx="96840" cy="74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21693" y="5969947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14:cNvPr>
                <p14:cNvContentPartPr/>
                <p14:nvPr/>
              </p14:nvContentPartPr>
              <p14:xfrm>
                <a:off x="8239053" y="5939347"/>
                <a:ext cx="96480" cy="105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34733" y="5935027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14:cNvPr>
                <p14:cNvContentPartPr/>
                <p14:nvPr/>
              </p14:nvContentPartPr>
              <p14:xfrm>
                <a:off x="8338773" y="5925667"/>
                <a:ext cx="117000" cy="835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34453" y="5921347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14:cNvPr>
                <p14:cNvContentPartPr/>
                <p14:nvPr/>
              </p14:nvContentPartPr>
              <p14:xfrm>
                <a:off x="8368653" y="5914507"/>
                <a:ext cx="164880" cy="140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64333" y="5910187"/>
                  <a:ext cx="17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14:cNvPr>
                <p14:cNvContentPartPr/>
                <p14:nvPr/>
              </p14:nvContentPartPr>
              <p14:xfrm>
                <a:off x="7914693" y="6068947"/>
                <a:ext cx="636120" cy="96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10373" y="6064627"/>
                  <a:ext cx="64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14:cNvPr>
                <p14:cNvContentPartPr/>
                <p14:nvPr/>
              </p14:nvContentPartPr>
              <p14:xfrm>
                <a:off x="7963293" y="5688787"/>
                <a:ext cx="604080" cy="66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958973" y="5684467"/>
                  <a:ext cx="612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14:cNvPr>
                <p14:cNvContentPartPr/>
                <p14:nvPr/>
              </p14:nvContentPartPr>
              <p14:xfrm>
                <a:off x="7679253" y="3510067"/>
                <a:ext cx="1625400" cy="18406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674933" y="3505747"/>
                  <a:ext cx="1634040" cy="18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14:cNvPr>
                <p14:cNvContentPartPr/>
                <p14:nvPr/>
              </p14:nvContentPartPr>
              <p14:xfrm>
                <a:off x="7492773" y="5136907"/>
                <a:ext cx="510120" cy="285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88453" y="5132587"/>
                  <a:ext cx="518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14:cNvPr>
                <p14:cNvContentPartPr/>
                <p14:nvPr/>
              </p14:nvContentPartPr>
              <p14:xfrm>
                <a:off x="9643773" y="3074467"/>
                <a:ext cx="30600" cy="214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639453" y="3070147"/>
                  <a:ext cx="3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14:cNvPr>
                <p14:cNvContentPartPr/>
                <p14:nvPr/>
              </p14:nvContentPartPr>
              <p14:xfrm>
                <a:off x="9573573" y="3003187"/>
                <a:ext cx="50400" cy="9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569253" y="2998867"/>
                  <a:ext cx="59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14:cNvPr>
                <p14:cNvContentPartPr/>
                <p14:nvPr/>
              </p14:nvContentPartPr>
              <p14:xfrm>
                <a:off x="9693093" y="3046747"/>
                <a:ext cx="165960" cy="1692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88773" y="3042427"/>
                  <a:ext cx="17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14:cNvPr>
                <p14:cNvContentPartPr/>
                <p14:nvPr/>
              </p14:nvContentPartPr>
              <p14:xfrm>
                <a:off x="10044453" y="2776027"/>
                <a:ext cx="321120" cy="319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40133" y="2771707"/>
                  <a:ext cx="32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14:cNvPr>
                <p14:cNvContentPartPr/>
                <p14:nvPr/>
              </p14:nvContentPartPr>
              <p14:xfrm>
                <a:off x="10299333" y="2758747"/>
                <a:ext cx="59040" cy="85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295013" y="2754427"/>
                  <a:ext cx="6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14:cNvPr>
                <p14:cNvContentPartPr/>
                <p14:nvPr/>
              </p14:nvContentPartPr>
              <p14:xfrm>
                <a:off x="10402653" y="2808067"/>
                <a:ext cx="107640" cy="181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398333" y="2803747"/>
                  <a:ext cx="116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14:cNvPr>
                <p14:cNvContentPartPr/>
                <p14:nvPr/>
              </p14:nvContentPartPr>
              <p14:xfrm>
                <a:off x="10693173" y="2597107"/>
                <a:ext cx="352440" cy="277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88853" y="2592787"/>
                  <a:ext cx="36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14:cNvPr>
                <p14:cNvContentPartPr/>
                <p14:nvPr/>
              </p14:nvContentPartPr>
              <p14:xfrm>
                <a:off x="11219493" y="2628067"/>
                <a:ext cx="168840" cy="130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215173" y="2623747"/>
                  <a:ext cx="177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14:cNvPr>
                <p14:cNvContentPartPr/>
                <p14:nvPr/>
              </p14:nvContentPartPr>
              <p14:xfrm>
                <a:off x="11356293" y="2582347"/>
                <a:ext cx="164160" cy="123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351973" y="2578027"/>
                  <a:ext cx="172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14:cNvPr>
                <p14:cNvContentPartPr/>
                <p14:nvPr/>
              </p14:nvContentPartPr>
              <p14:xfrm>
                <a:off x="11542053" y="2587747"/>
                <a:ext cx="73080" cy="936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37733" y="2583427"/>
                  <a:ext cx="81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14:cNvPr>
                <p14:cNvContentPartPr/>
                <p14:nvPr/>
              </p14:nvContentPartPr>
              <p14:xfrm>
                <a:off x="11652573" y="2511787"/>
                <a:ext cx="139680" cy="1144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48253" y="2507467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14:cNvPr>
                <p14:cNvContentPartPr/>
                <p14:nvPr/>
              </p14:nvContentPartPr>
              <p14:xfrm>
                <a:off x="10267293" y="3424027"/>
                <a:ext cx="360" cy="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2973" y="341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14:cNvPr>
                <p14:cNvContentPartPr/>
                <p14:nvPr/>
              </p14:nvContentPartPr>
              <p14:xfrm>
                <a:off x="10310493" y="3212347"/>
                <a:ext cx="128160" cy="3675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306173" y="3208027"/>
                  <a:ext cx="136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14:cNvPr>
                <p14:cNvContentPartPr/>
                <p14:nvPr/>
              </p14:nvContentPartPr>
              <p14:xfrm>
                <a:off x="10459893" y="3280387"/>
                <a:ext cx="162720" cy="134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455573" y="3276067"/>
                  <a:ext cx="171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14:cNvPr>
                <p14:cNvContentPartPr/>
                <p14:nvPr/>
              </p14:nvContentPartPr>
              <p14:xfrm>
                <a:off x="10835013" y="3081307"/>
                <a:ext cx="221040" cy="1951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30693" y="3076987"/>
                  <a:ext cx="229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14:cNvPr>
                <p14:cNvContentPartPr/>
                <p14:nvPr/>
              </p14:nvContentPartPr>
              <p14:xfrm>
                <a:off x="11020413" y="3026587"/>
                <a:ext cx="147600" cy="227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16093" y="3022267"/>
                  <a:ext cx="156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14:cNvPr>
                <p14:cNvContentPartPr/>
                <p14:nvPr/>
              </p14:nvContentPartPr>
              <p14:xfrm>
                <a:off x="11192133" y="2953507"/>
                <a:ext cx="123480" cy="246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187813" y="2949187"/>
                  <a:ext cx="132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14:cNvPr>
                <p14:cNvContentPartPr/>
                <p14:nvPr/>
              </p14:nvContentPartPr>
              <p14:xfrm>
                <a:off x="11213373" y="3061507"/>
                <a:ext cx="122760" cy="360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209053" y="3057187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14:cNvPr>
                <p14:cNvContentPartPr/>
                <p14:nvPr/>
              </p14:nvContentPartPr>
              <p14:xfrm>
                <a:off x="11357373" y="2828587"/>
                <a:ext cx="185040" cy="3438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353053" y="2824267"/>
                  <a:ext cx="193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14:cNvPr>
                <p14:cNvContentPartPr/>
                <p14:nvPr/>
              </p14:nvContentPartPr>
              <p14:xfrm>
                <a:off x="7927653" y="2068627"/>
                <a:ext cx="55440" cy="178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923333" y="2064307"/>
                  <a:ext cx="6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14:cNvPr>
                <p14:cNvContentPartPr/>
                <p14:nvPr/>
              </p14:nvContentPartPr>
              <p14:xfrm>
                <a:off x="7920093" y="2030467"/>
                <a:ext cx="165600" cy="313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915773" y="2026147"/>
                  <a:ext cx="174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14:cNvPr>
                <p14:cNvContentPartPr/>
                <p14:nvPr/>
              </p14:nvContentPartPr>
              <p14:xfrm>
                <a:off x="7924413" y="2122267"/>
                <a:ext cx="198720" cy="1576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920093" y="2117947"/>
                  <a:ext cx="20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14:cNvPr>
                <p14:cNvContentPartPr/>
                <p14:nvPr/>
              </p14:nvContentPartPr>
              <p14:xfrm>
                <a:off x="8180013" y="1911307"/>
                <a:ext cx="196560" cy="3916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175693" y="1906987"/>
                  <a:ext cx="205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14:cNvPr>
                <p14:cNvContentPartPr/>
                <p14:nvPr/>
              </p14:nvContentPartPr>
              <p14:xfrm>
                <a:off x="8348133" y="1892227"/>
                <a:ext cx="202320" cy="4024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343813" y="1887907"/>
                  <a:ext cx="210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14:cNvPr>
                <p14:cNvContentPartPr/>
                <p14:nvPr/>
              </p14:nvContentPartPr>
              <p14:xfrm>
                <a:off x="8546493" y="1832107"/>
                <a:ext cx="217080" cy="275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542173" y="1827787"/>
                  <a:ext cx="225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14:cNvPr>
                <p14:cNvContentPartPr/>
                <p14:nvPr/>
              </p14:nvContentPartPr>
              <p14:xfrm>
                <a:off x="8900733" y="1959907"/>
                <a:ext cx="279000" cy="1033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896413" y="1955587"/>
                  <a:ext cx="28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14:cNvPr>
                <p14:cNvContentPartPr/>
                <p14:nvPr/>
              </p14:nvContentPartPr>
              <p14:xfrm>
                <a:off x="9309693" y="1884667"/>
                <a:ext cx="19440" cy="1465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05373" y="1880347"/>
                  <a:ext cx="2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14:cNvPr>
                <p14:cNvContentPartPr/>
                <p14:nvPr/>
              </p14:nvContentPartPr>
              <p14:xfrm>
                <a:off x="9190533" y="1857667"/>
                <a:ext cx="248040" cy="232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6213" y="1853347"/>
                  <a:ext cx="256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14:cNvPr>
                <p14:cNvContentPartPr/>
                <p14:nvPr/>
              </p14:nvContentPartPr>
              <p14:xfrm>
                <a:off x="9514173" y="1779547"/>
                <a:ext cx="195840" cy="2016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509853" y="1775227"/>
                  <a:ext cx="204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14:cNvPr>
                <p14:cNvContentPartPr/>
                <p14:nvPr/>
              </p14:nvContentPartPr>
              <p14:xfrm>
                <a:off x="9621813" y="2048827"/>
                <a:ext cx="64800" cy="216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617493" y="2044507"/>
                  <a:ext cx="73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14:cNvPr>
                <p14:cNvContentPartPr/>
                <p14:nvPr/>
              </p14:nvContentPartPr>
              <p14:xfrm>
                <a:off x="6657933" y="2652907"/>
                <a:ext cx="369000" cy="249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53613" y="2648587"/>
                  <a:ext cx="377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14:cNvPr>
                <p14:cNvContentPartPr/>
                <p14:nvPr/>
              </p14:nvContentPartPr>
              <p14:xfrm>
                <a:off x="6754413" y="2692867"/>
                <a:ext cx="223920" cy="1191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750093" y="2688547"/>
                  <a:ext cx="232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14:cNvPr>
                <p14:cNvContentPartPr/>
                <p14:nvPr/>
              </p14:nvContentPartPr>
              <p14:xfrm>
                <a:off x="6896613" y="2725627"/>
                <a:ext cx="385560" cy="356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2293" y="2721307"/>
                  <a:ext cx="39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14:cNvPr>
                <p14:cNvContentPartPr/>
                <p14:nvPr/>
              </p14:nvContentPartPr>
              <p14:xfrm>
                <a:off x="7358853" y="272706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54533" y="27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14:cNvPr>
                <p14:cNvContentPartPr/>
                <p14:nvPr/>
              </p14:nvContentPartPr>
              <p14:xfrm>
                <a:off x="7392693" y="2594587"/>
                <a:ext cx="136800" cy="1958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388373" y="2590267"/>
                  <a:ext cx="145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14:cNvPr>
                <p14:cNvContentPartPr/>
                <p14:nvPr/>
              </p14:nvContentPartPr>
              <p14:xfrm>
                <a:off x="7417173" y="2718427"/>
                <a:ext cx="159840" cy="532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412853" y="2714107"/>
                  <a:ext cx="168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14:cNvPr>
                <p14:cNvContentPartPr/>
                <p14:nvPr/>
              </p14:nvContentPartPr>
              <p14:xfrm>
                <a:off x="7595013" y="2600707"/>
                <a:ext cx="214560" cy="132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90693" y="2596387"/>
                  <a:ext cx="223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14:cNvPr>
                <p14:cNvContentPartPr/>
                <p14:nvPr/>
              </p14:nvContentPartPr>
              <p14:xfrm>
                <a:off x="7923333" y="2449867"/>
                <a:ext cx="62640" cy="276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19013" y="2445547"/>
                  <a:ext cx="71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14:cNvPr>
                <p14:cNvContentPartPr/>
                <p14:nvPr/>
              </p14:nvContentPartPr>
              <p14:xfrm>
                <a:off x="7877973" y="2581627"/>
                <a:ext cx="217440" cy="195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873653" y="2577307"/>
                  <a:ext cx="22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14:cNvPr>
                <p14:cNvContentPartPr/>
                <p14:nvPr/>
              </p14:nvContentPartPr>
              <p14:xfrm>
                <a:off x="5783853" y="5139427"/>
                <a:ext cx="2940480" cy="13564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779533" y="5135107"/>
                  <a:ext cx="2949120" cy="13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91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073B-AA1D-DC3D-7285-C9793630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9EDCDE-4A31-38CB-2446-1AA2FA4FEF89}"/>
              </a:ext>
            </a:extLst>
          </p:cNvPr>
          <p:cNvSpPr txBox="1">
            <a:spLocks/>
          </p:cNvSpPr>
          <p:nvPr/>
        </p:nvSpPr>
        <p:spPr>
          <a:xfrm>
            <a:off x="0" y="40262"/>
            <a:ext cx="12192000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74DB47F-5F6B-53F1-2207-E4657EAEC25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36C88E8-89BA-DF4A-B37F-B7C0794E9A47}"/>
              </a:ext>
            </a:extLst>
          </p:cNvPr>
          <p:cNvGrpSpPr/>
          <p:nvPr/>
        </p:nvGrpSpPr>
        <p:grpSpPr>
          <a:xfrm>
            <a:off x="84922" y="426250"/>
            <a:ext cx="6520574" cy="2934006"/>
            <a:chOff x="84921" y="426250"/>
            <a:chExt cx="7952183" cy="4523940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EC511FE1-6710-C251-2601-88B11930A449}"/>
                </a:ext>
              </a:extLst>
            </p:cNvPr>
            <p:cNvGrpSpPr/>
            <p:nvPr/>
          </p:nvGrpSpPr>
          <p:grpSpPr>
            <a:xfrm>
              <a:off x="84921" y="426251"/>
              <a:ext cx="2740595" cy="4523939"/>
              <a:chOff x="180519" y="1124744"/>
              <a:chExt cx="3650717" cy="4987329"/>
            </a:xfrm>
          </p:grpSpPr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ECB83C10-D275-42A3-15A3-EE0EDDF4BDD8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5" name="Straight Arrow Connector 9">
                  <a:extLst>
                    <a:ext uri="{FF2B5EF4-FFF2-40B4-BE49-F238E27FC236}">
                      <a16:creationId xmlns:a16="http://schemas.microsoft.com/office/drawing/2014/main" id="{E0177C59-C370-6623-D0FB-30400F85F5FA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1">
                  <a:extLst>
                    <a:ext uri="{FF2B5EF4-FFF2-40B4-BE49-F238E27FC236}">
                      <a16:creationId xmlns:a16="http://schemas.microsoft.com/office/drawing/2014/main" id="{FFF443AE-4ABE-9073-EDC2-2EEFA7BFFD3A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17">
                <a:extLst>
                  <a:ext uri="{FF2B5EF4-FFF2-40B4-BE49-F238E27FC236}">
                    <a16:creationId xmlns:a16="http://schemas.microsoft.com/office/drawing/2014/main" id="{803CE8AA-0641-BD9F-E8DB-95AC4E03E3E7}"/>
                  </a:ext>
                </a:extLst>
              </p:cNvPr>
              <p:cNvCxnSpPr/>
              <p:nvPr/>
            </p:nvCxnSpPr>
            <p:spPr>
              <a:xfrm flipV="1">
                <a:off x="1043608" y="2060848"/>
                <a:ext cx="1548172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9">
                <a:extLst>
                  <a:ext uri="{FF2B5EF4-FFF2-40B4-BE49-F238E27FC236}">
                    <a16:creationId xmlns:a16="http://schemas.microsoft.com/office/drawing/2014/main" id="{4A079BCD-4873-BC31-BEA2-C69ACB9B0D1E}"/>
                  </a:ext>
                </a:extLst>
              </p:cNvPr>
              <p:cNvCxnSpPr/>
              <p:nvPr/>
            </p:nvCxnSpPr>
            <p:spPr>
              <a:xfrm>
                <a:off x="1691680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381A4A65-3CA8-D92B-669F-CD83E5468F29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542271" cy="63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992160B8-24EE-F278-1DD1-1F9ACA91A937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EE71D34C-83B0-E824-91AF-6D561AD44309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2D9F8EBF-D6BB-FB68-6CEB-A6C8FEC9FCF9}"/>
                  </a:ext>
                </a:extLst>
              </p:cNvPr>
              <p:cNvSpPr txBox="1"/>
              <p:nvPr/>
            </p:nvSpPr>
            <p:spPr>
              <a:xfrm>
                <a:off x="2139261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64446871-5F71-98C7-A58C-6ABD424F8963}"/>
                  </a:ext>
                </a:extLst>
              </p:cNvPr>
              <p:cNvSpPr txBox="1"/>
              <p:nvPr/>
            </p:nvSpPr>
            <p:spPr>
              <a:xfrm>
                <a:off x="2291660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2D71A874-38ED-979E-BCFE-DEAC87241AEB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18" name="Straight Arrow Connector 51">
                <a:extLst>
                  <a:ext uri="{FF2B5EF4-FFF2-40B4-BE49-F238E27FC236}">
                    <a16:creationId xmlns:a16="http://schemas.microsoft.com/office/drawing/2014/main" id="{FAEF2BFB-8BFB-D063-8970-CEBFBBC465DA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52">
                <a:extLst>
                  <a:ext uri="{FF2B5EF4-FFF2-40B4-BE49-F238E27FC236}">
                    <a16:creationId xmlns:a16="http://schemas.microsoft.com/office/drawing/2014/main" id="{664AEA89-BCA5-33B1-AE4A-DF266486D4D5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AEB14698-A6DD-809F-EC7A-B8BA86702E1E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D5ABBCD7-30A8-B06E-910E-CF79E921FEC0}"/>
                </a:ext>
              </a:extLst>
            </p:cNvPr>
            <p:cNvGrpSpPr/>
            <p:nvPr/>
          </p:nvGrpSpPr>
          <p:grpSpPr>
            <a:xfrm>
              <a:off x="5764537" y="426250"/>
              <a:ext cx="2270370" cy="4115002"/>
              <a:chOff x="611560" y="1124744"/>
              <a:chExt cx="3024336" cy="4536504"/>
            </a:xfrm>
          </p:grpSpPr>
          <p:grpSp>
            <p:nvGrpSpPr>
              <p:cNvPr id="34" name="Group 73">
                <a:extLst>
                  <a:ext uri="{FF2B5EF4-FFF2-40B4-BE49-F238E27FC236}">
                    <a16:creationId xmlns:a16="http://schemas.microsoft.com/office/drawing/2014/main" id="{E33122C1-F3C7-B536-7CE4-709F757DE5D4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42" name="Straight Arrow Connector 84">
                  <a:extLst>
                    <a:ext uri="{FF2B5EF4-FFF2-40B4-BE49-F238E27FC236}">
                      <a16:creationId xmlns:a16="http://schemas.microsoft.com/office/drawing/2014/main" id="{456C0CC0-E3C1-84DC-4862-9DB80FECF1D2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85">
                  <a:extLst>
                    <a:ext uri="{FF2B5EF4-FFF2-40B4-BE49-F238E27FC236}">
                      <a16:creationId xmlns:a16="http://schemas.microsoft.com/office/drawing/2014/main" id="{7B77973F-8A1F-4B0C-95AD-744EDE72838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74">
                <a:extLst>
                  <a:ext uri="{FF2B5EF4-FFF2-40B4-BE49-F238E27FC236}">
                    <a16:creationId xmlns:a16="http://schemas.microsoft.com/office/drawing/2014/main" id="{28113839-CEFD-DB0D-5E27-199D66828431}"/>
                  </a:ext>
                </a:extLst>
              </p:cNvPr>
              <p:cNvCxnSpPr/>
              <p:nvPr/>
            </p:nvCxnSpPr>
            <p:spPr>
              <a:xfrm flipV="1">
                <a:off x="1601054" y="2132856"/>
                <a:ext cx="1366433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5">
                <a:extLst>
                  <a:ext uri="{FF2B5EF4-FFF2-40B4-BE49-F238E27FC236}">
                    <a16:creationId xmlns:a16="http://schemas.microsoft.com/office/drawing/2014/main" id="{E59DEDD4-7936-2F82-48F4-C480E226FFE5}"/>
                  </a:ext>
                </a:extLst>
              </p:cNvPr>
              <p:cNvCxnSpPr/>
              <p:nvPr/>
            </p:nvCxnSpPr>
            <p:spPr>
              <a:xfrm>
                <a:off x="1079001" y="2276872"/>
                <a:ext cx="1634490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76">
                <a:extLst>
                  <a:ext uri="{FF2B5EF4-FFF2-40B4-BE49-F238E27FC236}">
                    <a16:creationId xmlns:a16="http://schemas.microsoft.com/office/drawing/2014/main" id="{0951AED6-2E84-E8B3-6D4F-4C7C5AEC850E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1745003" cy="40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40" name="TextBox 82">
                <a:extLst>
                  <a:ext uri="{FF2B5EF4-FFF2-40B4-BE49-F238E27FC236}">
                    <a16:creationId xmlns:a16="http://schemas.microsoft.com/office/drawing/2014/main" id="{BB122470-6DED-EDF1-336C-A2DA1B1A2161}"/>
                  </a:ext>
                </a:extLst>
              </p:cNvPr>
              <p:cNvSpPr txBox="1"/>
              <p:nvPr/>
            </p:nvSpPr>
            <p:spPr>
              <a:xfrm>
                <a:off x="2748586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41" name="TextBox 83">
                <a:extLst>
                  <a:ext uri="{FF2B5EF4-FFF2-40B4-BE49-F238E27FC236}">
                    <a16:creationId xmlns:a16="http://schemas.microsoft.com/office/drawing/2014/main" id="{FEA93D11-6C77-6573-0980-720705FD95E0}"/>
                  </a:ext>
                </a:extLst>
              </p:cNvPr>
              <p:cNvSpPr txBox="1"/>
              <p:nvPr/>
            </p:nvSpPr>
            <p:spPr>
              <a:xfrm>
                <a:off x="2721174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09DB4A32-B06B-4F39-68ED-43AFA80CBA18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id="{68D0759B-C128-A85E-1EC4-18A0B3F7B3AD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9E8BCC54-C96E-3728-94FB-FDB273FDDBC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E3858A67-6D18-303A-7D2D-3A44E4643870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2" name="Straight Connector 45">
              <a:extLst>
                <a:ext uri="{FF2B5EF4-FFF2-40B4-BE49-F238E27FC236}">
                  <a16:creationId xmlns:a16="http://schemas.microsoft.com/office/drawing/2014/main" id="{75E34084-64DA-C46C-C975-927D4A03ADF0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2">
              <a:extLst>
                <a:ext uri="{FF2B5EF4-FFF2-40B4-BE49-F238E27FC236}">
                  <a16:creationId xmlns:a16="http://schemas.microsoft.com/office/drawing/2014/main" id="{001451BC-BABD-825C-8832-21B07A02DFA0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64">
              <a:extLst>
                <a:ext uri="{FF2B5EF4-FFF2-40B4-BE49-F238E27FC236}">
                  <a16:creationId xmlns:a16="http://schemas.microsoft.com/office/drawing/2014/main" id="{C0C8F16D-7D45-6C0F-85A9-1BBCCB507DAC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4">
              <a:extLst>
                <a:ext uri="{FF2B5EF4-FFF2-40B4-BE49-F238E27FC236}">
                  <a16:creationId xmlns:a16="http://schemas.microsoft.com/office/drawing/2014/main" id="{92471C07-57B9-6398-6272-0CFE14C18387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375D3454-8D60-E3C0-084E-CA420109AC45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122F473A-CC93-7BB2-8A1E-2444A077DF41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8DC90D2-8EC1-28EC-D972-B3D734400B1B}"/>
              </a:ext>
            </a:extLst>
          </p:cNvPr>
          <p:cNvGrpSpPr/>
          <p:nvPr/>
        </p:nvGrpSpPr>
        <p:grpSpPr>
          <a:xfrm>
            <a:off x="350251" y="3582268"/>
            <a:ext cx="6212140" cy="2558371"/>
            <a:chOff x="84921" y="426250"/>
            <a:chExt cx="7952183" cy="4523940"/>
          </a:xfrm>
        </p:grpSpPr>
        <p:grpSp>
          <p:nvGrpSpPr>
            <p:cNvPr id="76" name="Group 33">
              <a:extLst>
                <a:ext uri="{FF2B5EF4-FFF2-40B4-BE49-F238E27FC236}">
                  <a16:creationId xmlns:a16="http://schemas.microsoft.com/office/drawing/2014/main" id="{7478E8F6-2693-365F-4829-22107EE6FE6F}"/>
                </a:ext>
              </a:extLst>
            </p:cNvPr>
            <p:cNvGrpSpPr/>
            <p:nvPr/>
          </p:nvGrpSpPr>
          <p:grpSpPr>
            <a:xfrm>
              <a:off x="84921" y="426251"/>
              <a:ext cx="7430656" cy="4523939"/>
              <a:chOff x="180519" y="1124744"/>
              <a:chExt cx="9898295" cy="4987329"/>
            </a:xfrm>
          </p:grpSpPr>
          <p:grpSp>
            <p:nvGrpSpPr>
              <p:cNvPr id="100" name="Group 15">
                <a:extLst>
                  <a:ext uri="{FF2B5EF4-FFF2-40B4-BE49-F238E27FC236}">
                    <a16:creationId xmlns:a16="http://schemas.microsoft.com/office/drawing/2014/main" id="{16DB5BB7-CA3D-4147-47E0-AF67CD88AEDE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08" name="Straight Arrow Connector 9">
                  <a:extLst>
                    <a:ext uri="{FF2B5EF4-FFF2-40B4-BE49-F238E27FC236}">
                      <a16:creationId xmlns:a16="http://schemas.microsoft.com/office/drawing/2014/main" id="{F9B0F2D4-09E7-B729-D828-F1ED50A311B1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1">
                  <a:extLst>
                    <a:ext uri="{FF2B5EF4-FFF2-40B4-BE49-F238E27FC236}">
                      <a16:creationId xmlns:a16="http://schemas.microsoft.com/office/drawing/2014/main" id="{8B2BC5E7-F866-58D1-9A61-56EFE9BC1221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7">
                <a:extLst>
                  <a:ext uri="{FF2B5EF4-FFF2-40B4-BE49-F238E27FC236}">
                    <a16:creationId xmlns:a16="http://schemas.microsoft.com/office/drawing/2014/main" id="{EFA735DA-341F-769F-F5C9-715C6E6A48AC}"/>
                  </a:ext>
                </a:extLst>
              </p:cNvPr>
              <p:cNvCxnSpPr/>
              <p:nvPr/>
            </p:nvCxnSpPr>
            <p:spPr>
              <a:xfrm flipV="1">
                <a:off x="8079530" y="2060848"/>
                <a:ext cx="1548171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9">
                <a:extLst>
                  <a:ext uri="{FF2B5EF4-FFF2-40B4-BE49-F238E27FC236}">
                    <a16:creationId xmlns:a16="http://schemas.microsoft.com/office/drawing/2014/main" id="{CD9E027F-F6EA-E0B3-4888-C06FD8A2B991}"/>
                  </a:ext>
                </a:extLst>
              </p:cNvPr>
              <p:cNvCxnSpPr/>
              <p:nvPr/>
            </p:nvCxnSpPr>
            <p:spPr>
              <a:xfrm>
                <a:off x="8727602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25">
                <a:extLst>
                  <a:ext uri="{FF2B5EF4-FFF2-40B4-BE49-F238E27FC236}">
                    <a16:creationId xmlns:a16="http://schemas.microsoft.com/office/drawing/2014/main" id="{8239C6D3-A443-AB10-9DA0-EC9AD2878928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252022" cy="72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04" name="TextBox 26">
                <a:extLst>
                  <a:ext uri="{FF2B5EF4-FFF2-40B4-BE49-F238E27FC236}">
                    <a16:creationId xmlns:a16="http://schemas.microsoft.com/office/drawing/2014/main" id="{4BD69D23-33FB-5577-33BE-BB710E6E800F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05" name="TextBox 27">
                <a:extLst>
                  <a:ext uri="{FF2B5EF4-FFF2-40B4-BE49-F238E27FC236}">
                    <a16:creationId xmlns:a16="http://schemas.microsoft.com/office/drawing/2014/main" id="{87CD8EC5-58F3-A203-E900-419892F6AD51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06" name="TextBox 28">
                <a:extLst>
                  <a:ext uri="{FF2B5EF4-FFF2-40B4-BE49-F238E27FC236}">
                    <a16:creationId xmlns:a16="http://schemas.microsoft.com/office/drawing/2014/main" id="{55A212C7-2363-A718-1B47-33AB5144BD64}"/>
                  </a:ext>
                </a:extLst>
              </p:cNvPr>
              <p:cNvSpPr txBox="1"/>
              <p:nvPr/>
            </p:nvSpPr>
            <p:spPr>
              <a:xfrm>
                <a:off x="9479702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07" name="TextBox 29">
                <a:extLst>
                  <a:ext uri="{FF2B5EF4-FFF2-40B4-BE49-F238E27FC236}">
                    <a16:creationId xmlns:a16="http://schemas.microsoft.com/office/drawing/2014/main" id="{3BEE1B8B-7EAB-6314-DA13-EA83E7ADF403}"/>
                  </a:ext>
                </a:extLst>
              </p:cNvPr>
              <p:cNvSpPr txBox="1"/>
              <p:nvPr/>
            </p:nvSpPr>
            <p:spPr>
              <a:xfrm>
                <a:off x="9632101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77" name="Group 31">
              <a:extLst>
                <a:ext uri="{FF2B5EF4-FFF2-40B4-BE49-F238E27FC236}">
                  <a16:creationId xmlns:a16="http://schemas.microsoft.com/office/drawing/2014/main" id="{62B1E294-DD91-41B6-517C-B281DB61CBCD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98" name="Straight Arrow Connector 51">
                <a:extLst>
                  <a:ext uri="{FF2B5EF4-FFF2-40B4-BE49-F238E27FC236}">
                    <a16:creationId xmlns:a16="http://schemas.microsoft.com/office/drawing/2014/main" id="{CEDE96E3-1E23-3F16-4464-50D08121FAD9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52">
                <a:extLst>
                  <a:ext uri="{FF2B5EF4-FFF2-40B4-BE49-F238E27FC236}">
                    <a16:creationId xmlns:a16="http://schemas.microsoft.com/office/drawing/2014/main" id="{9B9BFD0B-1BFB-F496-44C8-A67DE971BF42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46">
              <a:extLst>
                <a:ext uri="{FF2B5EF4-FFF2-40B4-BE49-F238E27FC236}">
                  <a16:creationId xmlns:a16="http://schemas.microsoft.com/office/drawing/2014/main" id="{D96AF59C-234D-0552-CC0E-41CE369B69AF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79" name="Group 71">
              <a:extLst>
                <a:ext uri="{FF2B5EF4-FFF2-40B4-BE49-F238E27FC236}">
                  <a16:creationId xmlns:a16="http://schemas.microsoft.com/office/drawing/2014/main" id="{7370B6DD-87CE-BC66-A630-277D6C36115B}"/>
                </a:ext>
              </a:extLst>
            </p:cNvPr>
            <p:cNvGrpSpPr/>
            <p:nvPr/>
          </p:nvGrpSpPr>
          <p:grpSpPr>
            <a:xfrm>
              <a:off x="725290" y="426250"/>
              <a:ext cx="7309617" cy="4115002"/>
              <a:chOff x="-6101180" y="1124744"/>
              <a:chExt cx="9737076" cy="4536504"/>
            </a:xfrm>
          </p:grpSpPr>
          <p:grpSp>
            <p:nvGrpSpPr>
              <p:cNvPr id="90" name="Group 73">
                <a:extLst>
                  <a:ext uri="{FF2B5EF4-FFF2-40B4-BE49-F238E27FC236}">
                    <a16:creationId xmlns:a16="http://schemas.microsoft.com/office/drawing/2014/main" id="{5B5EECC3-8611-AD75-206F-3412290123D7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96" name="Straight Arrow Connector 84">
                  <a:extLst>
                    <a:ext uri="{FF2B5EF4-FFF2-40B4-BE49-F238E27FC236}">
                      <a16:creationId xmlns:a16="http://schemas.microsoft.com/office/drawing/2014/main" id="{E08CA9EE-070A-CFF9-49C8-41B8F7F10E50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85">
                  <a:extLst>
                    <a:ext uri="{FF2B5EF4-FFF2-40B4-BE49-F238E27FC236}">
                      <a16:creationId xmlns:a16="http://schemas.microsoft.com/office/drawing/2014/main" id="{481EB3A8-8BE7-7147-AC7A-329329A646D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74">
                <a:extLst>
                  <a:ext uri="{FF2B5EF4-FFF2-40B4-BE49-F238E27FC236}">
                    <a16:creationId xmlns:a16="http://schemas.microsoft.com/office/drawing/2014/main" id="{4E13A7B9-F59A-B053-3D62-D2C27ABB5F87}"/>
                  </a:ext>
                </a:extLst>
              </p:cNvPr>
              <p:cNvCxnSpPr/>
              <p:nvPr/>
            </p:nvCxnSpPr>
            <p:spPr>
              <a:xfrm flipV="1">
                <a:off x="-5579127" y="2132856"/>
                <a:ext cx="1366435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5">
                <a:extLst>
                  <a:ext uri="{FF2B5EF4-FFF2-40B4-BE49-F238E27FC236}">
                    <a16:creationId xmlns:a16="http://schemas.microsoft.com/office/drawing/2014/main" id="{88B1F69A-5D85-7237-E07C-BB310E181DC2}"/>
                  </a:ext>
                </a:extLst>
              </p:cNvPr>
              <p:cNvCxnSpPr/>
              <p:nvPr/>
            </p:nvCxnSpPr>
            <p:spPr>
              <a:xfrm>
                <a:off x="-6101180" y="2276872"/>
                <a:ext cx="1634492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76">
                <a:extLst>
                  <a:ext uri="{FF2B5EF4-FFF2-40B4-BE49-F238E27FC236}">
                    <a16:creationId xmlns:a16="http://schemas.microsoft.com/office/drawing/2014/main" id="{82550E80-C8CC-6BE2-8B2E-DDE4B26FA876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2233787" cy="72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94" name="TextBox 82">
                <a:extLst>
                  <a:ext uri="{FF2B5EF4-FFF2-40B4-BE49-F238E27FC236}">
                    <a16:creationId xmlns:a16="http://schemas.microsoft.com/office/drawing/2014/main" id="{EC534549-5F1A-F549-A741-EDACF21B1804}"/>
                  </a:ext>
                </a:extLst>
              </p:cNvPr>
              <p:cNvSpPr txBox="1"/>
              <p:nvPr/>
            </p:nvSpPr>
            <p:spPr>
              <a:xfrm>
                <a:off x="-4367483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95" name="TextBox 83">
                <a:extLst>
                  <a:ext uri="{FF2B5EF4-FFF2-40B4-BE49-F238E27FC236}">
                    <a16:creationId xmlns:a16="http://schemas.microsoft.com/office/drawing/2014/main" id="{93EAE1B0-1326-E5B4-3B2E-AC454979EBF4}"/>
                  </a:ext>
                </a:extLst>
              </p:cNvPr>
              <p:cNvSpPr txBox="1"/>
              <p:nvPr/>
            </p:nvSpPr>
            <p:spPr>
              <a:xfrm>
                <a:off x="-4394895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A4CC0061-EA2F-BBD0-716C-9B2C1A21279F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id="{58618ACD-B635-764A-FB1A-A359D27A1D3A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id="{DB4734D8-8040-21AC-0291-0B6433F7958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83" name="TextBox 27">
              <a:extLst>
                <a:ext uri="{FF2B5EF4-FFF2-40B4-BE49-F238E27FC236}">
                  <a16:creationId xmlns:a16="http://schemas.microsoft.com/office/drawing/2014/main" id="{A46765EC-F4C0-F92F-6209-53BCA8FED8B4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84" name="Straight Connector 45">
              <a:extLst>
                <a:ext uri="{FF2B5EF4-FFF2-40B4-BE49-F238E27FC236}">
                  <a16:creationId xmlns:a16="http://schemas.microsoft.com/office/drawing/2014/main" id="{EE4C50B9-EE5E-2C3D-A46B-80F32EED751B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2">
              <a:extLst>
                <a:ext uri="{FF2B5EF4-FFF2-40B4-BE49-F238E27FC236}">
                  <a16:creationId xmlns:a16="http://schemas.microsoft.com/office/drawing/2014/main" id="{960A145C-1E43-3FF8-FAB8-1A185A190A08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4">
              <a:extLst>
                <a:ext uri="{FF2B5EF4-FFF2-40B4-BE49-F238E27FC236}">
                  <a16:creationId xmlns:a16="http://schemas.microsoft.com/office/drawing/2014/main" id="{5769FDEB-DE5A-BC91-10C0-833475326B75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4">
              <a:extLst>
                <a:ext uri="{FF2B5EF4-FFF2-40B4-BE49-F238E27FC236}">
                  <a16:creationId xmlns:a16="http://schemas.microsoft.com/office/drawing/2014/main" id="{B5E8A0C0-D95A-34BA-C013-DA5DB9321303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28">
              <a:extLst>
                <a:ext uri="{FF2B5EF4-FFF2-40B4-BE49-F238E27FC236}">
                  <a16:creationId xmlns:a16="http://schemas.microsoft.com/office/drawing/2014/main" id="{D0A085E4-FE16-BB1B-B11A-B836D0066F3E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89" name="TextBox 28">
              <a:extLst>
                <a:ext uri="{FF2B5EF4-FFF2-40B4-BE49-F238E27FC236}">
                  <a16:creationId xmlns:a16="http://schemas.microsoft.com/office/drawing/2014/main" id="{6C9AD68B-A4C0-36B3-6A6C-F5920AA559D4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pic>
        <p:nvPicPr>
          <p:cNvPr id="264" name="Grafik 263">
            <a:extLst>
              <a:ext uri="{FF2B5EF4-FFF2-40B4-BE49-F238E27FC236}">
                <a16:creationId xmlns:a16="http://schemas.microsoft.com/office/drawing/2014/main" id="{940C2FAC-4D32-4302-88B1-604C8440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6" y="2083702"/>
            <a:ext cx="3319094" cy="2525290"/>
          </a:xfrm>
          <a:prstGeom prst="rect">
            <a:avLst/>
          </a:prstGeom>
        </p:spPr>
      </p:pic>
      <p:sp>
        <p:nvSpPr>
          <p:cNvPr id="266" name="Textfeld 265">
            <a:extLst>
              <a:ext uri="{FF2B5EF4-FFF2-40B4-BE49-F238E27FC236}">
                <a16:creationId xmlns:a16="http://schemas.microsoft.com/office/drawing/2014/main" id="{B2512291-0C02-465B-8E8C-321B4724C657}"/>
              </a:ext>
            </a:extLst>
          </p:cNvPr>
          <p:cNvSpPr txBox="1"/>
          <p:nvPr/>
        </p:nvSpPr>
        <p:spPr>
          <a:xfrm>
            <a:off x="2727781" y="6059079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https://policy.trade.ec.europa.eu/eu-trade-relationships-country-and-region/countries-and-regions/united-states_en</a:t>
            </a:r>
            <a:endParaRPr lang="de-DE" dirty="0"/>
          </a:p>
          <a:p>
            <a:endParaRPr lang="de-DE" dirty="0"/>
          </a:p>
        </p:txBody>
      </p: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CFFDB22E-0E6F-41C5-AB6C-2E516CF7BD85}"/>
              </a:ext>
            </a:extLst>
          </p:cNvPr>
          <p:cNvGrpSpPr/>
          <p:nvPr/>
        </p:nvGrpSpPr>
        <p:grpSpPr>
          <a:xfrm>
            <a:off x="-34467" y="1285467"/>
            <a:ext cx="2860200" cy="855360"/>
            <a:chOff x="-34467" y="1285467"/>
            <a:chExt cx="286020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14:cNvPr>
                <p14:cNvContentPartPr/>
                <p14:nvPr/>
              </p14:nvContentPartPr>
              <p14:xfrm>
                <a:off x="2800893" y="1683627"/>
                <a:ext cx="18720" cy="342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6573" y="1679307"/>
                  <a:ext cx="27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14:cNvPr>
                <p14:cNvContentPartPr/>
                <p14:nvPr/>
              </p14:nvContentPartPr>
              <p14:xfrm>
                <a:off x="1032213" y="2039307"/>
                <a:ext cx="1793520" cy="101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7893" y="2034987"/>
                  <a:ext cx="180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14:cNvPr>
                <p14:cNvContentPartPr/>
                <p14:nvPr/>
              </p14:nvContentPartPr>
              <p14:xfrm>
                <a:off x="1211493" y="1858227"/>
                <a:ext cx="12240" cy="211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7173" y="1853907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14:cNvPr>
                <p14:cNvContentPartPr/>
                <p14:nvPr/>
              </p14:nvContentPartPr>
              <p14:xfrm>
                <a:off x="1212573" y="1865067"/>
                <a:ext cx="165960" cy="245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8253" y="1860747"/>
                  <a:ext cx="174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14:cNvPr>
                <p14:cNvContentPartPr/>
                <p14:nvPr/>
              </p14:nvContentPartPr>
              <p14:xfrm>
                <a:off x="1160013" y="2089707"/>
                <a:ext cx="199080" cy="41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5693" y="2085387"/>
                  <a:ext cx="20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14:cNvPr>
                <p14:cNvContentPartPr/>
                <p14:nvPr/>
              </p14:nvContentPartPr>
              <p14:xfrm>
                <a:off x="1235253" y="1952907"/>
                <a:ext cx="91080" cy="1134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0933" y="1948587"/>
                  <a:ext cx="99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14:cNvPr>
                <p14:cNvContentPartPr/>
                <p14:nvPr/>
              </p14:nvContentPartPr>
              <p14:xfrm>
                <a:off x="1227333" y="1899627"/>
                <a:ext cx="92520" cy="70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23013" y="1895307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14:cNvPr>
                <p14:cNvContentPartPr/>
                <p14:nvPr/>
              </p14:nvContentPartPr>
              <p14:xfrm>
                <a:off x="1217253" y="1699467"/>
                <a:ext cx="10080" cy="39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2933" y="1695147"/>
                  <a:ext cx="1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14:cNvPr>
                <p14:cNvContentPartPr/>
                <p14:nvPr/>
              </p14:nvContentPartPr>
              <p14:xfrm>
                <a:off x="1239933" y="1581387"/>
                <a:ext cx="22680" cy="72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5613" y="1577067"/>
                  <a:ext cx="3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14:cNvPr>
                <p14:cNvContentPartPr/>
                <p14:nvPr/>
              </p14:nvContentPartPr>
              <p14:xfrm>
                <a:off x="1237413" y="1618827"/>
                <a:ext cx="13320" cy="52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3093" y="1614507"/>
                  <a:ext cx="2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14:cNvPr>
                <p14:cNvContentPartPr/>
                <p14:nvPr/>
              </p14:nvContentPartPr>
              <p14:xfrm>
                <a:off x="1225893" y="1689387"/>
                <a:ext cx="11160" cy="178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1573" y="1685067"/>
                  <a:ext cx="1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14:cNvPr>
                <p14:cNvContentPartPr/>
                <p14:nvPr/>
              </p14:nvContentPartPr>
              <p14:xfrm>
                <a:off x="1328493" y="1714947"/>
                <a:ext cx="23040" cy="160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24173" y="1710627"/>
                  <a:ext cx="3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14:cNvPr>
                <p14:cNvContentPartPr/>
                <p14:nvPr/>
              </p14:nvContentPartPr>
              <p14:xfrm>
                <a:off x="-34467" y="1647987"/>
                <a:ext cx="2748600" cy="65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-38787" y="1643667"/>
                  <a:ext cx="27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14:cNvPr>
                <p14:cNvContentPartPr/>
                <p14:nvPr/>
              </p14:nvContentPartPr>
              <p14:xfrm>
                <a:off x="1046613" y="1495347"/>
                <a:ext cx="123840" cy="3121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293" y="1491027"/>
                  <a:ext cx="132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14:cNvPr>
                <p14:cNvContentPartPr/>
                <p14:nvPr/>
              </p14:nvContentPartPr>
              <p14:xfrm>
                <a:off x="1298613" y="1526307"/>
                <a:ext cx="254520" cy="2869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4293" y="1521987"/>
                  <a:ext cx="26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14:cNvPr>
                <p14:cNvContentPartPr/>
                <p14:nvPr/>
              </p14:nvContentPartPr>
              <p14:xfrm>
                <a:off x="929973" y="1331547"/>
                <a:ext cx="18000" cy="84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5653" y="1327227"/>
                  <a:ext cx="2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14:cNvPr>
                <p14:cNvContentPartPr/>
                <p14:nvPr/>
              </p14:nvContentPartPr>
              <p14:xfrm>
                <a:off x="873453" y="1300587"/>
                <a:ext cx="84240" cy="1746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133" y="1296267"/>
                  <a:ext cx="92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14:cNvPr>
                <p14:cNvContentPartPr/>
                <p14:nvPr/>
              </p14:nvContentPartPr>
              <p14:xfrm>
                <a:off x="1558533" y="1322187"/>
                <a:ext cx="24480" cy="95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54213" y="1317867"/>
                  <a:ext cx="3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14:cNvPr>
                <p14:cNvContentPartPr/>
                <p14:nvPr/>
              </p14:nvContentPartPr>
              <p14:xfrm>
                <a:off x="1430013" y="1285467"/>
                <a:ext cx="207360" cy="119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5693" y="1281147"/>
                  <a:ext cx="21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6BE2F86A-A0BC-4CD5-9582-43A8DB7A0895}"/>
              </a:ext>
            </a:extLst>
          </p:cNvPr>
          <p:cNvGrpSpPr/>
          <p:nvPr/>
        </p:nvGrpSpPr>
        <p:grpSpPr>
          <a:xfrm>
            <a:off x="3768213" y="391587"/>
            <a:ext cx="723240" cy="323640"/>
            <a:chOff x="3768213" y="391587"/>
            <a:chExt cx="723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14:cNvPr>
                <p14:cNvContentPartPr/>
                <p14:nvPr/>
              </p14:nvContentPartPr>
              <p14:xfrm>
                <a:off x="3768213" y="445587"/>
                <a:ext cx="143280" cy="269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63893" y="441267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14:cNvPr>
                <p14:cNvContentPartPr/>
                <p14:nvPr/>
              </p14:nvContentPartPr>
              <p14:xfrm>
                <a:off x="3940293" y="476547"/>
                <a:ext cx="96120" cy="74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5973" y="472227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14:cNvPr>
                <p14:cNvContentPartPr/>
                <p14:nvPr/>
              </p14:nvContentPartPr>
              <p14:xfrm>
                <a:off x="4116333" y="459267"/>
                <a:ext cx="54720" cy="666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2013" y="454947"/>
                  <a:ext cx="63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14:cNvPr>
                <p14:cNvContentPartPr/>
                <p14:nvPr/>
              </p14:nvContentPartPr>
              <p14:xfrm>
                <a:off x="4217493" y="391587"/>
                <a:ext cx="132120" cy="1393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173" y="387267"/>
                  <a:ext cx="140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14:cNvPr>
                <p14:cNvContentPartPr/>
                <p14:nvPr/>
              </p14:nvContentPartPr>
              <p14:xfrm>
                <a:off x="4362933" y="432267"/>
                <a:ext cx="128520" cy="121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58613" y="427947"/>
                  <a:ext cx="1371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BA902C5F-3DA8-4190-A044-8EF3D151E7B8}"/>
              </a:ext>
            </a:extLst>
          </p:cNvPr>
          <p:cNvGrpSpPr/>
          <p:nvPr/>
        </p:nvGrpSpPr>
        <p:grpSpPr>
          <a:xfrm>
            <a:off x="926373" y="271707"/>
            <a:ext cx="498960" cy="179640"/>
            <a:chOff x="926373" y="271707"/>
            <a:chExt cx="4989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14:cNvPr>
                <p14:cNvContentPartPr/>
                <p14:nvPr/>
              </p14:nvContentPartPr>
              <p14:xfrm>
                <a:off x="926373" y="271707"/>
                <a:ext cx="196920" cy="1566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2053" y="267387"/>
                  <a:ext cx="20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14:cNvPr>
                <p14:cNvContentPartPr/>
                <p14:nvPr/>
              </p14:nvContentPartPr>
              <p14:xfrm>
                <a:off x="1121493" y="275667"/>
                <a:ext cx="141480" cy="175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7173" y="271347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14:cNvPr>
                <p14:cNvContentPartPr/>
                <p14:nvPr/>
              </p14:nvContentPartPr>
              <p14:xfrm>
                <a:off x="1304373" y="291867"/>
                <a:ext cx="109800" cy="138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0053" y="287547"/>
                  <a:ext cx="118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14:cNvPr>
                <p14:cNvContentPartPr/>
                <p14:nvPr/>
              </p14:nvContentPartPr>
              <p14:xfrm>
                <a:off x="1334973" y="353787"/>
                <a:ext cx="90360" cy="26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30653" y="349467"/>
                  <a:ext cx="990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0936428F-8C35-432A-AD41-A811B2DD0577}"/>
              </a:ext>
            </a:extLst>
          </p:cNvPr>
          <p:cNvGrpSpPr/>
          <p:nvPr/>
        </p:nvGrpSpPr>
        <p:grpSpPr>
          <a:xfrm>
            <a:off x="5428893" y="356667"/>
            <a:ext cx="417600" cy="170640"/>
            <a:chOff x="5428893" y="356667"/>
            <a:chExt cx="4176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14:cNvPr>
                <p14:cNvContentPartPr/>
                <p14:nvPr/>
              </p14:nvContentPartPr>
              <p14:xfrm>
                <a:off x="5452653" y="356667"/>
                <a:ext cx="32400" cy="156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48333" y="352347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14:cNvPr>
                <p14:cNvContentPartPr/>
                <p14:nvPr/>
              </p14:nvContentPartPr>
              <p14:xfrm>
                <a:off x="5449413" y="365667"/>
                <a:ext cx="150120" cy="18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5093" y="361347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14:cNvPr>
                <p14:cNvContentPartPr/>
                <p14:nvPr/>
              </p14:nvContentPartPr>
              <p14:xfrm>
                <a:off x="5428893" y="409587"/>
                <a:ext cx="185400" cy="116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4573" y="405267"/>
                  <a:ext cx="19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14:cNvPr>
                <p14:cNvContentPartPr/>
                <p14:nvPr/>
              </p14:nvContentPartPr>
              <p14:xfrm>
                <a:off x="5691333" y="388707"/>
                <a:ext cx="155160" cy="1386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7013" y="384387"/>
                  <a:ext cx="163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DCF1804C-BD8B-49F3-BD85-A32405D9D007}"/>
              </a:ext>
            </a:extLst>
          </p:cNvPr>
          <p:cNvGrpSpPr/>
          <p:nvPr/>
        </p:nvGrpSpPr>
        <p:grpSpPr>
          <a:xfrm>
            <a:off x="963453" y="3347907"/>
            <a:ext cx="708480" cy="213840"/>
            <a:chOff x="963453" y="3347907"/>
            <a:chExt cx="7084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14:cNvPr>
                <p14:cNvContentPartPr/>
                <p14:nvPr/>
              </p14:nvContentPartPr>
              <p14:xfrm>
                <a:off x="963453" y="3400107"/>
                <a:ext cx="360" cy="3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9133" y="339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14:cNvPr>
                <p14:cNvContentPartPr/>
                <p14:nvPr/>
              </p14:nvContentPartPr>
              <p14:xfrm>
                <a:off x="1051293" y="3372027"/>
                <a:ext cx="181080" cy="18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973" y="3367707"/>
                  <a:ext cx="18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14:cNvPr>
                <p14:cNvContentPartPr/>
                <p14:nvPr/>
              </p14:nvContentPartPr>
              <p14:xfrm>
                <a:off x="1270893" y="3360507"/>
                <a:ext cx="137880" cy="2012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6573" y="3356187"/>
                  <a:ext cx="14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14:cNvPr>
                <p14:cNvContentPartPr/>
                <p14:nvPr/>
              </p14:nvContentPartPr>
              <p14:xfrm>
                <a:off x="1518573" y="3347907"/>
                <a:ext cx="82800" cy="140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4253" y="3343587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14:cNvPr>
                <p14:cNvContentPartPr/>
                <p14:nvPr/>
              </p14:nvContentPartPr>
              <p14:xfrm>
                <a:off x="1521813" y="3364467"/>
                <a:ext cx="150120" cy="1659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17493" y="3360147"/>
                  <a:ext cx="1587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CA97043A-A135-4D90-83E4-1E3C4D4F1963}"/>
              </a:ext>
            </a:extLst>
          </p:cNvPr>
          <p:cNvGrpSpPr/>
          <p:nvPr/>
        </p:nvGrpSpPr>
        <p:grpSpPr>
          <a:xfrm>
            <a:off x="5339613" y="3370587"/>
            <a:ext cx="394920" cy="204840"/>
            <a:chOff x="5339613" y="3370587"/>
            <a:chExt cx="3949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14:cNvPr>
                <p14:cNvContentPartPr/>
                <p14:nvPr/>
              </p14:nvContentPartPr>
              <p14:xfrm>
                <a:off x="5361213" y="3391827"/>
                <a:ext cx="177480" cy="171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6893" y="3387507"/>
                  <a:ext cx="186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14:cNvPr>
                <p14:cNvContentPartPr/>
                <p14:nvPr/>
              </p14:nvContentPartPr>
              <p14:xfrm>
                <a:off x="5365533" y="3391467"/>
                <a:ext cx="6840" cy="1839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61213" y="3387147"/>
                  <a:ext cx="1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14:cNvPr>
                <p14:cNvContentPartPr/>
                <p14:nvPr/>
              </p14:nvContentPartPr>
              <p14:xfrm>
                <a:off x="5364813" y="3374187"/>
                <a:ext cx="202680" cy="234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60493" y="3369867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14:cNvPr>
                <p14:cNvContentPartPr/>
                <p14:nvPr/>
              </p14:nvContentPartPr>
              <p14:xfrm>
                <a:off x="5339613" y="3443667"/>
                <a:ext cx="238320" cy="115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35293" y="3439347"/>
                  <a:ext cx="246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14:cNvPr>
                <p14:cNvContentPartPr/>
                <p14:nvPr/>
              </p14:nvContentPartPr>
              <p14:xfrm>
                <a:off x="5596653" y="3370587"/>
                <a:ext cx="137880" cy="136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92333" y="3366267"/>
                  <a:ext cx="1465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F8AA7C44-475D-44FE-B552-14F0FF282517}"/>
              </a:ext>
            </a:extLst>
          </p:cNvPr>
          <p:cNvGrpSpPr/>
          <p:nvPr/>
        </p:nvGrpSpPr>
        <p:grpSpPr>
          <a:xfrm>
            <a:off x="2844813" y="1623867"/>
            <a:ext cx="3283200" cy="230400"/>
            <a:chOff x="2844813" y="1623867"/>
            <a:chExt cx="32832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14:cNvPr>
                <p14:cNvContentPartPr/>
                <p14:nvPr/>
              </p14:nvContentPartPr>
              <p14:xfrm>
                <a:off x="2844813" y="1623867"/>
                <a:ext cx="2925720" cy="691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40493" y="1619547"/>
                  <a:ext cx="2934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14:cNvPr>
                <p14:cNvContentPartPr/>
                <p14:nvPr/>
              </p14:nvContentPartPr>
              <p14:xfrm>
                <a:off x="5540853" y="1713867"/>
                <a:ext cx="360" cy="3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36533" y="170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14:cNvPr>
                <p14:cNvContentPartPr/>
                <p14:nvPr/>
              </p14:nvContentPartPr>
              <p14:xfrm>
                <a:off x="5639493" y="1662027"/>
                <a:ext cx="208080" cy="140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35173" y="1657707"/>
                  <a:ext cx="21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14:cNvPr>
                <p14:cNvContentPartPr/>
                <p14:nvPr/>
              </p14:nvContentPartPr>
              <p14:xfrm>
                <a:off x="5417373" y="1624587"/>
                <a:ext cx="388440" cy="229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3053" y="1620267"/>
                  <a:ext cx="397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14:cNvPr>
                <p14:cNvContentPartPr/>
                <p14:nvPr/>
              </p14:nvContentPartPr>
              <p14:xfrm>
                <a:off x="5661813" y="1665627"/>
                <a:ext cx="466200" cy="669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7493" y="1661307"/>
                  <a:ext cx="4748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72E79001-5274-49CB-ACB2-A829C9FFE287}"/>
              </a:ext>
            </a:extLst>
          </p:cNvPr>
          <p:cNvGrpSpPr/>
          <p:nvPr/>
        </p:nvGrpSpPr>
        <p:grpSpPr>
          <a:xfrm>
            <a:off x="3805653" y="3419547"/>
            <a:ext cx="887040" cy="163440"/>
            <a:chOff x="3805653" y="3419547"/>
            <a:chExt cx="8870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14:cNvPr>
                <p14:cNvContentPartPr/>
                <p14:nvPr/>
              </p14:nvContentPartPr>
              <p14:xfrm>
                <a:off x="3805653" y="3433227"/>
                <a:ext cx="138240" cy="149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01333" y="3428907"/>
                  <a:ext cx="14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14:cNvPr>
                <p14:cNvContentPartPr/>
                <p14:nvPr/>
              </p14:nvContentPartPr>
              <p14:xfrm>
                <a:off x="3936333" y="3447267"/>
                <a:ext cx="389880" cy="109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2013" y="3442947"/>
                  <a:ext cx="39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14:cNvPr>
                <p14:cNvContentPartPr/>
                <p14:nvPr/>
              </p14:nvContentPartPr>
              <p14:xfrm>
                <a:off x="4330893" y="3419547"/>
                <a:ext cx="136440" cy="961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26573" y="3415227"/>
                  <a:ext cx="145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14:cNvPr>
                <p14:cNvContentPartPr/>
                <p14:nvPr/>
              </p14:nvContentPartPr>
              <p14:xfrm>
                <a:off x="4443213" y="3436827"/>
                <a:ext cx="89280" cy="86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38893" y="3432507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14:cNvPr>
                <p14:cNvContentPartPr/>
                <p14:nvPr/>
              </p14:nvContentPartPr>
              <p14:xfrm>
                <a:off x="4575333" y="3445467"/>
                <a:ext cx="117360" cy="76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1013" y="3441147"/>
                  <a:ext cx="126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5434E56C-5CA8-47D1-8A6B-35A25A8C8310}"/>
              </a:ext>
            </a:extLst>
          </p:cNvPr>
          <p:cNvGrpSpPr/>
          <p:nvPr/>
        </p:nvGrpSpPr>
        <p:grpSpPr>
          <a:xfrm>
            <a:off x="6227373" y="1574907"/>
            <a:ext cx="564120" cy="302400"/>
            <a:chOff x="6227373" y="1574907"/>
            <a:chExt cx="5641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14:cNvPr>
                <p14:cNvContentPartPr/>
                <p14:nvPr/>
              </p14:nvContentPartPr>
              <p14:xfrm>
                <a:off x="6227373" y="1579947"/>
                <a:ext cx="96480" cy="153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3053" y="1575627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14:cNvPr>
                <p14:cNvContentPartPr/>
                <p14:nvPr/>
              </p14:nvContentPartPr>
              <p14:xfrm>
                <a:off x="6319533" y="1581747"/>
                <a:ext cx="29160" cy="152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5213" y="1577427"/>
                  <a:ext cx="37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14:cNvPr>
                <p14:cNvContentPartPr/>
                <p14:nvPr/>
              </p14:nvContentPartPr>
              <p14:xfrm>
                <a:off x="6240333" y="1711347"/>
                <a:ext cx="169200" cy="97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6013" y="1707027"/>
                  <a:ext cx="177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14:cNvPr>
                <p14:cNvContentPartPr/>
                <p14:nvPr/>
              </p14:nvContentPartPr>
              <p14:xfrm>
                <a:off x="6442653" y="1574907"/>
                <a:ext cx="167040" cy="138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38333" y="1570587"/>
                  <a:ext cx="17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14:cNvPr>
                <p14:cNvContentPartPr/>
                <p14:nvPr/>
              </p14:nvContentPartPr>
              <p14:xfrm>
                <a:off x="6597453" y="1667427"/>
                <a:ext cx="194040" cy="209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93133" y="1663107"/>
                  <a:ext cx="2026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47AB9576-C7B4-4812-B5C6-97F18A125084}"/>
              </a:ext>
            </a:extLst>
          </p:cNvPr>
          <p:cNvGrpSpPr/>
          <p:nvPr/>
        </p:nvGrpSpPr>
        <p:grpSpPr>
          <a:xfrm>
            <a:off x="1148133" y="4178427"/>
            <a:ext cx="5012280" cy="1337760"/>
            <a:chOff x="1148133" y="4178427"/>
            <a:chExt cx="501228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14:cNvPr>
                <p14:cNvContentPartPr/>
                <p14:nvPr/>
              </p14:nvContentPartPr>
              <p14:xfrm>
                <a:off x="2938053" y="4710867"/>
                <a:ext cx="30240" cy="3319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33733" y="4706547"/>
                  <a:ext cx="38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14:cNvPr>
                <p14:cNvContentPartPr/>
                <p14:nvPr/>
              </p14:nvContentPartPr>
              <p14:xfrm>
                <a:off x="3032733" y="4704027"/>
                <a:ext cx="33120" cy="2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28053" y="4699707"/>
                  <a:ext cx="41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14:cNvPr>
                <p14:cNvContentPartPr/>
                <p14:nvPr/>
              </p14:nvContentPartPr>
              <p14:xfrm>
                <a:off x="2956053" y="4704027"/>
                <a:ext cx="54720" cy="2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1733" y="4699707"/>
                  <a:ext cx="63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14:cNvPr>
                <p14:cNvContentPartPr/>
                <p14:nvPr/>
              </p14:nvContentPartPr>
              <p14:xfrm>
                <a:off x="2968653" y="4598907"/>
                <a:ext cx="2666160" cy="975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4333" y="4594587"/>
                  <a:ext cx="267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14:cNvPr>
                <p14:cNvContentPartPr/>
                <p14:nvPr/>
              </p14:nvContentPartPr>
              <p14:xfrm>
                <a:off x="2935533" y="5013627"/>
                <a:ext cx="2858400" cy="478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31213" y="5009307"/>
                  <a:ext cx="286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14:cNvPr>
                <p14:cNvContentPartPr/>
                <p14:nvPr/>
              </p14:nvContentPartPr>
              <p14:xfrm>
                <a:off x="5530053" y="4855947"/>
                <a:ext cx="55080" cy="138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25733" y="4851627"/>
                  <a:ext cx="6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14:cNvPr>
                <p14:cNvContentPartPr/>
                <p14:nvPr/>
              </p14:nvContentPartPr>
              <p14:xfrm>
                <a:off x="5634093" y="4867107"/>
                <a:ext cx="25920" cy="170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9773" y="4862787"/>
                  <a:ext cx="3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14:cNvPr>
                <p14:cNvContentPartPr/>
                <p14:nvPr/>
              </p14:nvContentPartPr>
              <p14:xfrm>
                <a:off x="5522853" y="4898787"/>
                <a:ext cx="39600" cy="155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8533" y="4894467"/>
                  <a:ext cx="48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14:cNvPr>
                <p14:cNvContentPartPr/>
                <p14:nvPr/>
              </p14:nvContentPartPr>
              <p14:xfrm>
                <a:off x="5633733" y="4865307"/>
                <a:ext cx="26640" cy="1580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9413" y="4860987"/>
                  <a:ext cx="35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14:cNvPr>
                <p14:cNvContentPartPr/>
                <p14:nvPr/>
              </p14:nvContentPartPr>
              <p14:xfrm>
                <a:off x="5521413" y="5010387"/>
                <a:ext cx="136440" cy="38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7093" y="5006067"/>
                  <a:ext cx="14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14:cNvPr>
                <p14:cNvContentPartPr/>
                <p14:nvPr/>
              </p14:nvContentPartPr>
              <p14:xfrm>
                <a:off x="5539053" y="4871427"/>
                <a:ext cx="110880" cy="277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34733" y="4867107"/>
                  <a:ext cx="11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14:cNvPr>
                <p14:cNvContentPartPr/>
                <p14:nvPr/>
              </p14:nvContentPartPr>
              <p14:xfrm>
                <a:off x="5549493" y="4664427"/>
                <a:ext cx="19080" cy="185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45173" y="4660107"/>
                  <a:ext cx="2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14:cNvPr>
                <p14:cNvContentPartPr/>
                <p14:nvPr/>
              </p14:nvContentPartPr>
              <p14:xfrm>
                <a:off x="5626893" y="4694307"/>
                <a:ext cx="24120" cy="153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2573" y="4689987"/>
                  <a:ext cx="3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14:cNvPr>
                <p14:cNvContentPartPr/>
                <p14:nvPr/>
              </p14:nvContentPartPr>
              <p14:xfrm>
                <a:off x="5414853" y="4577307"/>
                <a:ext cx="124200" cy="247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10533" y="4572987"/>
                  <a:ext cx="132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14:cNvPr>
                <p14:cNvContentPartPr/>
                <p14:nvPr/>
              </p14:nvContentPartPr>
              <p14:xfrm>
                <a:off x="5240973" y="4373187"/>
                <a:ext cx="25560" cy="131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6653" y="4368867"/>
                  <a:ext cx="3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14:cNvPr>
                <p14:cNvContentPartPr/>
                <p14:nvPr/>
              </p14:nvContentPartPr>
              <p14:xfrm>
                <a:off x="5166093" y="4345827"/>
                <a:ext cx="174240" cy="212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61773" y="4341507"/>
                  <a:ext cx="18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14:cNvPr>
                <p14:cNvContentPartPr/>
                <p14:nvPr/>
              </p14:nvContentPartPr>
              <p14:xfrm>
                <a:off x="5309733" y="4257267"/>
                <a:ext cx="133200" cy="1339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5413" y="4252947"/>
                  <a:ext cx="14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14:cNvPr>
                <p14:cNvContentPartPr/>
                <p14:nvPr/>
              </p14:nvContentPartPr>
              <p14:xfrm>
                <a:off x="5673333" y="4570107"/>
                <a:ext cx="231120" cy="185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9013" y="4565787"/>
                  <a:ext cx="239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14:cNvPr>
                <p14:cNvContentPartPr/>
                <p14:nvPr/>
              </p14:nvContentPartPr>
              <p14:xfrm>
                <a:off x="5977173" y="4409187"/>
                <a:ext cx="9000" cy="170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72853" y="44048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14:cNvPr>
                <p14:cNvContentPartPr/>
                <p14:nvPr/>
              </p14:nvContentPartPr>
              <p14:xfrm>
                <a:off x="5878533" y="4399107"/>
                <a:ext cx="173520" cy="173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4213" y="4394787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14:cNvPr>
                <p14:cNvContentPartPr/>
                <p14:nvPr/>
              </p14:nvContentPartPr>
              <p14:xfrm>
                <a:off x="6065733" y="4334667"/>
                <a:ext cx="94680" cy="1558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1413" y="4330347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14:cNvPr>
                <p14:cNvContentPartPr/>
                <p14:nvPr/>
              </p14:nvContentPartPr>
              <p14:xfrm>
                <a:off x="5564253" y="4944507"/>
                <a:ext cx="73800" cy="57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9933" y="4940187"/>
                  <a:ext cx="82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14:cNvPr>
                <p14:cNvContentPartPr/>
                <p14:nvPr/>
              </p14:nvContentPartPr>
              <p14:xfrm>
                <a:off x="5560293" y="4895547"/>
                <a:ext cx="61920" cy="37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5973" y="4891227"/>
                  <a:ext cx="70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14:cNvPr>
                <p14:cNvContentPartPr/>
                <p14:nvPr/>
              </p14:nvContentPartPr>
              <p14:xfrm>
                <a:off x="5647773" y="4842267"/>
                <a:ext cx="80640" cy="936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43453" y="4837947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14:cNvPr>
                <p14:cNvContentPartPr/>
                <p14:nvPr/>
              </p14:nvContentPartPr>
              <p14:xfrm>
                <a:off x="5594853" y="5106507"/>
                <a:ext cx="25200" cy="188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90533" y="5102187"/>
                  <a:ext cx="33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14:cNvPr>
                <p14:cNvContentPartPr/>
                <p14:nvPr/>
              </p14:nvContentPartPr>
              <p14:xfrm>
                <a:off x="5500893" y="5331867"/>
                <a:ext cx="77400" cy="103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96573" y="532754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14:cNvPr>
                <p14:cNvContentPartPr/>
                <p14:nvPr/>
              </p14:nvContentPartPr>
              <p14:xfrm>
                <a:off x="5526093" y="5049267"/>
                <a:ext cx="141480" cy="1335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21773" y="5044947"/>
                  <a:ext cx="15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14:cNvPr>
                <p14:cNvContentPartPr/>
                <p14:nvPr/>
              </p14:nvContentPartPr>
              <p14:xfrm>
                <a:off x="5493693" y="5375067"/>
                <a:ext cx="171000" cy="1411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9373" y="5370747"/>
                  <a:ext cx="179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14:cNvPr>
                <p14:cNvContentPartPr/>
                <p14:nvPr/>
              </p14:nvContentPartPr>
              <p14:xfrm>
                <a:off x="5469933" y="5299827"/>
                <a:ext cx="215640" cy="979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65613" y="5295507"/>
                  <a:ext cx="224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14:cNvPr>
                <p14:cNvContentPartPr/>
                <p14:nvPr/>
              </p14:nvContentPartPr>
              <p14:xfrm>
                <a:off x="5683773" y="5271747"/>
                <a:ext cx="120240" cy="12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79453" y="5267427"/>
                  <a:ext cx="128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14:cNvPr>
                <p14:cNvContentPartPr/>
                <p14:nvPr/>
              </p14:nvContentPartPr>
              <p14:xfrm>
                <a:off x="1148133" y="4578747"/>
                <a:ext cx="1778400" cy="756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3813" y="4574427"/>
                  <a:ext cx="1787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14:cNvPr>
                <p14:cNvContentPartPr/>
                <p14:nvPr/>
              </p14:nvContentPartPr>
              <p14:xfrm>
                <a:off x="1185933" y="4592427"/>
                <a:ext cx="423360" cy="173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1613" y="4588107"/>
                  <a:ext cx="432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14:cNvPr>
                <p14:cNvContentPartPr/>
                <p14:nvPr/>
              </p14:nvContentPartPr>
              <p14:xfrm>
                <a:off x="1332453" y="4389027"/>
                <a:ext cx="242280" cy="2764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28133" y="4384707"/>
                  <a:ext cx="25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14:cNvPr>
                <p14:cNvContentPartPr/>
                <p14:nvPr/>
              </p14:nvContentPartPr>
              <p14:xfrm>
                <a:off x="1232373" y="4182027"/>
                <a:ext cx="105480" cy="143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28053" y="4177707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14:cNvPr>
                <p14:cNvContentPartPr/>
                <p14:nvPr/>
              </p14:nvContentPartPr>
              <p14:xfrm>
                <a:off x="1323813" y="4178427"/>
                <a:ext cx="37080" cy="1645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19493" y="4174107"/>
                  <a:ext cx="4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14:cNvPr>
                <p14:cNvContentPartPr/>
                <p14:nvPr/>
              </p14:nvContentPartPr>
              <p14:xfrm>
                <a:off x="1257213" y="4315227"/>
                <a:ext cx="132840" cy="24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52893" y="4310907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14:cNvPr>
                <p14:cNvContentPartPr/>
                <p14:nvPr/>
              </p14:nvContentPartPr>
              <p14:xfrm>
                <a:off x="1394013" y="4189227"/>
                <a:ext cx="165600" cy="85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89693" y="4184907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14:cNvPr>
                <p14:cNvContentPartPr/>
                <p14:nvPr/>
              </p14:nvContentPartPr>
              <p14:xfrm>
                <a:off x="1536573" y="4240347"/>
                <a:ext cx="122400" cy="1249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2253" y="4236027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14:cNvPr>
              <p14:cNvContentPartPr/>
              <p14:nvPr/>
            </p14:nvContentPartPr>
            <p14:xfrm>
              <a:off x="9880653" y="2921667"/>
              <a:ext cx="105840" cy="1263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876333" y="2917347"/>
                <a:ext cx="114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14:cNvPr>
              <p14:cNvContentPartPr/>
              <p14:nvPr/>
            </p14:nvContentPartPr>
            <p14:xfrm>
              <a:off x="10049853" y="2909067"/>
              <a:ext cx="345240" cy="925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45533" y="2904747"/>
                <a:ext cx="353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14:cNvPr>
              <p14:cNvContentPartPr/>
              <p14:nvPr/>
            </p14:nvContentPartPr>
            <p14:xfrm>
              <a:off x="10387533" y="2860467"/>
              <a:ext cx="111960" cy="1134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383213" y="2856147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14:cNvPr>
              <p14:cNvContentPartPr/>
              <p14:nvPr/>
            </p14:nvContentPartPr>
            <p14:xfrm>
              <a:off x="10513173" y="2892147"/>
              <a:ext cx="90360" cy="738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08853" y="2887827"/>
                <a:ext cx="99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14:cNvPr>
              <p14:cNvContentPartPr/>
              <p14:nvPr/>
            </p14:nvContentPartPr>
            <p14:xfrm>
              <a:off x="10675893" y="2877747"/>
              <a:ext cx="108360" cy="820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671573" y="2873427"/>
                <a:ext cx="117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14:cNvPr>
              <p14:cNvContentPartPr/>
              <p14:nvPr/>
            </p14:nvContentPartPr>
            <p14:xfrm>
              <a:off x="10595253" y="3092667"/>
              <a:ext cx="27000" cy="1357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90933" y="3088347"/>
                <a:ext cx="35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14:cNvPr>
              <p14:cNvContentPartPr/>
              <p14:nvPr/>
            </p14:nvContentPartPr>
            <p14:xfrm>
              <a:off x="10567893" y="3076467"/>
              <a:ext cx="142200" cy="766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63573" y="3072147"/>
                <a:ext cx="150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14:cNvPr>
              <p14:cNvContentPartPr/>
              <p14:nvPr/>
            </p14:nvContentPartPr>
            <p14:xfrm>
              <a:off x="10606053" y="3103107"/>
              <a:ext cx="222480" cy="1490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601733" y="3098787"/>
                <a:ext cx="231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14:cNvPr>
              <p14:cNvContentPartPr/>
              <p14:nvPr/>
            </p14:nvContentPartPr>
            <p14:xfrm>
              <a:off x="10714773" y="3096627"/>
              <a:ext cx="202320" cy="1202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710453" y="3092307"/>
                <a:ext cx="210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14:cNvPr>
              <p14:cNvContentPartPr/>
              <p14:nvPr/>
            </p14:nvContentPartPr>
            <p14:xfrm>
              <a:off x="10884333" y="3071787"/>
              <a:ext cx="213840" cy="1188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880013" y="3067467"/>
                <a:ext cx="222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14:cNvPr>
              <p14:cNvContentPartPr/>
              <p14:nvPr/>
            </p14:nvContentPartPr>
            <p14:xfrm>
              <a:off x="11014293" y="3048027"/>
              <a:ext cx="159840" cy="133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009973" y="3043707"/>
                <a:ext cx="168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14:cNvPr>
              <p14:cNvContentPartPr/>
              <p14:nvPr/>
            </p14:nvContentPartPr>
            <p14:xfrm>
              <a:off x="11157573" y="3057027"/>
              <a:ext cx="147960" cy="1134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153253" y="3052707"/>
                <a:ext cx="156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14:cNvPr>
              <p14:cNvContentPartPr/>
              <p14:nvPr/>
            </p14:nvContentPartPr>
            <p14:xfrm>
              <a:off x="11484813" y="3003747"/>
              <a:ext cx="138600" cy="146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80493" y="2999427"/>
                <a:ext cx="147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14:cNvPr>
              <p14:cNvContentPartPr/>
              <p14:nvPr/>
            </p14:nvContentPartPr>
            <p14:xfrm>
              <a:off x="11530173" y="3066747"/>
              <a:ext cx="139320" cy="1188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525853" y="3062427"/>
                <a:ext cx="147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14:cNvPr>
              <p14:cNvContentPartPr/>
              <p14:nvPr/>
            </p14:nvContentPartPr>
            <p14:xfrm>
              <a:off x="11659053" y="3006627"/>
              <a:ext cx="122040" cy="1252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654733" y="3002307"/>
                <a:ext cx="130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14:cNvPr>
              <p14:cNvContentPartPr/>
              <p14:nvPr/>
            </p14:nvContentPartPr>
            <p14:xfrm>
              <a:off x="11798373" y="3001947"/>
              <a:ext cx="109080" cy="1090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794053" y="2997627"/>
                <a:ext cx="117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14:cNvPr>
              <p14:cNvContentPartPr/>
              <p14:nvPr/>
            </p14:nvContentPartPr>
            <p14:xfrm>
              <a:off x="11940933" y="2978187"/>
              <a:ext cx="10800" cy="127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936613" y="2973867"/>
                <a:ext cx="19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14:cNvPr>
              <p14:cNvContentPartPr/>
              <p14:nvPr/>
            </p14:nvContentPartPr>
            <p14:xfrm>
              <a:off x="11868573" y="2973147"/>
              <a:ext cx="145800" cy="1375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864253" y="2968827"/>
                <a:ext cx="154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14:cNvPr>
              <p14:cNvContentPartPr/>
              <p14:nvPr/>
            </p14:nvContentPartPr>
            <p14:xfrm>
              <a:off x="12005373" y="3083667"/>
              <a:ext cx="15840" cy="504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001053" y="3079347"/>
                <a:ext cx="24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14:cNvPr>
              <p14:cNvContentPartPr/>
              <p14:nvPr/>
            </p14:nvContentPartPr>
            <p14:xfrm>
              <a:off x="12034893" y="2990067"/>
              <a:ext cx="54720" cy="1162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2030573" y="2985747"/>
                <a:ext cx="63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14:cNvPr>
              <p14:cNvContentPartPr/>
              <p14:nvPr/>
            </p14:nvContentPartPr>
            <p14:xfrm>
              <a:off x="10581213" y="3426027"/>
              <a:ext cx="13320" cy="119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576893" y="3421707"/>
                <a:ext cx="21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14:cNvPr>
              <p14:cNvContentPartPr/>
              <p14:nvPr/>
            </p14:nvContentPartPr>
            <p14:xfrm>
              <a:off x="10579773" y="3393627"/>
              <a:ext cx="126720" cy="892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575453" y="3389307"/>
                <a:ext cx="135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14:cNvPr>
              <p14:cNvContentPartPr/>
              <p14:nvPr/>
            </p14:nvContentPartPr>
            <p14:xfrm>
              <a:off x="10545213" y="3513507"/>
              <a:ext cx="163440" cy="55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540893" y="3509187"/>
                <a:ext cx="172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14:cNvPr>
              <p14:cNvContentPartPr/>
              <p14:nvPr/>
            </p14:nvContentPartPr>
            <p14:xfrm>
              <a:off x="10709733" y="3436467"/>
              <a:ext cx="115920" cy="1134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05413" y="3432147"/>
                <a:ext cx="124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14:cNvPr>
              <p14:cNvContentPartPr/>
              <p14:nvPr/>
            </p14:nvContentPartPr>
            <p14:xfrm>
              <a:off x="10931133" y="3384627"/>
              <a:ext cx="101880" cy="1195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926813" y="338030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14:cNvPr>
              <p14:cNvContentPartPr/>
              <p14:nvPr/>
            </p14:nvContentPartPr>
            <p14:xfrm>
              <a:off x="11120133" y="3385707"/>
              <a:ext cx="11160" cy="92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115813" y="3381387"/>
                <a:ext cx="19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14:cNvPr>
              <p14:cNvContentPartPr/>
              <p14:nvPr/>
            </p14:nvContentPartPr>
            <p14:xfrm>
              <a:off x="11039853" y="3362667"/>
              <a:ext cx="157320" cy="1281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35533" y="3358347"/>
                <a:ext cx="16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14:cNvPr>
              <p14:cNvContentPartPr/>
              <p14:nvPr/>
            </p14:nvContentPartPr>
            <p14:xfrm>
              <a:off x="11218053" y="3417027"/>
              <a:ext cx="190080" cy="396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213733" y="3412707"/>
                <a:ext cx="198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14:cNvPr>
              <p14:cNvContentPartPr/>
              <p14:nvPr/>
            </p14:nvContentPartPr>
            <p14:xfrm>
              <a:off x="11497773" y="3292467"/>
              <a:ext cx="156240" cy="1940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493453" y="3288147"/>
                <a:ext cx="164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14:cNvPr>
              <p14:cNvContentPartPr/>
              <p14:nvPr/>
            </p14:nvContentPartPr>
            <p14:xfrm>
              <a:off x="11653293" y="3301827"/>
              <a:ext cx="105840" cy="1515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648973" y="3297507"/>
                <a:ext cx="114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14:cNvPr>
              <p14:cNvContentPartPr/>
              <p14:nvPr/>
            </p14:nvContentPartPr>
            <p14:xfrm>
              <a:off x="11735013" y="3289947"/>
              <a:ext cx="114120" cy="1238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730693" y="3285627"/>
                <a:ext cx="122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14:cNvPr>
              <p14:cNvContentPartPr/>
              <p14:nvPr/>
            </p14:nvContentPartPr>
            <p14:xfrm>
              <a:off x="8336973" y="409387"/>
              <a:ext cx="130680" cy="193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332653" y="405067"/>
                <a:ext cx="139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14:cNvPr>
              <p14:cNvContentPartPr/>
              <p14:nvPr/>
            </p14:nvContentPartPr>
            <p14:xfrm>
              <a:off x="8455053" y="412627"/>
              <a:ext cx="27360" cy="206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450733" y="408307"/>
                <a:ext cx="3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14:cNvPr>
              <p14:cNvContentPartPr/>
              <p14:nvPr/>
            </p14:nvContentPartPr>
            <p14:xfrm>
              <a:off x="8421933" y="523147"/>
              <a:ext cx="100080" cy="115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417613" y="518827"/>
                <a:ext cx="108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14:cNvPr>
              <p14:cNvContentPartPr/>
              <p14:nvPr/>
            </p14:nvContentPartPr>
            <p14:xfrm>
              <a:off x="8564853" y="445747"/>
              <a:ext cx="110520" cy="136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560533" y="441427"/>
                <a:ext cx="119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14:cNvPr>
              <p14:cNvContentPartPr/>
              <p14:nvPr/>
            </p14:nvContentPartPr>
            <p14:xfrm>
              <a:off x="8674653" y="472387"/>
              <a:ext cx="97560" cy="101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670333" y="468067"/>
                <a:ext cx="106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14:cNvPr>
              <p14:cNvContentPartPr/>
              <p14:nvPr/>
            </p14:nvContentPartPr>
            <p14:xfrm>
              <a:off x="8772933" y="465547"/>
              <a:ext cx="397080" cy="100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768613" y="461227"/>
                <a:ext cx="405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14:cNvPr>
              <p14:cNvContentPartPr/>
              <p14:nvPr/>
            </p14:nvContentPartPr>
            <p14:xfrm>
              <a:off x="9219333" y="486427"/>
              <a:ext cx="146880" cy="106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215013" y="482107"/>
                <a:ext cx="155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14:cNvPr>
              <p14:cNvContentPartPr/>
              <p14:nvPr/>
            </p14:nvContentPartPr>
            <p14:xfrm>
              <a:off x="9567813" y="493627"/>
              <a:ext cx="244440" cy="78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63493" y="489307"/>
                <a:ext cx="253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14:cNvPr>
              <p14:cNvContentPartPr/>
              <p14:nvPr/>
            </p14:nvContentPartPr>
            <p14:xfrm>
              <a:off x="9756453" y="415867"/>
              <a:ext cx="9360" cy="36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752133" y="411547"/>
                <a:ext cx="18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14:cNvPr>
              <p14:cNvContentPartPr/>
              <p14:nvPr/>
            </p14:nvContentPartPr>
            <p14:xfrm>
              <a:off x="10031493" y="480307"/>
              <a:ext cx="115200" cy="85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027173" y="475987"/>
                <a:ext cx="123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14:cNvPr>
              <p14:cNvContentPartPr/>
              <p14:nvPr/>
            </p14:nvContentPartPr>
            <p14:xfrm>
              <a:off x="10189893" y="476347"/>
              <a:ext cx="173160" cy="88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185573" y="472027"/>
                <a:ext cx="181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14:cNvPr>
              <p14:cNvContentPartPr/>
              <p14:nvPr/>
            </p14:nvContentPartPr>
            <p14:xfrm>
              <a:off x="10345413" y="374827"/>
              <a:ext cx="185400" cy="1760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341093" y="370507"/>
                <a:ext cx="194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14:cNvPr>
              <p14:cNvContentPartPr/>
              <p14:nvPr/>
            </p14:nvContentPartPr>
            <p14:xfrm>
              <a:off x="10580493" y="469147"/>
              <a:ext cx="78120" cy="2102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76173" y="464827"/>
                <a:ext cx="86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14:cNvPr>
              <p14:cNvContentPartPr/>
              <p14:nvPr/>
            </p14:nvContentPartPr>
            <p14:xfrm>
              <a:off x="10698213" y="446827"/>
              <a:ext cx="396720" cy="2127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693893" y="442507"/>
                <a:ext cx="405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14:cNvPr>
              <p14:cNvContentPartPr/>
              <p14:nvPr/>
            </p14:nvContentPartPr>
            <p14:xfrm>
              <a:off x="11272413" y="353587"/>
              <a:ext cx="113760" cy="1555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268093" y="349267"/>
                <a:ext cx="122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14:cNvPr>
              <p14:cNvContentPartPr/>
              <p14:nvPr/>
            </p14:nvContentPartPr>
            <p14:xfrm>
              <a:off x="11302293" y="368707"/>
              <a:ext cx="122040" cy="1630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97973" y="364387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14:cNvPr>
              <p14:cNvContentPartPr/>
              <p14:nvPr/>
            </p14:nvContentPartPr>
            <p14:xfrm>
              <a:off x="11494533" y="412627"/>
              <a:ext cx="12960" cy="104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490213" y="408307"/>
                <a:ext cx="216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14:cNvPr>
              <p14:cNvContentPartPr/>
              <p14:nvPr/>
            </p14:nvContentPartPr>
            <p14:xfrm>
              <a:off x="11494533" y="328387"/>
              <a:ext cx="7200" cy="18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490213" y="324067"/>
                <a:ext cx="15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14:cNvPr>
              <p14:cNvContentPartPr/>
              <p14:nvPr/>
            </p14:nvContentPartPr>
            <p14:xfrm>
              <a:off x="11562213" y="412627"/>
              <a:ext cx="133560" cy="109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57893" y="408307"/>
                <a:ext cx="142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14:cNvPr>
              <p14:cNvContentPartPr/>
              <p14:nvPr/>
            </p14:nvContentPartPr>
            <p14:xfrm>
              <a:off x="8446053" y="779107"/>
              <a:ext cx="1080" cy="1476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441733" y="774787"/>
                <a:ext cx="97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14:cNvPr>
              <p14:cNvContentPartPr/>
              <p14:nvPr/>
            </p14:nvContentPartPr>
            <p14:xfrm>
              <a:off x="8338773" y="884227"/>
              <a:ext cx="214920" cy="525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334453" y="879907"/>
                <a:ext cx="223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14:cNvPr>
              <p14:cNvContentPartPr/>
              <p14:nvPr/>
            </p14:nvContentPartPr>
            <p14:xfrm>
              <a:off x="8349933" y="750307"/>
              <a:ext cx="178560" cy="35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345613" y="745987"/>
                <a:ext cx="187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14:cNvPr>
              <p14:cNvContentPartPr/>
              <p14:nvPr/>
            </p14:nvContentPartPr>
            <p14:xfrm>
              <a:off x="8547213" y="847507"/>
              <a:ext cx="291240" cy="536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42893" y="843187"/>
                <a:ext cx="299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14:cNvPr>
              <p14:cNvContentPartPr/>
              <p14:nvPr/>
            </p14:nvContentPartPr>
            <p14:xfrm>
              <a:off x="8828013" y="835627"/>
              <a:ext cx="114840" cy="2127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3693" y="831307"/>
                <a:ext cx="123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14:cNvPr>
              <p14:cNvContentPartPr/>
              <p14:nvPr/>
            </p14:nvContentPartPr>
            <p14:xfrm>
              <a:off x="8954733" y="732667"/>
              <a:ext cx="379440" cy="157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950413" y="728347"/>
                <a:ext cx="388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14:cNvPr>
              <p14:cNvContentPartPr/>
              <p14:nvPr/>
            </p14:nvContentPartPr>
            <p14:xfrm>
              <a:off x="9547293" y="790627"/>
              <a:ext cx="387720" cy="691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542973" y="786307"/>
                <a:ext cx="396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14:cNvPr>
              <p14:cNvContentPartPr/>
              <p14:nvPr/>
            </p14:nvContentPartPr>
            <p14:xfrm>
              <a:off x="9967053" y="739147"/>
              <a:ext cx="118800" cy="946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962733" y="734827"/>
                <a:ext cx="1274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14:cNvPr>
              <p14:cNvContentPartPr/>
              <p14:nvPr/>
            </p14:nvContentPartPr>
            <p14:xfrm>
              <a:off x="10332453" y="780187"/>
              <a:ext cx="249480" cy="838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28133" y="775867"/>
                <a:ext cx="2581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14:cNvPr>
              <p14:cNvContentPartPr/>
              <p14:nvPr/>
            </p14:nvContentPartPr>
            <p14:xfrm>
              <a:off x="10523973" y="726907"/>
              <a:ext cx="33480" cy="21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519653" y="722587"/>
                <a:ext cx="421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14:cNvPr>
              <p14:cNvContentPartPr/>
              <p14:nvPr/>
            </p14:nvContentPartPr>
            <p14:xfrm>
              <a:off x="10817733" y="719347"/>
              <a:ext cx="224280" cy="118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813413" y="715027"/>
                <a:ext cx="232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14:cNvPr>
              <p14:cNvContentPartPr/>
              <p14:nvPr/>
            </p14:nvContentPartPr>
            <p14:xfrm>
              <a:off x="11197533" y="672907"/>
              <a:ext cx="494280" cy="1638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193213" y="668587"/>
                <a:ext cx="502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14:cNvPr>
              <p14:cNvContentPartPr/>
              <p14:nvPr/>
            </p14:nvContentPartPr>
            <p14:xfrm>
              <a:off x="8380893" y="1080427"/>
              <a:ext cx="158760" cy="1422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76573" y="1076107"/>
                <a:ext cx="167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14:cNvPr>
              <p14:cNvContentPartPr/>
              <p14:nvPr/>
            </p14:nvContentPartPr>
            <p14:xfrm>
              <a:off x="8521653" y="1113907"/>
              <a:ext cx="103320" cy="853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17333" y="1109587"/>
                <a:ext cx="111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14:cNvPr>
              <p14:cNvContentPartPr/>
              <p14:nvPr/>
            </p14:nvContentPartPr>
            <p14:xfrm>
              <a:off x="8669253" y="1120027"/>
              <a:ext cx="360" cy="3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64933" y="111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14:cNvPr>
              <p14:cNvContentPartPr/>
              <p14:nvPr/>
            </p14:nvContentPartPr>
            <p14:xfrm>
              <a:off x="8651253" y="1023187"/>
              <a:ext cx="191880" cy="1785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646933" y="1018867"/>
                <a:ext cx="200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14:cNvPr>
              <p14:cNvContentPartPr/>
              <p14:nvPr/>
            </p14:nvContentPartPr>
            <p14:xfrm>
              <a:off x="8834493" y="1120027"/>
              <a:ext cx="79560" cy="2228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830173" y="1115707"/>
                <a:ext cx="88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14:cNvPr>
              <p14:cNvContentPartPr/>
              <p14:nvPr/>
            </p14:nvContentPartPr>
            <p14:xfrm>
              <a:off x="8908293" y="1098787"/>
              <a:ext cx="236520" cy="190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903973" y="1094467"/>
                <a:ext cx="245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14:cNvPr>
              <p14:cNvContentPartPr/>
              <p14:nvPr/>
            </p14:nvContentPartPr>
            <p14:xfrm>
              <a:off x="9481053" y="1051267"/>
              <a:ext cx="9000" cy="1533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476733" y="1046947"/>
                <a:ext cx="17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14:cNvPr>
              <p14:cNvContentPartPr/>
              <p14:nvPr/>
            </p14:nvContentPartPr>
            <p14:xfrm>
              <a:off x="9376293" y="1011307"/>
              <a:ext cx="232200" cy="1976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371973" y="1006987"/>
                <a:ext cx="240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14:cNvPr>
              <p14:cNvContentPartPr/>
              <p14:nvPr/>
            </p14:nvContentPartPr>
            <p14:xfrm>
              <a:off x="9735213" y="1241707"/>
              <a:ext cx="360" cy="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30893" y="1237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14:cNvPr>
              <p14:cNvContentPartPr/>
              <p14:nvPr/>
            </p14:nvContentPartPr>
            <p14:xfrm>
              <a:off x="9799653" y="1001227"/>
              <a:ext cx="41040" cy="1414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795333" y="996907"/>
                <a:ext cx="49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14:cNvPr>
              <p14:cNvContentPartPr/>
              <p14:nvPr/>
            </p14:nvContentPartPr>
            <p14:xfrm>
              <a:off x="9858693" y="1041187"/>
              <a:ext cx="104400" cy="1080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854373" y="1036867"/>
                <a:ext cx="113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14:cNvPr>
              <p14:cNvContentPartPr/>
              <p14:nvPr/>
            </p14:nvContentPartPr>
            <p14:xfrm>
              <a:off x="10175133" y="981067"/>
              <a:ext cx="222840" cy="1710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70813" y="976747"/>
                <a:ext cx="23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14:cNvPr>
              <p14:cNvContentPartPr/>
              <p14:nvPr/>
            </p14:nvContentPartPr>
            <p14:xfrm>
              <a:off x="10579413" y="1049827"/>
              <a:ext cx="281160" cy="889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575093" y="1045507"/>
                <a:ext cx="289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14:cNvPr>
              <p14:cNvContentPartPr/>
              <p14:nvPr/>
            </p14:nvContentPartPr>
            <p14:xfrm>
              <a:off x="10873533" y="1010227"/>
              <a:ext cx="11880" cy="309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869213" y="1005907"/>
                <a:ext cx="20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14:cNvPr>
              <p14:cNvContentPartPr/>
              <p14:nvPr/>
            </p14:nvContentPartPr>
            <p14:xfrm>
              <a:off x="10909173" y="1042267"/>
              <a:ext cx="132480" cy="2142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904853" y="1037947"/>
                <a:ext cx="14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14:cNvPr>
              <p14:cNvContentPartPr/>
              <p14:nvPr/>
            </p14:nvContentPartPr>
            <p14:xfrm>
              <a:off x="11078373" y="1015627"/>
              <a:ext cx="180720" cy="72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074053" y="1011307"/>
                <a:ext cx="18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14:cNvPr>
              <p14:cNvContentPartPr/>
              <p14:nvPr/>
            </p14:nvContentPartPr>
            <p14:xfrm>
              <a:off x="11253333" y="916987"/>
              <a:ext cx="195120" cy="1670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249013" y="912667"/>
                <a:ext cx="203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14:cNvPr>
              <p14:cNvContentPartPr/>
              <p14:nvPr/>
            </p14:nvContentPartPr>
            <p14:xfrm>
              <a:off x="7518333" y="1375627"/>
              <a:ext cx="250560" cy="225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14013" y="1371307"/>
                <a:ext cx="259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14:cNvPr>
              <p14:cNvContentPartPr/>
              <p14:nvPr/>
            </p14:nvContentPartPr>
            <p14:xfrm>
              <a:off x="7486653" y="1462027"/>
              <a:ext cx="224280" cy="255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482333" y="1457707"/>
                <a:ext cx="232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14:cNvPr>
              <p14:cNvContentPartPr/>
              <p14:nvPr/>
            </p14:nvContentPartPr>
            <p14:xfrm>
              <a:off x="7439133" y="1499107"/>
              <a:ext cx="237600" cy="18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434813" y="1494787"/>
                <a:ext cx="246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14:cNvPr>
              <p14:cNvContentPartPr/>
              <p14:nvPr/>
            </p14:nvContentPartPr>
            <p14:xfrm>
              <a:off x="7896333" y="1461667"/>
              <a:ext cx="126360" cy="118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892013" y="1457347"/>
                <a:ext cx="135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14:cNvPr>
              <p14:cNvContentPartPr/>
              <p14:nvPr/>
            </p14:nvContentPartPr>
            <p14:xfrm>
              <a:off x="7983453" y="1426387"/>
              <a:ext cx="172800" cy="1371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979133" y="1422067"/>
                <a:ext cx="18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14:cNvPr>
              <p14:cNvContentPartPr/>
              <p14:nvPr/>
            </p14:nvContentPartPr>
            <p14:xfrm>
              <a:off x="8326893" y="1355107"/>
              <a:ext cx="97920" cy="1692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322573" y="1350787"/>
                <a:ext cx="106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14:cNvPr>
              <p14:cNvContentPartPr/>
              <p14:nvPr/>
            </p14:nvContentPartPr>
            <p14:xfrm>
              <a:off x="8313933" y="1447987"/>
              <a:ext cx="150480" cy="223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09613" y="1443667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14:cNvPr>
              <p14:cNvContentPartPr/>
              <p14:nvPr/>
            </p14:nvContentPartPr>
            <p14:xfrm>
              <a:off x="8443893" y="1465267"/>
              <a:ext cx="185760" cy="586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439573" y="1460947"/>
                <a:ext cx="194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14:cNvPr>
              <p14:cNvContentPartPr/>
              <p14:nvPr/>
            </p14:nvContentPartPr>
            <p14:xfrm>
              <a:off x="8685453" y="1446187"/>
              <a:ext cx="56520" cy="590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681133" y="1441867"/>
                <a:ext cx="65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14:cNvPr>
              <p14:cNvContentPartPr/>
              <p14:nvPr/>
            </p14:nvContentPartPr>
            <p14:xfrm>
              <a:off x="8984253" y="1444027"/>
              <a:ext cx="233280" cy="619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79933" y="1439707"/>
                <a:ext cx="241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14:cNvPr>
              <p14:cNvContentPartPr/>
              <p14:nvPr/>
            </p14:nvContentPartPr>
            <p14:xfrm>
              <a:off x="9234813" y="1423147"/>
              <a:ext cx="275760" cy="2307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30493" y="1418827"/>
                <a:ext cx="284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14:cNvPr>
              <p14:cNvContentPartPr/>
              <p14:nvPr/>
            </p14:nvContentPartPr>
            <p14:xfrm>
              <a:off x="9363333" y="1394347"/>
              <a:ext cx="204840" cy="979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59013" y="1390027"/>
                <a:ext cx="213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14:cNvPr>
              <p14:cNvContentPartPr/>
              <p14:nvPr/>
            </p14:nvContentPartPr>
            <p14:xfrm>
              <a:off x="9587613" y="1351507"/>
              <a:ext cx="176760" cy="2757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583293" y="1347187"/>
                <a:ext cx="185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14:cNvPr>
              <p14:cNvContentPartPr/>
              <p14:nvPr/>
            </p14:nvContentPartPr>
            <p14:xfrm>
              <a:off x="9869853" y="1429627"/>
              <a:ext cx="267840" cy="691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65533" y="1425307"/>
                <a:ext cx="276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14:cNvPr>
              <p14:cNvContentPartPr/>
              <p14:nvPr/>
            </p14:nvContentPartPr>
            <p14:xfrm>
              <a:off x="10133733" y="1363387"/>
              <a:ext cx="21240" cy="558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129413" y="1359067"/>
                <a:ext cx="29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14:cNvPr>
              <p14:cNvContentPartPr/>
              <p14:nvPr/>
            </p14:nvContentPartPr>
            <p14:xfrm>
              <a:off x="10148493" y="1411267"/>
              <a:ext cx="95760" cy="1735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144173" y="1406947"/>
                <a:ext cx="104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14:cNvPr>
              <p14:cNvContentPartPr/>
              <p14:nvPr/>
            </p14:nvContentPartPr>
            <p14:xfrm>
              <a:off x="10295013" y="1327747"/>
              <a:ext cx="352440" cy="1483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90693" y="1323427"/>
                <a:ext cx="361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14:cNvPr>
              <p14:cNvContentPartPr/>
              <p14:nvPr/>
            </p14:nvContentPartPr>
            <p14:xfrm>
              <a:off x="10604973" y="1385707"/>
              <a:ext cx="28080" cy="115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00653" y="1381387"/>
                <a:ext cx="36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14:cNvPr>
              <p14:cNvContentPartPr/>
              <p14:nvPr/>
            </p14:nvContentPartPr>
            <p14:xfrm>
              <a:off x="10675173" y="1382827"/>
              <a:ext cx="96840" cy="2527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670853" y="1378507"/>
                <a:ext cx="105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14:cNvPr>
              <p14:cNvContentPartPr/>
              <p14:nvPr/>
            </p14:nvContentPartPr>
            <p14:xfrm>
              <a:off x="10913133" y="1328107"/>
              <a:ext cx="134640" cy="1332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908813" y="1323787"/>
                <a:ext cx="14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14:cNvPr>
              <p14:cNvContentPartPr/>
              <p14:nvPr/>
            </p14:nvContentPartPr>
            <p14:xfrm>
              <a:off x="11054973" y="1347187"/>
              <a:ext cx="327240" cy="88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050653" y="1342867"/>
                <a:ext cx="335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14:cNvPr>
              <p14:cNvContentPartPr/>
              <p14:nvPr/>
            </p14:nvContentPartPr>
            <p14:xfrm>
              <a:off x="11374293" y="1309747"/>
              <a:ext cx="104040" cy="1072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369973" y="1305427"/>
                <a:ext cx="11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14:cNvPr>
              <p14:cNvContentPartPr/>
              <p14:nvPr/>
            </p14:nvContentPartPr>
            <p14:xfrm>
              <a:off x="11461773" y="1350067"/>
              <a:ext cx="80640" cy="669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57453" y="1345747"/>
                <a:ext cx="89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14:cNvPr>
              <p14:cNvContentPartPr/>
              <p14:nvPr/>
            </p14:nvContentPartPr>
            <p14:xfrm>
              <a:off x="11566533" y="1343587"/>
              <a:ext cx="66240" cy="69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562213" y="1339267"/>
                <a:ext cx="74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14:cNvPr>
              <p14:cNvContentPartPr/>
              <p14:nvPr/>
            </p14:nvContentPartPr>
            <p14:xfrm>
              <a:off x="11737533" y="1241347"/>
              <a:ext cx="135000" cy="1598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733213" y="1237027"/>
                <a:ext cx="143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14:cNvPr>
              <p14:cNvContentPartPr/>
              <p14:nvPr/>
            </p14:nvContentPartPr>
            <p14:xfrm>
              <a:off x="11835093" y="1230187"/>
              <a:ext cx="137880" cy="1706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830773" y="1225867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14:cNvPr>
              <p14:cNvContentPartPr/>
              <p14:nvPr/>
            </p14:nvContentPartPr>
            <p14:xfrm>
              <a:off x="11963253" y="1243147"/>
              <a:ext cx="104400" cy="1609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958933" y="1238827"/>
                <a:ext cx="113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14:cNvPr>
              <p14:cNvContentPartPr/>
              <p14:nvPr/>
            </p14:nvContentPartPr>
            <p14:xfrm>
              <a:off x="11975853" y="1327387"/>
              <a:ext cx="102960" cy="187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971533" y="1323067"/>
                <a:ext cx="111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14:cNvPr>
              <p14:cNvContentPartPr/>
              <p14:nvPr/>
            </p14:nvContentPartPr>
            <p14:xfrm>
              <a:off x="11641773" y="1057387"/>
              <a:ext cx="242280" cy="167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637453" y="1053067"/>
                <a:ext cx="250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14:cNvPr>
              <p14:cNvContentPartPr/>
              <p14:nvPr/>
            </p14:nvContentPartPr>
            <p14:xfrm>
              <a:off x="10847253" y="1206067"/>
              <a:ext cx="806040" cy="3520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842933" y="1201747"/>
                <a:ext cx="814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14:cNvPr>
              <p14:cNvContentPartPr/>
              <p14:nvPr/>
            </p14:nvContentPartPr>
            <p14:xfrm>
              <a:off x="7531293" y="1848667"/>
              <a:ext cx="174600" cy="1364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526973" y="1844347"/>
                <a:ext cx="183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14:cNvPr>
              <p14:cNvContentPartPr/>
              <p14:nvPr/>
            </p14:nvContentPartPr>
            <p14:xfrm>
              <a:off x="7714173" y="1802227"/>
              <a:ext cx="113760" cy="1566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709853" y="1797907"/>
                <a:ext cx="122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14:cNvPr>
              <p14:cNvContentPartPr/>
              <p14:nvPr/>
            </p14:nvContentPartPr>
            <p14:xfrm>
              <a:off x="7790853" y="1806907"/>
              <a:ext cx="111600" cy="1760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86533" y="1802587"/>
                <a:ext cx="120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14:cNvPr>
              <p14:cNvContentPartPr/>
              <p14:nvPr/>
            </p14:nvContentPartPr>
            <p14:xfrm>
              <a:off x="7832253" y="1826347"/>
              <a:ext cx="108360" cy="173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827933" y="1822027"/>
                <a:ext cx="117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14:cNvPr>
              <p14:cNvContentPartPr/>
              <p14:nvPr/>
            </p14:nvContentPartPr>
            <p14:xfrm>
              <a:off x="7999293" y="1835347"/>
              <a:ext cx="141480" cy="19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994973" y="1831027"/>
                <a:ext cx="150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14:cNvPr>
              <p14:cNvContentPartPr/>
              <p14:nvPr/>
            </p14:nvContentPartPr>
            <p14:xfrm>
              <a:off x="8120613" y="1804027"/>
              <a:ext cx="23040" cy="1281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16293" y="1799707"/>
                <a:ext cx="31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14:cNvPr>
              <p14:cNvContentPartPr/>
              <p14:nvPr/>
            </p14:nvContentPartPr>
            <p14:xfrm>
              <a:off x="8398893" y="1798987"/>
              <a:ext cx="336600" cy="108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394573" y="1794667"/>
                <a:ext cx="345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14:cNvPr>
              <p14:cNvContentPartPr/>
              <p14:nvPr/>
            </p14:nvContentPartPr>
            <p14:xfrm>
              <a:off x="8898933" y="1788907"/>
              <a:ext cx="187200" cy="903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894613" y="1784587"/>
                <a:ext cx="195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14:cNvPr>
              <p14:cNvContentPartPr/>
              <p14:nvPr/>
            </p14:nvContentPartPr>
            <p14:xfrm>
              <a:off x="9087933" y="1798987"/>
              <a:ext cx="252000" cy="712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83613" y="1794667"/>
                <a:ext cx="260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14:cNvPr>
              <p14:cNvContentPartPr/>
              <p14:nvPr/>
            </p14:nvContentPartPr>
            <p14:xfrm>
              <a:off x="9329853" y="1720147"/>
              <a:ext cx="18720" cy="241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25533" y="1715827"/>
                <a:ext cx="27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14:cNvPr>
              <p14:cNvContentPartPr/>
              <p14:nvPr/>
            </p14:nvContentPartPr>
            <p14:xfrm>
              <a:off x="9354333" y="1700707"/>
              <a:ext cx="158040" cy="3052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350013" y="1696387"/>
                <a:ext cx="1666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14:cNvPr>
              <p14:cNvContentPartPr/>
              <p14:nvPr/>
            </p14:nvContentPartPr>
            <p14:xfrm>
              <a:off x="9824493" y="1756147"/>
              <a:ext cx="276480" cy="928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820173" y="1751827"/>
                <a:ext cx="285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14:cNvPr>
              <p14:cNvContentPartPr/>
              <p14:nvPr/>
            </p14:nvContentPartPr>
            <p14:xfrm>
              <a:off x="10114293" y="1724827"/>
              <a:ext cx="54000" cy="66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109973" y="1720507"/>
                <a:ext cx="62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14:cNvPr>
              <p14:cNvContentPartPr/>
              <p14:nvPr/>
            </p14:nvContentPartPr>
            <p14:xfrm>
              <a:off x="10147053" y="1798267"/>
              <a:ext cx="90720" cy="1688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142733" y="1793947"/>
                <a:ext cx="993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14:cNvPr>
              <p14:cNvContentPartPr/>
              <p14:nvPr/>
            </p14:nvContentPartPr>
            <p14:xfrm>
              <a:off x="10285653" y="1764067"/>
              <a:ext cx="123840" cy="720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281333" y="1759747"/>
                <a:ext cx="132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14:cNvPr>
              <p14:cNvContentPartPr/>
              <p14:nvPr/>
            </p14:nvContentPartPr>
            <p14:xfrm>
              <a:off x="10455933" y="1666507"/>
              <a:ext cx="208080" cy="1530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451613" y="1662187"/>
                <a:ext cx="216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14:cNvPr>
              <p14:cNvContentPartPr/>
              <p14:nvPr/>
            </p14:nvContentPartPr>
            <p14:xfrm>
              <a:off x="10636653" y="1726627"/>
              <a:ext cx="88200" cy="267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32333" y="1722307"/>
                <a:ext cx="968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14:cNvPr>
              <p14:cNvContentPartPr/>
              <p14:nvPr/>
            </p14:nvContentPartPr>
            <p14:xfrm>
              <a:off x="10973253" y="1719067"/>
              <a:ext cx="155160" cy="3016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968933" y="1714747"/>
                <a:ext cx="163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14:cNvPr>
              <p14:cNvContentPartPr/>
              <p14:nvPr/>
            </p14:nvContentPartPr>
            <p14:xfrm>
              <a:off x="11146053" y="1726267"/>
              <a:ext cx="136080" cy="1141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141733" y="1721947"/>
                <a:ext cx="144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14:cNvPr>
              <p14:cNvContentPartPr/>
              <p14:nvPr/>
            </p14:nvContentPartPr>
            <p14:xfrm>
              <a:off x="11308053" y="1739227"/>
              <a:ext cx="52560" cy="777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1303733" y="1734907"/>
                <a:ext cx="61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14:cNvPr>
              <p14:cNvContentPartPr/>
              <p14:nvPr/>
            </p14:nvContentPartPr>
            <p14:xfrm>
              <a:off x="11387973" y="1670827"/>
              <a:ext cx="123120" cy="1353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383653" y="1666507"/>
                <a:ext cx="131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14:cNvPr>
              <p14:cNvContentPartPr/>
              <p14:nvPr/>
            </p14:nvContentPartPr>
            <p14:xfrm>
              <a:off x="11531973" y="1705027"/>
              <a:ext cx="80640" cy="8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1527653" y="1700707"/>
                <a:ext cx="89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14:cNvPr>
              <p14:cNvContentPartPr/>
              <p14:nvPr/>
            </p14:nvContentPartPr>
            <p14:xfrm>
              <a:off x="11730693" y="1638427"/>
              <a:ext cx="180720" cy="119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1726373" y="1634107"/>
                <a:ext cx="189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14:cNvPr>
              <p14:cNvContentPartPr/>
              <p14:nvPr/>
            </p14:nvContentPartPr>
            <p14:xfrm>
              <a:off x="11708733" y="1703587"/>
              <a:ext cx="179640" cy="28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1704413" y="1699267"/>
                <a:ext cx="1882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14:cNvPr>
              <p14:cNvContentPartPr/>
              <p14:nvPr/>
            </p14:nvContentPartPr>
            <p14:xfrm>
              <a:off x="11962893" y="1635187"/>
              <a:ext cx="7560" cy="3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958573" y="1630867"/>
                <a:ext cx="162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14:cNvPr>
              <p14:cNvContentPartPr/>
              <p14:nvPr/>
            </p14:nvContentPartPr>
            <p14:xfrm>
              <a:off x="11894853" y="1687387"/>
              <a:ext cx="74160" cy="82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1890533" y="1683067"/>
                <a:ext cx="82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14:cNvPr>
              <p14:cNvContentPartPr/>
              <p14:nvPr/>
            </p14:nvContentPartPr>
            <p14:xfrm>
              <a:off x="11943813" y="1580467"/>
              <a:ext cx="87480" cy="1465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939493" y="1576147"/>
                <a:ext cx="96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14:cNvPr>
              <p14:cNvContentPartPr/>
              <p14:nvPr/>
            </p14:nvContentPartPr>
            <p14:xfrm>
              <a:off x="11973693" y="1670107"/>
              <a:ext cx="195480" cy="658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969373" y="1665787"/>
                <a:ext cx="204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14:cNvPr>
              <p14:cNvContentPartPr/>
              <p14:nvPr/>
            </p14:nvContentPartPr>
            <p14:xfrm>
              <a:off x="10837533" y="1581907"/>
              <a:ext cx="757800" cy="4388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833213" y="1577587"/>
                <a:ext cx="7664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14:cNvPr>
              <p14:cNvContentPartPr/>
              <p14:nvPr/>
            </p14:nvContentPartPr>
            <p14:xfrm>
              <a:off x="10774893" y="1892587"/>
              <a:ext cx="860760" cy="1339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770573" y="1888267"/>
                <a:ext cx="869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14:cNvPr>
              <p14:cNvContentPartPr/>
              <p14:nvPr/>
            </p14:nvContentPartPr>
            <p14:xfrm>
              <a:off x="7592133" y="1372747"/>
              <a:ext cx="15840" cy="216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587813" y="1368427"/>
                <a:ext cx="24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14:cNvPr>
              <p14:cNvContentPartPr/>
              <p14:nvPr/>
            </p14:nvContentPartPr>
            <p14:xfrm>
              <a:off x="7582773" y="1335307"/>
              <a:ext cx="162720" cy="763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578453" y="1330987"/>
                <a:ext cx="171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14:cNvPr>
              <p14:cNvContentPartPr/>
              <p14:nvPr/>
            </p14:nvContentPartPr>
            <p14:xfrm>
              <a:off x="7566933" y="1417747"/>
              <a:ext cx="215640" cy="2052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562613" y="1413427"/>
                <a:ext cx="224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14:cNvPr>
              <p14:cNvContentPartPr/>
              <p14:nvPr/>
            </p14:nvContentPartPr>
            <p14:xfrm>
              <a:off x="7798773" y="1316227"/>
              <a:ext cx="164880" cy="2250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794453" y="1311907"/>
                <a:ext cx="173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14:cNvPr>
              <p14:cNvContentPartPr/>
              <p14:nvPr/>
            </p14:nvContentPartPr>
            <p14:xfrm>
              <a:off x="11698293" y="1621147"/>
              <a:ext cx="14400" cy="1695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693973" y="1616827"/>
                <a:ext cx="23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14:cNvPr>
              <p14:cNvContentPartPr/>
              <p14:nvPr/>
            </p14:nvContentPartPr>
            <p14:xfrm>
              <a:off x="11663733" y="1619707"/>
              <a:ext cx="140760" cy="792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659413" y="1615387"/>
                <a:ext cx="149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14:cNvPr>
              <p14:cNvContentPartPr/>
              <p14:nvPr/>
            </p14:nvContentPartPr>
            <p14:xfrm>
              <a:off x="11659773" y="1725907"/>
              <a:ext cx="114480" cy="802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655453" y="1721587"/>
                <a:ext cx="123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14:cNvPr>
              <p14:cNvContentPartPr/>
              <p14:nvPr/>
            </p14:nvContentPartPr>
            <p14:xfrm>
              <a:off x="11789733" y="1604227"/>
              <a:ext cx="88200" cy="1677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785413" y="1599907"/>
                <a:ext cx="96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14:cNvPr>
              <p14:cNvContentPartPr/>
              <p14:nvPr/>
            </p14:nvContentPartPr>
            <p14:xfrm>
              <a:off x="9757533" y="2354107"/>
              <a:ext cx="110160" cy="176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753213" y="2349787"/>
                <a:ext cx="118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14:cNvPr>
              <p14:cNvContentPartPr/>
              <p14:nvPr/>
            </p14:nvContentPartPr>
            <p14:xfrm>
              <a:off x="9893973" y="2353747"/>
              <a:ext cx="71280" cy="439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889653" y="2349427"/>
                <a:ext cx="79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14:cNvPr>
              <p14:cNvContentPartPr/>
              <p14:nvPr/>
            </p14:nvContentPartPr>
            <p14:xfrm>
              <a:off x="9997293" y="2342947"/>
              <a:ext cx="48600" cy="29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992973" y="2338627"/>
                <a:ext cx="57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14:cNvPr>
              <p14:cNvContentPartPr/>
              <p14:nvPr/>
            </p14:nvContentPartPr>
            <p14:xfrm>
              <a:off x="10076493" y="2259427"/>
              <a:ext cx="137160" cy="11664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072173" y="2255107"/>
                <a:ext cx="145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14:cNvPr>
              <p14:cNvContentPartPr/>
              <p14:nvPr/>
            </p14:nvContentPartPr>
            <p14:xfrm>
              <a:off x="10232013" y="2285347"/>
              <a:ext cx="55080" cy="774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227693" y="2281027"/>
                <a:ext cx="63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14:cNvPr>
              <p14:cNvContentPartPr/>
              <p14:nvPr/>
            </p14:nvContentPartPr>
            <p14:xfrm>
              <a:off x="10485453" y="2245027"/>
              <a:ext cx="9720" cy="1245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481133" y="2240707"/>
                <a:ext cx="18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14:cNvPr>
              <p14:cNvContentPartPr/>
              <p14:nvPr/>
            </p14:nvContentPartPr>
            <p14:xfrm>
              <a:off x="10484373" y="2232067"/>
              <a:ext cx="98280" cy="205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480053" y="2227747"/>
                <a:ext cx="106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14:cNvPr>
              <p14:cNvContentPartPr/>
              <p14:nvPr/>
            </p14:nvContentPartPr>
            <p14:xfrm>
              <a:off x="10468173" y="2293987"/>
              <a:ext cx="129960" cy="774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463853" y="2289667"/>
                <a:ext cx="138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14:cNvPr>
              <p14:cNvContentPartPr/>
              <p14:nvPr/>
            </p14:nvContentPartPr>
            <p14:xfrm>
              <a:off x="10620453" y="2238187"/>
              <a:ext cx="102600" cy="13212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616133" y="2233867"/>
                <a:ext cx="111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14:cNvPr>
              <p14:cNvContentPartPr/>
              <p14:nvPr/>
            </p14:nvContentPartPr>
            <p14:xfrm>
              <a:off x="10633773" y="2261227"/>
              <a:ext cx="114120" cy="691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629453" y="2256907"/>
                <a:ext cx="122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14:cNvPr>
              <p14:cNvContentPartPr/>
              <p14:nvPr/>
            </p14:nvContentPartPr>
            <p14:xfrm>
              <a:off x="10862733" y="2243227"/>
              <a:ext cx="27720" cy="88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858413" y="2238907"/>
                <a:ext cx="36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14:cNvPr>
              <p14:cNvContentPartPr/>
              <p14:nvPr/>
            </p14:nvContentPartPr>
            <p14:xfrm>
              <a:off x="10814493" y="2276347"/>
              <a:ext cx="145080" cy="122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810173" y="2272027"/>
                <a:ext cx="153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14:cNvPr>
              <p14:cNvContentPartPr/>
              <p14:nvPr/>
            </p14:nvContentPartPr>
            <p14:xfrm>
              <a:off x="10963173" y="2216227"/>
              <a:ext cx="133200" cy="1407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958853" y="2211907"/>
                <a:ext cx="141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14:cNvPr>
              <p14:cNvContentPartPr/>
              <p14:nvPr/>
            </p14:nvContentPartPr>
            <p14:xfrm>
              <a:off x="10954173" y="2206147"/>
              <a:ext cx="142920" cy="216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949853" y="2201827"/>
                <a:ext cx="151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14:cNvPr>
              <p14:cNvContentPartPr/>
              <p14:nvPr/>
            </p14:nvContentPartPr>
            <p14:xfrm>
              <a:off x="11168373" y="2194267"/>
              <a:ext cx="124560" cy="127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1164053" y="2189947"/>
                <a:ext cx="133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14:cNvPr>
              <p14:cNvContentPartPr/>
              <p14:nvPr/>
            </p14:nvContentPartPr>
            <p14:xfrm>
              <a:off x="11439093" y="2157187"/>
              <a:ext cx="137880" cy="1591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1434773" y="2152867"/>
                <a:ext cx="146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14:cNvPr>
              <p14:cNvContentPartPr/>
              <p14:nvPr/>
            </p14:nvContentPartPr>
            <p14:xfrm>
              <a:off x="11562573" y="2176627"/>
              <a:ext cx="101520" cy="94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1558253" y="2172307"/>
                <a:ext cx="110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14:cNvPr>
              <p14:cNvContentPartPr/>
              <p14:nvPr/>
            </p14:nvContentPartPr>
            <p14:xfrm>
              <a:off x="11669493" y="2168347"/>
              <a:ext cx="85680" cy="1008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1665173" y="2164027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14:cNvPr>
              <p14:cNvContentPartPr/>
              <p14:nvPr/>
            </p14:nvContentPartPr>
            <p14:xfrm>
              <a:off x="11826453" y="2172307"/>
              <a:ext cx="1440" cy="59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822133" y="2167987"/>
                <a:ext cx="10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14:cNvPr>
              <p14:cNvContentPartPr/>
              <p14:nvPr/>
            </p14:nvContentPartPr>
            <p14:xfrm>
              <a:off x="11779293" y="2142427"/>
              <a:ext cx="85680" cy="1195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1774973" y="2138107"/>
                <a:ext cx="94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14:cNvPr>
              <p14:cNvContentPartPr/>
              <p14:nvPr/>
            </p14:nvContentPartPr>
            <p14:xfrm>
              <a:off x="11888373" y="2201107"/>
              <a:ext cx="18720" cy="41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1884053" y="2196787"/>
                <a:ext cx="27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14:cNvPr>
              <p14:cNvContentPartPr/>
              <p14:nvPr/>
            </p14:nvContentPartPr>
            <p14:xfrm>
              <a:off x="11930133" y="2116867"/>
              <a:ext cx="56160" cy="1234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1925813" y="2112547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14:cNvPr>
              <p14:cNvContentPartPr/>
              <p14:nvPr/>
            </p14:nvContentPartPr>
            <p14:xfrm>
              <a:off x="11864973" y="2059267"/>
              <a:ext cx="20880" cy="165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1860653" y="2054947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14:cNvPr>
              <p14:cNvContentPartPr/>
              <p14:nvPr/>
            </p14:nvContentPartPr>
            <p14:xfrm>
              <a:off x="10541973" y="2480827"/>
              <a:ext cx="13320" cy="1033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537653" y="2476507"/>
                <a:ext cx="21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14:cNvPr>
              <p14:cNvContentPartPr/>
              <p14:nvPr/>
            </p14:nvContentPartPr>
            <p14:xfrm>
              <a:off x="10527933" y="2466787"/>
              <a:ext cx="88200" cy="252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0523613" y="2462467"/>
                <a:ext cx="9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14:cNvPr>
              <p14:cNvContentPartPr/>
              <p14:nvPr/>
            </p14:nvContentPartPr>
            <p14:xfrm>
              <a:off x="10546293" y="2486587"/>
              <a:ext cx="83880" cy="867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541973" y="2482267"/>
                <a:ext cx="92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14:cNvPr>
              <p14:cNvContentPartPr/>
              <p14:nvPr/>
            </p14:nvContentPartPr>
            <p14:xfrm>
              <a:off x="10674093" y="2456707"/>
              <a:ext cx="122400" cy="1526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669773" y="2452387"/>
                <a:ext cx="131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14:cNvPr>
              <p14:cNvContentPartPr/>
              <p14:nvPr/>
            </p14:nvContentPartPr>
            <p14:xfrm>
              <a:off x="10862733" y="2471827"/>
              <a:ext cx="117720" cy="100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858413" y="2467507"/>
                <a:ext cx="126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14:cNvPr>
              <p14:cNvContentPartPr/>
              <p14:nvPr/>
            </p14:nvContentPartPr>
            <p14:xfrm>
              <a:off x="11026173" y="2455987"/>
              <a:ext cx="95760" cy="1173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1021853" y="2451667"/>
                <a:ext cx="104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14:cNvPr>
              <p14:cNvContentPartPr/>
              <p14:nvPr/>
            </p14:nvContentPartPr>
            <p14:xfrm>
              <a:off x="11020773" y="2452027"/>
              <a:ext cx="109440" cy="97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1016453" y="2447707"/>
                <a:ext cx="118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14:cNvPr>
              <p14:cNvContentPartPr/>
              <p14:nvPr/>
            </p14:nvContentPartPr>
            <p14:xfrm>
              <a:off x="11150733" y="2430787"/>
              <a:ext cx="118440" cy="11628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1146413" y="2426467"/>
                <a:ext cx="127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14:cNvPr>
              <p14:cNvContentPartPr/>
              <p14:nvPr/>
            </p14:nvContentPartPr>
            <p14:xfrm>
              <a:off x="11312733" y="2463547"/>
              <a:ext cx="165960" cy="522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308413" y="2459227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14:cNvPr>
              <p14:cNvContentPartPr/>
              <p14:nvPr/>
            </p14:nvContentPartPr>
            <p14:xfrm>
              <a:off x="11515413" y="2404147"/>
              <a:ext cx="106560" cy="986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511093" y="2399827"/>
                <a:ext cx="115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14:cNvPr>
              <p14:cNvContentPartPr/>
              <p14:nvPr/>
            </p14:nvContentPartPr>
            <p14:xfrm>
              <a:off x="11624493" y="2410627"/>
              <a:ext cx="45000" cy="889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620173" y="2406307"/>
                <a:ext cx="53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14:cNvPr>
              <p14:cNvContentPartPr/>
              <p14:nvPr/>
            </p14:nvContentPartPr>
            <p14:xfrm>
              <a:off x="11669133" y="2406667"/>
              <a:ext cx="84960" cy="788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664813" y="2402347"/>
                <a:ext cx="93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14:cNvPr>
              <p14:cNvContentPartPr/>
              <p14:nvPr/>
            </p14:nvContentPartPr>
            <p14:xfrm>
              <a:off x="11787573" y="2417107"/>
              <a:ext cx="11880" cy="608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783253" y="2412787"/>
                <a:ext cx="20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14:cNvPr>
              <p14:cNvContentPartPr/>
              <p14:nvPr/>
            </p14:nvContentPartPr>
            <p14:xfrm>
              <a:off x="11733933" y="2383627"/>
              <a:ext cx="104040" cy="1166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1729253" y="2379307"/>
                <a:ext cx="112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14:cNvPr>
              <p14:cNvContentPartPr/>
              <p14:nvPr/>
            </p14:nvContentPartPr>
            <p14:xfrm>
              <a:off x="11844093" y="2417467"/>
              <a:ext cx="19440" cy="723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1839773" y="2413147"/>
                <a:ext cx="28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14:cNvPr>
              <p14:cNvContentPartPr/>
              <p14:nvPr/>
            </p14:nvContentPartPr>
            <p14:xfrm>
              <a:off x="11899173" y="2365627"/>
              <a:ext cx="74880" cy="1026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894853" y="2361307"/>
                <a:ext cx="83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14:cNvPr>
              <p14:cNvContentPartPr/>
              <p14:nvPr/>
            </p14:nvContentPartPr>
            <p14:xfrm>
              <a:off x="11609013" y="2605387"/>
              <a:ext cx="19080" cy="943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1604693" y="2601067"/>
                <a:ext cx="27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14:cNvPr>
              <p14:cNvContentPartPr/>
              <p14:nvPr/>
            </p14:nvContentPartPr>
            <p14:xfrm>
              <a:off x="11588133" y="2590987"/>
              <a:ext cx="117720" cy="604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1583813" y="2586667"/>
                <a:ext cx="126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14:cNvPr>
              <p14:cNvContentPartPr/>
              <p14:nvPr/>
            </p14:nvContentPartPr>
            <p14:xfrm>
              <a:off x="11604693" y="2688187"/>
              <a:ext cx="106560" cy="16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1600373" y="2683867"/>
                <a:ext cx="11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14:cNvPr>
              <p14:cNvContentPartPr/>
              <p14:nvPr/>
            </p14:nvContentPartPr>
            <p14:xfrm>
              <a:off x="11732133" y="2629147"/>
              <a:ext cx="108000" cy="86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27813" y="2624827"/>
                <a:ext cx="11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14:cNvPr>
              <p14:cNvContentPartPr/>
              <p14:nvPr/>
            </p14:nvContentPartPr>
            <p14:xfrm>
              <a:off x="11814213" y="2110227"/>
              <a:ext cx="20880" cy="7524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809893" y="2105907"/>
                <a:ext cx="29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14:cNvPr>
              <p14:cNvContentPartPr/>
              <p14:nvPr/>
            </p14:nvContentPartPr>
            <p14:xfrm>
              <a:off x="10295373" y="2070267"/>
              <a:ext cx="1846800" cy="184428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291053" y="2065947"/>
                <a:ext cx="1855440" cy="18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14:cNvPr>
              <p14:cNvContentPartPr/>
              <p14:nvPr/>
            </p14:nvContentPartPr>
            <p14:xfrm>
              <a:off x="11458173" y="3165027"/>
              <a:ext cx="510120" cy="40788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1453853" y="3160707"/>
                <a:ext cx="5187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14:cNvPr>
              <p14:cNvContentPartPr/>
              <p14:nvPr/>
            </p14:nvContentPartPr>
            <p14:xfrm>
              <a:off x="11385093" y="2301387"/>
              <a:ext cx="632520" cy="2628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1380773" y="2297067"/>
                <a:ext cx="64116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6150E973-F09C-4CA3-86E1-CA9C9D74961E}"/>
              </a:ext>
            </a:extLst>
          </p:cNvPr>
          <p:cNvGrpSpPr/>
          <p:nvPr/>
        </p:nvGrpSpPr>
        <p:grpSpPr>
          <a:xfrm>
            <a:off x="6287133" y="4502067"/>
            <a:ext cx="2404440" cy="1569240"/>
            <a:chOff x="6287133" y="4502067"/>
            <a:chExt cx="2404440" cy="15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14:cNvPr>
                <p14:cNvContentPartPr/>
                <p14:nvPr/>
              </p14:nvContentPartPr>
              <p14:xfrm>
                <a:off x="6300453" y="4751547"/>
                <a:ext cx="178560" cy="1339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96133" y="4747227"/>
                  <a:ext cx="18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14:cNvPr>
                <p14:cNvContentPartPr/>
                <p14:nvPr/>
              </p14:nvContentPartPr>
              <p14:xfrm>
                <a:off x="6456333" y="4761987"/>
                <a:ext cx="11304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452013" y="4757667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14:cNvPr>
                <p14:cNvContentPartPr/>
                <p14:nvPr/>
              </p14:nvContentPartPr>
              <p14:xfrm>
                <a:off x="6594933" y="4737147"/>
                <a:ext cx="62640" cy="122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90613" y="4732827"/>
                  <a:ext cx="71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14:cNvPr>
                <p14:cNvContentPartPr/>
                <p14:nvPr/>
              </p14:nvContentPartPr>
              <p14:xfrm>
                <a:off x="6621573" y="4734627"/>
                <a:ext cx="96840" cy="1537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17253" y="4730307"/>
                  <a:ext cx="105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14:cNvPr>
                <p14:cNvContentPartPr/>
                <p14:nvPr/>
              </p14:nvContentPartPr>
              <p14:xfrm>
                <a:off x="6766653" y="4795467"/>
                <a:ext cx="161280" cy="14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62333" y="4791147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14:cNvPr>
                <p14:cNvContentPartPr/>
                <p14:nvPr/>
              </p14:nvContentPartPr>
              <p14:xfrm>
                <a:off x="6780693" y="4844787"/>
                <a:ext cx="161640" cy="15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76373" y="4840467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14:cNvPr>
                <p14:cNvContentPartPr/>
                <p14:nvPr/>
              </p14:nvContentPartPr>
              <p14:xfrm>
                <a:off x="7012533" y="4817427"/>
                <a:ext cx="136800" cy="158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08213" y="4813107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14:cNvPr>
                <p14:cNvContentPartPr/>
                <p14:nvPr/>
              </p14:nvContentPartPr>
              <p14:xfrm>
                <a:off x="7233933" y="4716627"/>
                <a:ext cx="104400" cy="139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229613" y="4712307"/>
                  <a:ext cx="11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14:cNvPr>
                <p14:cNvContentPartPr/>
                <p14:nvPr/>
              </p14:nvContentPartPr>
              <p14:xfrm>
                <a:off x="7234293" y="4725267"/>
                <a:ext cx="118440" cy="1674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229973" y="4720947"/>
                  <a:ext cx="12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14:cNvPr>
                <p14:cNvContentPartPr/>
                <p14:nvPr/>
              </p14:nvContentPartPr>
              <p14:xfrm>
                <a:off x="7385853" y="4724907"/>
                <a:ext cx="153360" cy="1314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81533" y="4720587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14:cNvPr>
                <p14:cNvContentPartPr/>
                <p14:nvPr/>
              </p14:nvContentPartPr>
              <p14:xfrm>
                <a:off x="7499613" y="4818507"/>
                <a:ext cx="115200" cy="116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495293" y="4814187"/>
                  <a:ext cx="123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14:cNvPr>
                <p14:cNvContentPartPr/>
                <p14:nvPr/>
              </p14:nvContentPartPr>
              <p14:xfrm>
                <a:off x="7686453" y="4763787"/>
                <a:ext cx="119520" cy="15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82133" y="4759467"/>
                  <a:ext cx="12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14:cNvPr>
                <p14:cNvContentPartPr/>
                <p14:nvPr/>
              </p14:nvContentPartPr>
              <p14:xfrm>
                <a:off x="7886613" y="4708347"/>
                <a:ext cx="19080" cy="112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82293" y="4704027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14:cNvPr>
                <p14:cNvContentPartPr/>
                <p14:nvPr/>
              </p14:nvContentPartPr>
              <p14:xfrm>
                <a:off x="7837293" y="4686387"/>
                <a:ext cx="143280" cy="1666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832973" y="4682067"/>
                  <a:ext cx="151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14:cNvPr>
                <p14:cNvContentPartPr/>
                <p14:nvPr/>
              </p14:nvContentPartPr>
              <p14:xfrm>
                <a:off x="8068053" y="4729227"/>
                <a:ext cx="8280" cy="874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063733" y="4724907"/>
                  <a:ext cx="1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14:cNvPr>
                <p14:cNvContentPartPr/>
                <p14:nvPr/>
              </p14:nvContentPartPr>
              <p14:xfrm>
                <a:off x="7992813" y="4765227"/>
                <a:ext cx="127800" cy="10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988493" y="4760907"/>
                  <a:ext cx="136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14:cNvPr>
                <p14:cNvContentPartPr/>
                <p14:nvPr/>
              </p14:nvContentPartPr>
              <p14:xfrm>
                <a:off x="8122773" y="4698987"/>
                <a:ext cx="124920" cy="97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118453" y="4694667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14:cNvPr>
                <p14:cNvContentPartPr/>
                <p14:nvPr/>
              </p14:nvContentPartPr>
              <p14:xfrm>
                <a:off x="7775733" y="4637787"/>
                <a:ext cx="96480" cy="2599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71413" y="4633467"/>
                  <a:ext cx="105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14:cNvPr>
                <p14:cNvContentPartPr/>
                <p14:nvPr/>
              </p14:nvContentPartPr>
              <p14:xfrm>
                <a:off x="8182893" y="4624827"/>
                <a:ext cx="118440" cy="3106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178573" y="4620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14:cNvPr>
                <p14:cNvContentPartPr/>
                <p14:nvPr/>
              </p14:nvContentPartPr>
              <p14:xfrm>
                <a:off x="8403573" y="4723107"/>
                <a:ext cx="18000" cy="105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399253" y="4718787"/>
                  <a:ext cx="2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14:cNvPr>
                <p14:cNvContentPartPr/>
                <p14:nvPr/>
              </p14:nvContentPartPr>
              <p14:xfrm>
                <a:off x="8337333" y="4757667"/>
                <a:ext cx="132120" cy="183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33013" y="4753347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14:cNvPr>
                <p14:cNvContentPartPr/>
                <p14:nvPr/>
              </p14:nvContentPartPr>
              <p14:xfrm>
                <a:off x="8490693" y="4720587"/>
                <a:ext cx="65520" cy="1008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486373" y="4716267"/>
                  <a:ext cx="7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14:cNvPr>
                <p14:cNvContentPartPr/>
                <p14:nvPr/>
              </p14:nvContentPartPr>
              <p14:xfrm>
                <a:off x="8470893" y="4642467"/>
                <a:ext cx="150120" cy="658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466573" y="4638147"/>
                  <a:ext cx="158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14:cNvPr>
                <p14:cNvContentPartPr/>
                <p14:nvPr/>
              </p14:nvContentPartPr>
              <p14:xfrm>
                <a:off x="8316813" y="4705827"/>
                <a:ext cx="158400" cy="1418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312493" y="4701507"/>
                  <a:ext cx="167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14:cNvPr>
                <p14:cNvContentPartPr/>
                <p14:nvPr/>
              </p14:nvContentPartPr>
              <p14:xfrm>
                <a:off x="7600773" y="4729587"/>
                <a:ext cx="196200" cy="8568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96453" y="4725267"/>
                  <a:ext cx="204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14:cNvPr>
                <p14:cNvContentPartPr/>
                <p14:nvPr/>
              </p14:nvContentPartPr>
              <p14:xfrm>
                <a:off x="6936933" y="4735347"/>
                <a:ext cx="202680" cy="1562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32613" y="4731027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14:cNvPr>
                <p14:cNvContentPartPr/>
                <p14:nvPr/>
              </p14:nvContentPartPr>
              <p14:xfrm>
                <a:off x="6302973" y="5104707"/>
                <a:ext cx="28080" cy="1666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298653" y="5100387"/>
                  <a:ext cx="3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14:cNvPr>
                <p14:cNvContentPartPr/>
                <p14:nvPr/>
              </p14:nvContentPartPr>
              <p14:xfrm>
                <a:off x="6291813" y="5101827"/>
                <a:ext cx="162000" cy="1047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87493" y="5097507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14:cNvPr>
                <p14:cNvContentPartPr/>
                <p14:nvPr/>
              </p14:nvContentPartPr>
              <p14:xfrm>
                <a:off x="6287133" y="5261307"/>
                <a:ext cx="156240" cy="32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282813" y="5256987"/>
                  <a:ext cx="164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14:cNvPr>
                <p14:cNvContentPartPr/>
                <p14:nvPr/>
              </p14:nvContentPartPr>
              <p14:xfrm>
                <a:off x="6498813" y="5125947"/>
                <a:ext cx="117000" cy="149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94493" y="5121627"/>
                  <a:ext cx="125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14:cNvPr>
                <p14:cNvContentPartPr/>
                <p14:nvPr/>
              </p14:nvContentPartPr>
              <p14:xfrm>
                <a:off x="6748293" y="5194707"/>
                <a:ext cx="208440" cy="29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43973" y="5190387"/>
                  <a:ext cx="21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14:cNvPr>
                <p14:cNvContentPartPr/>
                <p14:nvPr/>
              </p14:nvContentPartPr>
              <p14:xfrm>
                <a:off x="6770973" y="5254107"/>
                <a:ext cx="211680" cy="11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766653" y="5249787"/>
                  <a:ext cx="220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14:cNvPr>
                <p14:cNvContentPartPr/>
                <p14:nvPr/>
              </p14:nvContentPartPr>
              <p14:xfrm>
                <a:off x="7044573" y="5223507"/>
                <a:ext cx="121320" cy="11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040253" y="5219187"/>
                  <a:ext cx="129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14:cNvPr>
                <p14:cNvContentPartPr/>
                <p14:nvPr/>
              </p14:nvContentPartPr>
              <p14:xfrm>
                <a:off x="7197933" y="5133147"/>
                <a:ext cx="108720" cy="1274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193613" y="5128827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14:cNvPr>
                <p14:cNvContentPartPr/>
                <p14:nvPr/>
              </p14:nvContentPartPr>
              <p14:xfrm>
                <a:off x="7209813" y="5143947"/>
                <a:ext cx="105840" cy="1382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05493" y="5139627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14:cNvPr>
                <p14:cNvContentPartPr/>
                <p14:nvPr/>
              </p14:nvContentPartPr>
              <p14:xfrm>
                <a:off x="7340853" y="5127747"/>
                <a:ext cx="150840" cy="1177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36533" y="5123427"/>
                  <a:ext cx="15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14:cNvPr>
                <p14:cNvContentPartPr/>
                <p14:nvPr/>
              </p14:nvContentPartPr>
              <p14:xfrm>
                <a:off x="7468653" y="5219547"/>
                <a:ext cx="88200" cy="1296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464333" y="5215227"/>
                  <a:ext cx="9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14:cNvPr>
                <p14:cNvContentPartPr/>
                <p14:nvPr/>
              </p14:nvContentPartPr>
              <p14:xfrm>
                <a:off x="7642893" y="5221347"/>
                <a:ext cx="99000" cy="17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638573" y="5217027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14:cNvPr>
                <p14:cNvContentPartPr/>
                <p14:nvPr/>
              </p14:nvContentPartPr>
              <p14:xfrm>
                <a:off x="7842693" y="5140347"/>
                <a:ext cx="4680" cy="125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838373" y="5136027"/>
                  <a:ext cx="13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14:cNvPr>
                <p14:cNvContentPartPr/>
                <p14:nvPr/>
              </p14:nvContentPartPr>
              <p14:xfrm>
                <a:off x="7783293" y="5144667"/>
                <a:ext cx="115560" cy="1310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778973" y="5140347"/>
                  <a:ext cx="12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14:cNvPr>
                <p14:cNvContentPartPr/>
                <p14:nvPr/>
              </p14:nvContentPartPr>
              <p14:xfrm>
                <a:off x="7899573" y="5076987"/>
                <a:ext cx="83520" cy="1058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895253" y="5072667"/>
                  <a:ext cx="92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14:cNvPr>
                <p14:cNvContentPartPr/>
                <p14:nvPr/>
              </p14:nvContentPartPr>
              <p14:xfrm>
                <a:off x="8039973" y="5172747"/>
                <a:ext cx="29880" cy="831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035653" y="516842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14:cNvPr>
                <p14:cNvContentPartPr/>
                <p14:nvPr/>
              </p14:nvContentPartPr>
              <p14:xfrm>
                <a:off x="8003613" y="5139987"/>
                <a:ext cx="141840" cy="1130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99293" y="5135667"/>
                  <a:ext cx="150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14:cNvPr>
                <p14:cNvContentPartPr/>
                <p14:nvPr/>
              </p14:nvContentPartPr>
              <p14:xfrm>
                <a:off x="8057613" y="5141787"/>
                <a:ext cx="150120" cy="1062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53293" y="5137467"/>
                  <a:ext cx="158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14:cNvPr>
                <p14:cNvContentPartPr/>
                <p14:nvPr/>
              </p14:nvContentPartPr>
              <p14:xfrm>
                <a:off x="8176053" y="5078427"/>
                <a:ext cx="80640" cy="968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171733" y="5074107"/>
                  <a:ext cx="8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14:cNvPr>
                <p14:cNvContentPartPr/>
                <p14:nvPr/>
              </p14:nvContentPartPr>
              <p14:xfrm>
                <a:off x="8156253" y="5058627"/>
                <a:ext cx="137520" cy="2538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51933" y="5054307"/>
                  <a:ext cx="146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14:cNvPr>
                <p14:cNvContentPartPr/>
                <p14:nvPr/>
              </p14:nvContentPartPr>
              <p14:xfrm>
                <a:off x="7769973" y="5079867"/>
                <a:ext cx="84600" cy="2458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65653" y="5075547"/>
                  <a:ext cx="93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14:cNvPr>
                <p14:cNvContentPartPr/>
                <p14:nvPr/>
              </p14:nvContentPartPr>
              <p14:xfrm>
                <a:off x="8358933" y="5129907"/>
                <a:ext cx="20160" cy="1238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54613" y="5125587"/>
                  <a:ext cx="2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14:cNvPr>
                <p14:cNvContentPartPr/>
                <p14:nvPr/>
              </p14:nvContentPartPr>
              <p14:xfrm>
                <a:off x="8293773" y="5170947"/>
                <a:ext cx="118440" cy="21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89453" y="5166627"/>
                  <a:ext cx="12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14:cNvPr>
                <p14:cNvContentPartPr/>
                <p14:nvPr/>
              </p14:nvContentPartPr>
              <p14:xfrm>
                <a:off x="8434893" y="5136387"/>
                <a:ext cx="134640" cy="1018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430573" y="5132067"/>
                  <a:ext cx="143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14:cNvPr>
                <p14:cNvContentPartPr/>
                <p14:nvPr/>
              </p14:nvContentPartPr>
              <p14:xfrm>
                <a:off x="8430213" y="5052507"/>
                <a:ext cx="144720" cy="720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25893" y="5048187"/>
                  <a:ext cx="15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14:cNvPr>
                <p14:cNvContentPartPr/>
                <p14:nvPr/>
              </p14:nvContentPartPr>
              <p14:xfrm>
                <a:off x="8554053" y="5000667"/>
                <a:ext cx="137520" cy="1260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549733" y="4996347"/>
                  <a:ext cx="146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14:cNvPr>
                <p14:cNvContentPartPr/>
                <p14:nvPr/>
              </p14:nvContentPartPr>
              <p14:xfrm>
                <a:off x="8246973" y="5113707"/>
                <a:ext cx="214560" cy="1897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242653" y="5109387"/>
                  <a:ext cx="22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14:cNvPr>
                <p14:cNvContentPartPr/>
                <p14:nvPr/>
              </p14:nvContentPartPr>
              <p14:xfrm>
                <a:off x="7608333" y="5181027"/>
                <a:ext cx="180720" cy="1231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604013" y="5176707"/>
                  <a:ext cx="18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14:cNvPr>
                <p14:cNvContentPartPr/>
                <p14:nvPr/>
              </p14:nvContentPartPr>
              <p14:xfrm>
                <a:off x="6993813" y="5088867"/>
                <a:ext cx="241560" cy="2044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89493" y="5084547"/>
                  <a:ext cx="25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14:cNvPr>
                <p14:cNvContentPartPr/>
                <p14:nvPr/>
              </p14:nvContentPartPr>
              <p14:xfrm>
                <a:off x="6821373" y="5426907"/>
                <a:ext cx="18360" cy="91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817053" y="5422587"/>
                  <a:ext cx="2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14:cNvPr>
                <p14:cNvContentPartPr/>
                <p14:nvPr/>
              </p14:nvContentPartPr>
              <p14:xfrm>
                <a:off x="6727413" y="5368947"/>
                <a:ext cx="174960" cy="181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723093" y="5364627"/>
                  <a:ext cx="18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14:cNvPr>
                <p14:cNvContentPartPr/>
                <p14:nvPr/>
              </p14:nvContentPartPr>
              <p14:xfrm>
                <a:off x="6924333" y="5393427"/>
                <a:ext cx="206640" cy="1436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920013" y="5389107"/>
                  <a:ext cx="21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14:cNvPr>
                <p14:cNvContentPartPr/>
                <p14:nvPr/>
              </p14:nvContentPartPr>
              <p14:xfrm>
                <a:off x="7266693" y="5474067"/>
                <a:ext cx="217800" cy="61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262373" y="5469747"/>
                  <a:ext cx="226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14:cNvPr>
                <p14:cNvContentPartPr/>
                <p14:nvPr/>
              </p14:nvContentPartPr>
              <p14:xfrm>
                <a:off x="7376493" y="5399907"/>
                <a:ext cx="27000" cy="50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372173" y="5395587"/>
                  <a:ext cx="35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14:cNvPr>
                <p14:cNvContentPartPr/>
                <p14:nvPr/>
              </p14:nvContentPartPr>
              <p14:xfrm>
                <a:off x="7597893" y="5472987"/>
                <a:ext cx="90720" cy="152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593573" y="5468667"/>
                  <a:ext cx="9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14:cNvPr>
                <p14:cNvContentPartPr/>
                <p14:nvPr/>
              </p14:nvContentPartPr>
              <p14:xfrm>
                <a:off x="7710213" y="5452827"/>
                <a:ext cx="51120" cy="788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05893" y="5448507"/>
                  <a:ext cx="5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14:cNvPr>
                <p14:cNvContentPartPr/>
                <p14:nvPr/>
              </p14:nvContentPartPr>
              <p14:xfrm>
                <a:off x="7773573" y="5457507"/>
                <a:ext cx="99360" cy="727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69253" y="5453187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14:cNvPr>
                <p14:cNvContentPartPr/>
                <p14:nvPr/>
              </p14:nvContentPartPr>
              <p14:xfrm>
                <a:off x="7877253" y="5449947"/>
                <a:ext cx="71640" cy="806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872933" y="5445627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14:cNvPr>
                <p14:cNvContentPartPr/>
                <p14:nvPr/>
              </p14:nvContentPartPr>
              <p14:xfrm>
                <a:off x="7984173" y="5384787"/>
                <a:ext cx="135360" cy="1166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79853" y="5380467"/>
                  <a:ext cx="14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14:cNvPr>
                <p14:cNvContentPartPr/>
                <p14:nvPr/>
              </p14:nvContentPartPr>
              <p14:xfrm>
                <a:off x="8092533" y="5388027"/>
                <a:ext cx="135720" cy="835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88213" y="5383707"/>
                  <a:ext cx="144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14:cNvPr>
                <p14:cNvContentPartPr/>
                <p14:nvPr/>
              </p14:nvContentPartPr>
              <p14:xfrm>
                <a:off x="8252733" y="5402427"/>
                <a:ext cx="109080" cy="705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248413" y="5398107"/>
                  <a:ext cx="11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14:cNvPr>
                <p14:cNvContentPartPr/>
                <p14:nvPr/>
              </p14:nvContentPartPr>
              <p14:xfrm>
                <a:off x="6836133" y="5665587"/>
                <a:ext cx="108360" cy="1422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831813" y="5661267"/>
                  <a:ext cx="11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14:cNvPr>
                <p14:cNvContentPartPr/>
                <p14:nvPr/>
              </p14:nvContentPartPr>
              <p14:xfrm>
                <a:off x="6925773" y="5688987"/>
                <a:ext cx="171720" cy="56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921453" y="5684667"/>
                  <a:ext cx="180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14:cNvPr>
                <p14:cNvContentPartPr/>
                <p14:nvPr/>
              </p14:nvContentPartPr>
              <p14:xfrm>
                <a:off x="7181013" y="5639667"/>
                <a:ext cx="114840" cy="921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176693" y="5635347"/>
                  <a:ext cx="12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14:cNvPr>
                <p14:cNvContentPartPr/>
                <p14:nvPr/>
              </p14:nvContentPartPr>
              <p14:xfrm>
                <a:off x="7188573" y="5673507"/>
                <a:ext cx="122400" cy="799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184253" y="5669187"/>
                  <a:ext cx="13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14:cNvPr>
                <p14:cNvContentPartPr/>
                <p14:nvPr/>
              </p14:nvContentPartPr>
              <p14:xfrm>
                <a:off x="7327893" y="5648667"/>
                <a:ext cx="128880" cy="78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23573" y="5644347"/>
                  <a:ext cx="137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14:cNvPr>
                <p14:cNvContentPartPr/>
                <p14:nvPr/>
              </p14:nvContentPartPr>
              <p14:xfrm>
                <a:off x="7486293" y="5593947"/>
                <a:ext cx="49680" cy="1533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1973" y="5589627"/>
                  <a:ext cx="5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14:cNvPr>
                <p14:cNvContentPartPr/>
                <p14:nvPr/>
              </p14:nvContentPartPr>
              <p14:xfrm>
                <a:off x="7582773" y="5615547"/>
                <a:ext cx="136800" cy="83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578453" y="5611227"/>
                  <a:ext cx="145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14:cNvPr>
                <p14:cNvContentPartPr/>
                <p14:nvPr/>
              </p14:nvContentPartPr>
              <p14:xfrm>
                <a:off x="7706973" y="5602227"/>
                <a:ext cx="111960" cy="928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702653" y="5597907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14:cNvPr>
                <p14:cNvContentPartPr/>
                <p14:nvPr/>
              </p14:nvContentPartPr>
              <p14:xfrm>
                <a:off x="7844133" y="5607267"/>
                <a:ext cx="114480" cy="1267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839813" y="5602947"/>
                  <a:ext cx="12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14:cNvPr>
                <p14:cNvContentPartPr/>
                <p14:nvPr/>
              </p14:nvContentPartPr>
              <p14:xfrm>
                <a:off x="7872573" y="5666307"/>
                <a:ext cx="96480" cy="97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68253" y="5661987"/>
                  <a:ext cx="105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14:cNvPr>
                <p14:cNvContentPartPr/>
                <p14:nvPr/>
              </p14:nvContentPartPr>
              <p14:xfrm>
                <a:off x="8007213" y="5636787"/>
                <a:ext cx="166320" cy="374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002893" y="5632467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14:cNvPr>
                <p14:cNvContentPartPr/>
                <p14:nvPr/>
              </p14:nvContentPartPr>
              <p14:xfrm>
                <a:off x="8254173" y="5571627"/>
                <a:ext cx="85320" cy="1278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49853" y="5567307"/>
                  <a:ext cx="93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14:cNvPr>
                <p14:cNvContentPartPr/>
                <p14:nvPr/>
              </p14:nvContentPartPr>
              <p14:xfrm>
                <a:off x="8337333" y="5562267"/>
                <a:ext cx="100080" cy="100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33013" y="5557947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14:cNvPr>
                <p14:cNvContentPartPr/>
                <p14:nvPr/>
              </p14:nvContentPartPr>
              <p14:xfrm>
                <a:off x="8369373" y="5552547"/>
                <a:ext cx="33480" cy="1245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65053" y="554822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14:cNvPr>
                <p14:cNvContentPartPr/>
                <p14:nvPr/>
              </p14:nvContentPartPr>
              <p14:xfrm>
                <a:off x="8440293" y="5556147"/>
                <a:ext cx="86400" cy="1227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435973" y="5551827"/>
                  <a:ext cx="95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14:cNvPr>
                <p14:cNvContentPartPr/>
                <p14:nvPr/>
              </p14:nvContentPartPr>
              <p14:xfrm>
                <a:off x="8436693" y="5591427"/>
                <a:ext cx="88920" cy="108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32373" y="5587107"/>
                  <a:ext cx="97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14:cNvPr>
                <p14:cNvContentPartPr/>
                <p14:nvPr/>
              </p14:nvContentPartPr>
              <p14:xfrm>
                <a:off x="8421933" y="5464707"/>
                <a:ext cx="208080" cy="1785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17613" y="5460387"/>
                  <a:ext cx="21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14:cNvPr>
                <p14:cNvContentPartPr/>
                <p14:nvPr/>
              </p14:nvContentPartPr>
              <p14:xfrm>
                <a:off x="6911373" y="5926587"/>
                <a:ext cx="12240" cy="77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907053" y="5922267"/>
                  <a:ext cx="20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14:cNvPr>
                <p14:cNvContentPartPr/>
                <p14:nvPr/>
              </p14:nvContentPartPr>
              <p14:xfrm>
                <a:off x="6912813" y="5884827"/>
                <a:ext cx="132120" cy="100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08493" y="5880507"/>
                  <a:ext cx="140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14:cNvPr>
                <p14:cNvContentPartPr/>
                <p14:nvPr/>
              </p14:nvContentPartPr>
              <p14:xfrm>
                <a:off x="6918933" y="5961507"/>
                <a:ext cx="109440" cy="84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14613" y="5957187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14:cNvPr>
                <p14:cNvContentPartPr/>
                <p14:nvPr/>
              </p14:nvContentPartPr>
              <p14:xfrm>
                <a:off x="7062573" y="5918307"/>
                <a:ext cx="126000" cy="106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58253" y="5913987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14:cNvPr>
                <p14:cNvContentPartPr/>
                <p14:nvPr/>
              </p14:nvContentPartPr>
              <p14:xfrm>
                <a:off x="7357053" y="5895267"/>
                <a:ext cx="159120" cy="124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352733" y="5890947"/>
                  <a:ext cx="167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14:cNvPr>
                <p14:cNvContentPartPr/>
                <p14:nvPr/>
              </p14:nvContentPartPr>
              <p14:xfrm>
                <a:off x="7502133" y="5895267"/>
                <a:ext cx="90000" cy="108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497813" y="5890947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14:cNvPr>
                <p14:cNvContentPartPr/>
                <p14:nvPr/>
              </p14:nvContentPartPr>
              <p14:xfrm>
                <a:off x="7607973" y="5883387"/>
                <a:ext cx="78480" cy="900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603653" y="5879067"/>
                  <a:ext cx="8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14:cNvPr>
                <p14:cNvContentPartPr/>
                <p14:nvPr/>
              </p14:nvContentPartPr>
              <p14:xfrm>
                <a:off x="7625253" y="5876547"/>
                <a:ext cx="82080" cy="1260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620933" y="587222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14:cNvPr>
                <p14:cNvContentPartPr/>
                <p14:nvPr/>
              </p14:nvContentPartPr>
              <p14:xfrm>
                <a:off x="7197933" y="5807427"/>
                <a:ext cx="56880" cy="2340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193613" y="5803107"/>
                  <a:ext cx="65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14:cNvPr>
                <p14:cNvContentPartPr/>
                <p14:nvPr/>
              </p14:nvContentPartPr>
              <p14:xfrm>
                <a:off x="7169133" y="5949627"/>
                <a:ext cx="178920" cy="1216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164813" y="5945307"/>
                  <a:ext cx="187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14:cNvPr>
                <p14:cNvContentPartPr/>
                <p14:nvPr/>
              </p14:nvContentPartPr>
              <p14:xfrm>
                <a:off x="7796613" y="5831187"/>
                <a:ext cx="63720" cy="1713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792293" y="5826867"/>
                  <a:ext cx="7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14:cNvPr>
                <p14:cNvContentPartPr/>
                <p14:nvPr/>
              </p14:nvContentPartPr>
              <p14:xfrm>
                <a:off x="7748733" y="5922267"/>
                <a:ext cx="216720" cy="1346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744413" y="5917947"/>
                  <a:ext cx="225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14:cNvPr>
                <p14:cNvContentPartPr/>
                <p14:nvPr/>
              </p14:nvContentPartPr>
              <p14:xfrm>
                <a:off x="7189293" y="4523307"/>
                <a:ext cx="438840" cy="4683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184973" y="4518987"/>
                  <a:ext cx="447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14:cNvPr>
                <p14:cNvContentPartPr/>
                <p14:nvPr/>
              </p14:nvContentPartPr>
              <p14:xfrm>
                <a:off x="7164093" y="4970427"/>
                <a:ext cx="429480" cy="4392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159773" y="4966107"/>
                  <a:ext cx="438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14:cNvPr>
                <p14:cNvContentPartPr/>
                <p14:nvPr/>
              </p14:nvContentPartPr>
              <p14:xfrm>
                <a:off x="7191813" y="4502067"/>
                <a:ext cx="431640" cy="472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87493" y="4497747"/>
                  <a:ext cx="440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14:cNvPr>
                <p14:cNvContentPartPr/>
                <p14:nvPr/>
              </p14:nvContentPartPr>
              <p14:xfrm>
                <a:off x="7204773" y="4988787"/>
                <a:ext cx="393840" cy="4420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00453" y="4984467"/>
                  <a:ext cx="402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14:cNvPr>
                <p14:cNvContentPartPr/>
                <p14:nvPr/>
              </p14:nvContentPartPr>
              <p14:xfrm>
                <a:off x="7394133" y="4605387"/>
                <a:ext cx="50400" cy="489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389813" y="4601067"/>
                  <a:ext cx="59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14:cNvPr>
                <p14:cNvContentPartPr/>
                <p14:nvPr/>
              </p14:nvContentPartPr>
              <p14:xfrm>
                <a:off x="7133133" y="4528707"/>
                <a:ext cx="416520" cy="5709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128813" y="4524387"/>
                  <a:ext cx="4251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14:cNvPr>
                <p14:cNvContentPartPr/>
                <p14:nvPr/>
              </p14:nvContentPartPr>
              <p14:xfrm>
                <a:off x="7156173" y="4986627"/>
                <a:ext cx="377280" cy="4406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51853" y="4982307"/>
                  <a:ext cx="38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14:cNvPr>
                <p14:cNvContentPartPr/>
                <p14:nvPr/>
              </p14:nvContentPartPr>
              <p14:xfrm>
                <a:off x="8081373" y="5737227"/>
                <a:ext cx="498600" cy="993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077053" y="5732907"/>
                  <a:ext cx="5072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2" name="Gruppieren 581">
            <a:extLst>
              <a:ext uri="{FF2B5EF4-FFF2-40B4-BE49-F238E27FC236}">
                <a16:creationId xmlns:a16="http://schemas.microsoft.com/office/drawing/2014/main" id="{EC7EE7A2-9E80-4E99-81A4-4D305CD9AA39}"/>
              </a:ext>
            </a:extLst>
          </p:cNvPr>
          <p:cNvGrpSpPr/>
          <p:nvPr/>
        </p:nvGrpSpPr>
        <p:grpSpPr>
          <a:xfrm>
            <a:off x="10348653" y="3654627"/>
            <a:ext cx="1493280" cy="299520"/>
            <a:chOff x="10348653" y="3654627"/>
            <a:chExt cx="14932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14:cNvPr>
                <p14:cNvContentPartPr/>
                <p14:nvPr/>
              </p14:nvContentPartPr>
              <p14:xfrm>
                <a:off x="10348653" y="3768387"/>
                <a:ext cx="117360" cy="1857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344333" y="3764067"/>
                  <a:ext cx="12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14:cNvPr>
                <p14:cNvContentPartPr/>
                <p14:nvPr/>
              </p14:nvContentPartPr>
              <p14:xfrm>
                <a:off x="10514253" y="3812307"/>
                <a:ext cx="275760" cy="86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509933" y="3807987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14:cNvPr>
                <p14:cNvContentPartPr/>
                <p14:nvPr/>
              </p14:nvContentPartPr>
              <p14:xfrm>
                <a:off x="10745373" y="3723027"/>
                <a:ext cx="360" cy="3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1053" y="371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14:cNvPr>
                <p14:cNvContentPartPr/>
                <p14:nvPr/>
              </p14:nvContentPartPr>
              <p14:xfrm>
                <a:off x="10884333" y="3810147"/>
                <a:ext cx="15840" cy="8388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880013" y="3805827"/>
                  <a:ext cx="2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14:cNvPr>
                <p14:cNvContentPartPr/>
                <p14:nvPr/>
              </p14:nvContentPartPr>
              <p14:xfrm>
                <a:off x="10949853" y="3654627"/>
                <a:ext cx="51480" cy="2203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945533" y="3650307"/>
                  <a:ext cx="6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14:cNvPr>
                <p14:cNvContentPartPr/>
                <p14:nvPr/>
              </p14:nvContentPartPr>
              <p14:xfrm>
                <a:off x="11008893" y="3803307"/>
                <a:ext cx="211680" cy="795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004573" y="3798987"/>
                  <a:ext cx="22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14:cNvPr>
                <p14:cNvContentPartPr/>
                <p14:nvPr/>
              </p14:nvContentPartPr>
              <p14:xfrm>
                <a:off x="11278533" y="3712227"/>
                <a:ext cx="103680" cy="1569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274213" y="3707907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14:cNvPr>
                <p14:cNvContentPartPr/>
                <p14:nvPr/>
              </p14:nvContentPartPr>
              <p14:xfrm>
                <a:off x="11408493" y="3727707"/>
                <a:ext cx="24480" cy="129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404173" y="3723387"/>
                  <a:ext cx="33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14:cNvPr>
                <p14:cNvContentPartPr/>
                <p14:nvPr/>
              </p14:nvContentPartPr>
              <p14:xfrm>
                <a:off x="11426853" y="3661827"/>
                <a:ext cx="213120" cy="180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422533" y="3657507"/>
                  <a:ext cx="22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14:cNvPr>
                <p14:cNvContentPartPr/>
                <p14:nvPr/>
              </p14:nvContentPartPr>
              <p14:xfrm>
                <a:off x="11621253" y="3666867"/>
                <a:ext cx="179640" cy="141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1616933" y="3662547"/>
                  <a:ext cx="188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14:cNvPr>
                <p14:cNvContentPartPr/>
                <p14:nvPr/>
              </p14:nvContentPartPr>
              <p14:xfrm>
                <a:off x="11000253" y="3852627"/>
                <a:ext cx="841680" cy="907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0995933" y="3848307"/>
                  <a:ext cx="8503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14:cNvPr>
              <p14:cNvContentPartPr/>
              <p14:nvPr/>
            </p14:nvContentPartPr>
            <p14:xfrm>
              <a:off x="8369373" y="4570827"/>
              <a:ext cx="265320" cy="80208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365053" y="4566507"/>
                <a:ext cx="2739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14:cNvPr>
              <p14:cNvContentPartPr/>
              <p14:nvPr/>
            </p14:nvContentPartPr>
            <p14:xfrm>
              <a:off x="1106013" y="1850667"/>
              <a:ext cx="347400" cy="3326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101693" y="1846347"/>
                <a:ext cx="3560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14:cNvPr>
              <p14:cNvContentPartPr/>
              <p14:nvPr/>
            </p14:nvContentPartPr>
            <p14:xfrm>
              <a:off x="5385333" y="4759827"/>
              <a:ext cx="413640" cy="3661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5381013" y="4755507"/>
                <a:ext cx="42228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1BA73E3F-1EDE-415A-A6A7-07342A0D8E31}"/>
              </a:ext>
            </a:extLst>
          </p:cNvPr>
          <p:cNvGrpSpPr/>
          <p:nvPr/>
        </p:nvGrpSpPr>
        <p:grpSpPr>
          <a:xfrm>
            <a:off x="6934413" y="3875667"/>
            <a:ext cx="5182920" cy="2295000"/>
            <a:chOff x="6934413" y="3875667"/>
            <a:chExt cx="5182920" cy="22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14:cNvPr>
                <p14:cNvContentPartPr/>
                <p14:nvPr/>
              </p14:nvContentPartPr>
              <p14:xfrm>
                <a:off x="6998853" y="5029107"/>
                <a:ext cx="1251720" cy="3427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994533" y="5024787"/>
                  <a:ext cx="1260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14:cNvPr>
                <p14:cNvContentPartPr/>
                <p14:nvPr/>
              </p14:nvContentPartPr>
              <p14:xfrm>
                <a:off x="6934413" y="4553907"/>
                <a:ext cx="1359000" cy="426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930093" y="4549587"/>
                  <a:ext cx="1367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14:cNvPr>
                <p14:cNvContentPartPr/>
                <p14:nvPr/>
              </p14:nvContentPartPr>
              <p14:xfrm>
                <a:off x="8321493" y="5850627"/>
                <a:ext cx="360" cy="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317173" y="5846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14:cNvPr>
                <p14:cNvContentPartPr/>
                <p14:nvPr/>
              </p14:nvContentPartPr>
              <p14:xfrm>
                <a:off x="7897053" y="3949107"/>
                <a:ext cx="1775520" cy="2221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892733" y="3944787"/>
                  <a:ext cx="1784160" cy="22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14:cNvPr>
                <p14:cNvContentPartPr/>
                <p14:nvPr/>
              </p14:nvContentPartPr>
              <p14:xfrm>
                <a:off x="9686253" y="3875667"/>
                <a:ext cx="155880" cy="1882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681933" y="3871347"/>
                  <a:ext cx="164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14:cNvPr>
                <p14:cNvContentPartPr/>
                <p14:nvPr/>
              </p14:nvContentPartPr>
              <p14:xfrm>
                <a:off x="9910173" y="4027947"/>
                <a:ext cx="249840" cy="993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905853" y="4023627"/>
                  <a:ext cx="258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14:cNvPr>
                <p14:cNvContentPartPr/>
                <p14:nvPr/>
              </p14:nvContentPartPr>
              <p14:xfrm>
                <a:off x="10167933" y="4010307"/>
                <a:ext cx="158040" cy="9324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163613" y="4005987"/>
                  <a:ext cx="16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14:cNvPr>
                <p14:cNvContentPartPr/>
                <p14:nvPr/>
              </p14:nvContentPartPr>
              <p14:xfrm>
                <a:off x="10488693" y="4040187"/>
                <a:ext cx="124560" cy="1134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484373" y="4035867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14:cNvPr>
                <p14:cNvContentPartPr/>
                <p14:nvPr/>
              </p14:nvContentPartPr>
              <p14:xfrm>
                <a:off x="10430013" y="3971067"/>
                <a:ext cx="222480" cy="637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425693" y="3966747"/>
                  <a:ext cx="23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14:cNvPr>
                <p14:cNvContentPartPr/>
                <p14:nvPr/>
              </p14:nvContentPartPr>
              <p14:xfrm>
                <a:off x="10708653" y="4115067"/>
                <a:ext cx="9720" cy="892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704333" y="4110747"/>
                  <a:ext cx="1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14:cNvPr>
                <p14:cNvContentPartPr/>
                <p14:nvPr/>
              </p14:nvContentPartPr>
              <p14:xfrm>
                <a:off x="10814853" y="4030827"/>
                <a:ext cx="146880" cy="1173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810533" y="4026507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14:cNvPr>
                <p14:cNvContentPartPr/>
                <p14:nvPr/>
              </p14:nvContentPartPr>
              <p14:xfrm>
                <a:off x="10786053" y="3946947"/>
                <a:ext cx="210240" cy="69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781733" y="3942627"/>
                  <a:ext cx="21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14:cNvPr>
                <p14:cNvContentPartPr/>
                <p14:nvPr/>
              </p14:nvContentPartPr>
              <p14:xfrm>
                <a:off x="10993773" y="3947307"/>
                <a:ext cx="138600" cy="1144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989453" y="3942987"/>
                  <a:ext cx="147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14:cNvPr>
                <p14:cNvContentPartPr/>
                <p14:nvPr/>
              </p14:nvContentPartPr>
              <p14:xfrm>
                <a:off x="11193573" y="3957027"/>
                <a:ext cx="268560" cy="99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189253" y="3952707"/>
                  <a:ext cx="27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14:cNvPr>
                <p14:cNvContentPartPr/>
                <p14:nvPr/>
              </p14:nvContentPartPr>
              <p14:xfrm>
                <a:off x="11421453" y="3928947"/>
                <a:ext cx="29880" cy="1011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417133" y="3924627"/>
                  <a:ext cx="3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14:cNvPr>
                <p14:cNvContentPartPr/>
                <p14:nvPr/>
              </p14:nvContentPartPr>
              <p14:xfrm>
                <a:off x="11514333" y="3884667"/>
                <a:ext cx="93960" cy="1252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1510013" y="3880347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14:cNvPr>
                <p14:cNvContentPartPr/>
                <p14:nvPr/>
              </p14:nvContentPartPr>
              <p14:xfrm>
                <a:off x="11659053" y="3880347"/>
                <a:ext cx="181440" cy="1188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654733" y="3876027"/>
                  <a:ext cx="19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14:cNvPr>
                <p14:cNvContentPartPr/>
                <p14:nvPr/>
              </p14:nvContentPartPr>
              <p14:xfrm>
                <a:off x="11842293" y="3908787"/>
                <a:ext cx="164520" cy="741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837973" y="3904467"/>
                  <a:ext cx="17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14:cNvPr>
                <p14:cNvContentPartPr/>
                <p14:nvPr/>
              </p14:nvContentPartPr>
              <p14:xfrm>
                <a:off x="12004653" y="3900507"/>
                <a:ext cx="40320" cy="806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2000333" y="3896187"/>
                  <a:ext cx="4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14:cNvPr>
                <p14:cNvContentPartPr/>
                <p14:nvPr/>
              </p14:nvContentPartPr>
              <p14:xfrm>
                <a:off x="12073053" y="3900147"/>
                <a:ext cx="33480" cy="41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068733" y="3895827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14:cNvPr>
                <p14:cNvContentPartPr/>
                <p14:nvPr/>
              </p14:nvContentPartPr>
              <p14:xfrm>
                <a:off x="11357733" y="4063947"/>
                <a:ext cx="358920" cy="171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353413" y="4059627"/>
                  <a:ext cx="36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14:cNvPr>
                <p14:cNvContentPartPr/>
                <p14:nvPr/>
              </p14:nvContentPartPr>
              <p14:xfrm>
                <a:off x="11720613" y="4014627"/>
                <a:ext cx="235800" cy="1551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716293" y="4010307"/>
                  <a:ext cx="24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14:cNvPr>
                <p14:cNvContentPartPr/>
                <p14:nvPr/>
              </p14:nvContentPartPr>
              <p14:xfrm>
                <a:off x="11973333" y="4089147"/>
                <a:ext cx="69120" cy="874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1969013" y="4084827"/>
                  <a:ext cx="77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14:cNvPr>
                <p14:cNvContentPartPr/>
                <p14:nvPr/>
              </p14:nvContentPartPr>
              <p14:xfrm>
                <a:off x="11999973" y="4001667"/>
                <a:ext cx="117360" cy="781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995653" y="3997347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14:cNvPr>
                <p14:cNvContentPartPr/>
                <p14:nvPr/>
              </p14:nvContentPartPr>
              <p14:xfrm>
                <a:off x="12070893" y="4193187"/>
                <a:ext cx="10440" cy="309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2066573" y="4188867"/>
                  <a:ext cx="190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91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60E96-B16F-6EFB-CB60-2FF96FBA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86E10C-5EA0-70FE-B301-0D4AACA50F3A}"/>
              </a:ext>
            </a:extLst>
          </p:cNvPr>
          <p:cNvSpPr txBox="1">
            <a:spLocks/>
          </p:cNvSpPr>
          <p:nvPr/>
        </p:nvSpPr>
        <p:spPr>
          <a:xfrm>
            <a:off x="0" y="10900"/>
            <a:ext cx="12192000" cy="49913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6A38C73-1F99-9C41-7D7D-15E843078A90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4F3025-ADE2-409B-9186-04FB26750845}"/>
              </a:ext>
            </a:extLst>
          </p:cNvPr>
          <p:cNvSpPr txBox="1"/>
          <p:nvPr/>
        </p:nvSpPr>
        <p:spPr>
          <a:xfrm>
            <a:off x="3050117" y="3093135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https://ocw.mit.edu/courses/14-581-international-economics-i-spring-2013/download/</a:t>
            </a:r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9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Timeline of (erratic) US-Trade Policy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1AE095-2866-7A7A-2B37-09E979AC9240}"/>
              </a:ext>
            </a:extLst>
          </p:cNvPr>
          <p:cNvSpPr txBox="1"/>
          <p:nvPr/>
        </p:nvSpPr>
        <p:spPr>
          <a:xfrm>
            <a:off x="208722" y="745233"/>
            <a:ext cx="119832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11.02.2025 USA: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25% </a:t>
            </a:r>
            <a:r>
              <a:rPr lang="de-DE" sz="2200" dirty="0" err="1"/>
              <a:t>tariff</a:t>
            </a:r>
            <a:r>
              <a:rPr lang="de-DE" sz="2200" dirty="0"/>
              <a:t> on </a:t>
            </a:r>
            <a:r>
              <a:rPr lang="de-DE" sz="2200" dirty="0" err="1"/>
              <a:t>steal</a:t>
            </a:r>
            <a:r>
              <a:rPr lang="de-DE" sz="2200" dirty="0"/>
              <a:t> and Aluminium</a:t>
            </a:r>
          </a:p>
          <a:p>
            <a:endParaRPr lang="de-DE" sz="2200" dirty="0"/>
          </a:p>
          <a:p>
            <a:r>
              <a:rPr lang="de-DE" sz="2200" dirty="0"/>
              <a:t>12.03.2025  EU: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EU </a:t>
            </a:r>
            <a:r>
              <a:rPr lang="de-DE" sz="2200" dirty="0" err="1"/>
              <a:t>reactivate</a:t>
            </a:r>
            <a:r>
              <a:rPr lang="de-DE" sz="2200" dirty="0"/>
              <a:t> </a:t>
            </a:r>
            <a:r>
              <a:rPr lang="de-DE" sz="2200" dirty="0" err="1"/>
              <a:t>Countermeasures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first</a:t>
            </a:r>
            <a:r>
              <a:rPr lang="de-DE" sz="2200" dirty="0"/>
              <a:t> Trump-Administration</a:t>
            </a:r>
          </a:p>
          <a:p>
            <a:endParaRPr lang="de-DE" sz="2200" dirty="0"/>
          </a:p>
          <a:p>
            <a:r>
              <a:rPr lang="de-DE" sz="2200" dirty="0"/>
              <a:t>02.04.2025 USA: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10% </a:t>
            </a:r>
            <a:r>
              <a:rPr lang="de-DE" sz="2200" dirty="0" err="1"/>
              <a:t>world</a:t>
            </a:r>
            <a:r>
              <a:rPr lang="de-DE" sz="2200" dirty="0"/>
              <a:t> </a:t>
            </a:r>
            <a:r>
              <a:rPr lang="de-DE" sz="2200" dirty="0" err="1"/>
              <a:t>wide</a:t>
            </a:r>
            <a:r>
              <a:rPr lang="de-DE" sz="2200" dirty="0"/>
              <a:t> on </a:t>
            </a:r>
            <a:r>
              <a:rPr lang="de-DE" sz="2200" dirty="0" err="1"/>
              <a:t>imports</a:t>
            </a:r>
            <a:r>
              <a:rPr lang="de-DE" sz="2200" dirty="0"/>
              <a:t> and individual </a:t>
            </a:r>
            <a:r>
              <a:rPr lang="de-DE" sz="2200" dirty="0" err="1"/>
              <a:t>tariffs</a:t>
            </a:r>
            <a:r>
              <a:rPr lang="de-DE" sz="2200" dirty="0"/>
              <a:t> due to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following</a:t>
            </a:r>
            <a:r>
              <a:rPr lang="de-DE" sz="2200" dirty="0"/>
              <a:t> </a:t>
            </a:r>
            <a:r>
              <a:rPr lang="de-DE" sz="2200" dirty="0" err="1"/>
              <a:t>formula</a:t>
            </a:r>
            <a:r>
              <a:rPr lang="de-DE" sz="2200" dirty="0"/>
              <a:t> -&gt; EU 20% China 34%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09.04.2025 EU: </a:t>
            </a:r>
            <a:r>
              <a:rPr lang="de-DE" sz="2200" dirty="0" err="1"/>
              <a:t>Announcement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Countermeasures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endParaRPr lang="de-DE" sz="2200" dirty="0"/>
          </a:p>
          <a:p>
            <a:r>
              <a:rPr lang="de-DE" sz="2200" dirty="0"/>
              <a:t>10% to 25% on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imports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09.04.2025 USA: Suspension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individual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90 </a:t>
            </a:r>
            <a:r>
              <a:rPr lang="de-DE" sz="2200" dirty="0" err="1"/>
              <a:t>days</a:t>
            </a:r>
            <a:endParaRPr lang="de-DE" sz="2200" dirty="0"/>
          </a:p>
          <a:p>
            <a:r>
              <a:rPr lang="de-DE" sz="2200" dirty="0" err="1"/>
              <a:t>Without</a:t>
            </a:r>
            <a:r>
              <a:rPr lang="de-DE" sz="2200" dirty="0"/>
              <a:t> China</a:t>
            </a:r>
          </a:p>
          <a:p>
            <a:endParaRPr lang="de-DE" sz="2200" dirty="0"/>
          </a:p>
          <a:p>
            <a:r>
              <a:rPr lang="de-DE" sz="2400" dirty="0"/>
              <a:t>Today: </a:t>
            </a:r>
            <a:r>
              <a:rPr lang="de-DE" sz="2400" dirty="0" err="1"/>
              <a:t>tariff</a:t>
            </a:r>
            <a:r>
              <a:rPr lang="de-DE" sz="2400" dirty="0"/>
              <a:t> spiral </a:t>
            </a:r>
            <a:r>
              <a:rPr lang="de-DE" sz="2400" dirty="0" err="1"/>
              <a:t>between</a:t>
            </a:r>
            <a:r>
              <a:rPr lang="de-DE" sz="2400" dirty="0"/>
              <a:t> USA (145%) and China (125%)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A18522-97F6-2A31-4025-A90FCAC0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05" y="2854738"/>
            <a:ext cx="2095500" cy="10287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FD4FC92-C200-4AF7-BDB0-D1B2AC27D8FD}"/>
              </a:ext>
            </a:extLst>
          </p:cNvPr>
          <p:cNvGrpSpPr/>
          <p:nvPr/>
        </p:nvGrpSpPr>
        <p:grpSpPr>
          <a:xfrm>
            <a:off x="6134133" y="2779027"/>
            <a:ext cx="2302560" cy="3274200"/>
            <a:chOff x="6134133" y="2779027"/>
            <a:chExt cx="2302560" cy="32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C919DF-9B1A-4C42-9F7B-C1B3F20FEB35}"/>
                    </a:ext>
                  </a:extLst>
                </p14:cNvPr>
                <p14:cNvContentPartPr/>
                <p14:nvPr/>
              </p14:nvContentPartPr>
              <p14:xfrm>
                <a:off x="6134133" y="2795587"/>
                <a:ext cx="26280" cy="34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C919DF-9B1A-4C42-9F7B-C1B3F20FEB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9813" y="2791267"/>
                  <a:ext cx="3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B2C866-D426-46EB-877E-5A187BA34EA6}"/>
                    </a:ext>
                  </a:extLst>
                </p14:cNvPr>
                <p14:cNvContentPartPr/>
                <p14:nvPr/>
              </p14:nvContentPartPr>
              <p14:xfrm>
                <a:off x="6160773" y="2779027"/>
                <a:ext cx="1536840" cy="2428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B2C866-D426-46EB-877E-5A187BA34E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6453" y="2774707"/>
                  <a:ext cx="1545480" cy="24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43340-A936-465F-8D92-B72321FD058E}"/>
                    </a:ext>
                  </a:extLst>
                </p14:cNvPr>
                <p14:cNvContentPartPr/>
                <p14:nvPr/>
              </p14:nvContentPartPr>
              <p14:xfrm>
                <a:off x="7539213" y="5086987"/>
                <a:ext cx="194760" cy="184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43340-A936-465F-8D92-B72321FD05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4893" y="5082667"/>
                  <a:ext cx="20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2C59B42-84B5-4FCB-8394-16E4D249F297}"/>
                    </a:ext>
                  </a:extLst>
                </p14:cNvPr>
                <p14:cNvContentPartPr/>
                <p14:nvPr/>
              </p14:nvContentPartPr>
              <p14:xfrm>
                <a:off x="7618773" y="5358427"/>
                <a:ext cx="147600" cy="214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2C59B42-84B5-4FCB-8394-16E4D249F2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4453" y="5354107"/>
                  <a:ext cx="15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DC7E495-3096-4C5F-A825-FCC722694E86}"/>
                    </a:ext>
                  </a:extLst>
                </p14:cNvPr>
                <p14:cNvContentPartPr/>
                <p14:nvPr/>
              </p14:nvContentPartPr>
              <p14:xfrm>
                <a:off x="7760253" y="5293627"/>
                <a:ext cx="146880" cy="204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DC7E495-3096-4C5F-A825-FCC722694E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55933" y="5289307"/>
                  <a:ext cx="155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2F9127-9072-4B32-8C89-85C910994A0F}"/>
                    </a:ext>
                  </a:extLst>
                </p14:cNvPr>
                <p14:cNvContentPartPr/>
                <p14:nvPr/>
              </p14:nvContentPartPr>
              <p14:xfrm>
                <a:off x="7924773" y="5239987"/>
                <a:ext cx="111240" cy="211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2F9127-9072-4B32-8C89-85C910994A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20453" y="5235667"/>
                  <a:ext cx="119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158210-579D-44B5-91EC-22FE0CFB739B}"/>
                    </a:ext>
                  </a:extLst>
                </p14:cNvPr>
                <p14:cNvContentPartPr/>
                <p14:nvPr/>
              </p14:nvContentPartPr>
              <p14:xfrm>
                <a:off x="7831173" y="5189587"/>
                <a:ext cx="18720" cy="1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158210-579D-44B5-91EC-22FE0CFB73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26853" y="5185267"/>
                  <a:ext cx="27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17BD40-ABB3-4A17-937E-3E33AF058BEE}"/>
                    </a:ext>
                  </a:extLst>
                </p14:cNvPr>
                <p14:cNvContentPartPr/>
                <p14:nvPr/>
              </p14:nvContentPartPr>
              <p14:xfrm>
                <a:off x="7373973" y="5684587"/>
                <a:ext cx="309240" cy="234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17BD40-ABB3-4A17-937E-3E33AF058B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9653" y="5680267"/>
                  <a:ext cx="31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F36249-2F3F-4398-8F3A-5CF96776C477}"/>
                    </a:ext>
                  </a:extLst>
                </p14:cNvPr>
                <p14:cNvContentPartPr/>
                <p14:nvPr/>
              </p14:nvContentPartPr>
              <p14:xfrm>
                <a:off x="7695093" y="5666227"/>
                <a:ext cx="150120" cy="6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F36249-2F3F-4398-8F3A-5CF96776C4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90773" y="5661907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A5D944-C850-4651-B18E-2B2402D946C2}"/>
                    </a:ext>
                  </a:extLst>
                </p14:cNvPr>
                <p14:cNvContentPartPr/>
                <p14:nvPr/>
              </p14:nvContentPartPr>
              <p14:xfrm>
                <a:off x="7862493" y="5482267"/>
                <a:ext cx="244800" cy="223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A5D944-C850-4651-B18E-2B2402D946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8173" y="5477947"/>
                  <a:ext cx="253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C9AE410-AEA2-42F9-BF45-A838C27BB1C7}"/>
                    </a:ext>
                  </a:extLst>
                </p14:cNvPr>
                <p14:cNvContentPartPr/>
                <p14:nvPr/>
              </p14:nvContentPartPr>
              <p14:xfrm>
                <a:off x="8081373" y="5468227"/>
                <a:ext cx="43560" cy="165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C9AE410-AEA2-42F9-BF45-A838C27BB1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7053" y="5463907"/>
                  <a:ext cx="52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692751-B038-4A2C-8B62-110B17922FD3}"/>
                    </a:ext>
                  </a:extLst>
                </p14:cNvPr>
                <p14:cNvContentPartPr/>
                <p14:nvPr/>
              </p14:nvContentPartPr>
              <p14:xfrm>
                <a:off x="7723893" y="5836867"/>
                <a:ext cx="204480" cy="216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692751-B038-4A2C-8B62-110B17922F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19573" y="5832547"/>
                  <a:ext cx="213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DF59F23-DB78-40D1-872E-A4554C912438}"/>
                    </a:ext>
                  </a:extLst>
                </p14:cNvPr>
                <p14:cNvContentPartPr/>
                <p14:nvPr/>
              </p14:nvContentPartPr>
              <p14:xfrm>
                <a:off x="7978413" y="5816347"/>
                <a:ext cx="91800" cy="185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DF59F23-DB78-40D1-872E-A4554C9124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4093" y="5812027"/>
                  <a:ext cx="10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03C8E5-87CC-48E3-AC21-EB0855C5F9E2}"/>
                    </a:ext>
                  </a:extLst>
                </p14:cNvPr>
                <p14:cNvContentPartPr/>
                <p14:nvPr/>
              </p14:nvContentPartPr>
              <p14:xfrm>
                <a:off x="8218893" y="5780347"/>
                <a:ext cx="86400" cy="158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03C8E5-87CC-48E3-AC21-EB0855C5F9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14573" y="5776027"/>
                  <a:ext cx="9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89FF39-199E-4568-8953-E0D0FF27B91E}"/>
                    </a:ext>
                  </a:extLst>
                </p14:cNvPr>
                <p14:cNvContentPartPr/>
                <p14:nvPr/>
              </p14:nvContentPartPr>
              <p14:xfrm>
                <a:off x="8121333" y="5718427"/>
                <a:ext cx="124560" cy="156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89FF39-199E-4568-8953-E0D0FF27B9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17013" y="5714107"/>
                  <a:ext cx="133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CC5F66-A6EB-4A81-B91F-30DE81AA6D75}"/>
                    </a:ext>
                  </a:extLst>
                </p14:cNvPr>
                <p14:cNvContentPartPr/>
                <p14:nvPr/>
              </p14:nvContentPartPr>
              <p14:xfrm>
                <a:off x="8288373" y="5878627"/>
                <a:ext cx="82440" cy="23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CC5F66-A6EB-4A81-B91F-30DE81AA6D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84053" y="5874307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5EC407-9E55-452A-8283-8B1A7D937D5C}"/>
                    </a:ext>
                  </a:extLst>
                </p14:cNvPr>
                <p14:cNvContentPartPr/>
                <p14:nvPr/>
              </p14:nvContentPartPr>
              <p14:xfrm>
                <a:off x="8276493" y="5893387"/>
                <a:ext cx="160200" cy="121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5EC407-9E55-452A-8283-8B1A7D937D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2173" y="5889067"/>
                  <a:ext cx="1688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779AEE9-DCC8-4C95-8E99-14FE20793EBC}"/>
                  </a:ext>
                </a:extLst>
              </p14:cNvPr>
              <p14:cNvContentPartPr/>
              <p14:nvPr/>
            </p14:nvContentPartPr>
            <p14:xfrm>
              <a:off x="2281053" y="5406667"/>
              <a:ext cx="1234440" cy="820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779AEE9-DCC8-4C95-8E99-14FE20793E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76733" y="5402347"/>
                <a:ext cx="12430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AE825F8-396B-40DF-B723-EF483D815B8C}"/>
              </a:ext>
            </a:extLst>
          </p:cNvPr>
          <p:cNvGrpSpPr/>
          <p:nvPr/>
        </p:nvGrpSpPr>
        <p:grpSpPr>
          <a:xfrm>
            <a:off x="1246053" y="5336827"/>
            <a:ext cx="1337400" cy="665280"/>
            <a:chOff x="1246053" y="5336827"/>
            <a:chExt cx="133740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3EFB2A-4711-4369-9E83-8FEBD47B6EF2}"/>
                    </a:ext>
                  </a:extLst>
                </p14:cNvPr>
                <p14:cNvContentPartPr/>
                <p14:nvPr/>
              </p14:nvContentPartPr>
              <p14:xfrm>
                <a:off x="1375293" y="5495947"/>
                <a:ext cx="1208160" cy="481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3EFB2A-4711-4369-9E83-8FEBD47B6E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70973" y="5491627"/>
                  <a:ext cx="12168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C767528-3669-4B40-AAB6-05111A09B52F}"/>
                    </a:ext>
                  </a:extLst>
                </p14:cNvPr>
                <p14:cNvContentPartPr/>
                <p14:nvPr/>
              </p14:nvContentPartPr>
              <p14:xfrm>
                <a:off x="1336413" y="5818507"/>
                <a:ext cx="249120" cy="18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C767528-3669-4B40-AAB6-05111A09B5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32093" y="5814187"/>
                  <a:ext cx="25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D5D3477-F394-43BB-B9D1-6D6AE19D453E}"/>
                    </a:ext>
                  </a:extLst>
                </p14:cNvPr>
                <p14:cNvContentPartPr/>
                <p14:nvPr/>
              </p14:nvContentPartPr>
              <p14:xfrm>
                <a:off x="1246053" y="5336827"/>
                <a:ext cx="902520" cy="555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D5D3477-F394-43BB-B9D1-6D6AE19D45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41733" y="5332507"/>
                  <a:ext cx="911160" cy="56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C3D0887-9819-408D-A20A-A3120D643811}"/>
                  </a:ext>
                </a:extLst>
              </p14:cNvPr>
              <p14:cNvContentPartPr/>
              <p14:nvPr/>
            </p14:nvContentPartPr>
            <p14:xfrm>
              <a:off x="4240173" y="6511147"/>
              <a:ext cx="888840" cy="885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C3D0887-9819-408D-A20A-A3120D6438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35853" y="6506827"/>
                <a:ext cx="8974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23F7BEC-17ED-433F-891C-A8E6D295D21A}"/>
                  </a:ext>
                </a:extLst>
              </p14:cNvPr>
              <p14:cNvContentPartPr/>
              <p14:nvPr/>
            </p14:nvContentPartPr>
            <p14:xfrm>
              <a:off x="6503853" y="6451747"/>
              <a:ext cx="1029960" cy="111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23F7BEC-17ED-433F-891C-A8E6D295D2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99533" y="6447427"/>
                <a:ext cx="103860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8B0EC3A6-B819-499F-8DE7-74DCA1E79D45}"/>
              </a:ext>
            </a:extLst>
          </p:cNvPr>
          <p:cNvGrpSpPr/>
          <p:nvPr/>
        </p:nvGrpSpPr>
        <p:grpSpPr>
          <a:xfrm>
            <a:off x="3472293" y="5496667"/>
            <a:ext cx="2409480" cy="703800"/>
            <a:chOff x="3472293" y="5496667"/>
            <a:chExt cx="2409480" cy="7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AB51F62-D3AF-454C-87BC-05B77FFFF3B5}"/>
                    </a:ext>
                  </a:extLst>
                </p14:cNvPr>
                <p14:cNvContentPartPr/>
                <p14:nvPr/>
              </p14:nvContentPartPr>
              <p14:xfrm>
                <a:off x="4631133" y="5862427"/>
                <a:ext cx="159120" cy="233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AB51F62-D3AF-454C-87BC-05B77FFFF3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6813" y="5858107"/>
                  <a:ext cx="167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45ACF7-8F3F-4559-8DAB-C0BE20DA55A0}"/>
                    </a:ext>
                  </a:extLst>
                </p14:cNvPr>
                <p14:cNvContentPartPr/>
                <p14:nvPr/>
              </p14:nvContentPartPr>
              <p14:xfrm>
                <a:off x="4567773" y="5899147"/>
                <a:ext cx="199080" cy="224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45ACF7-8F3F-4559-8DAB-C0BE20DA55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3453" y="5894827"/>
                  <a:ext cx="207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574141F-B422-462D-A33D-98EE6643FCC3}"/>
                    </a:ext>
                  </a:extLst>
                </p14:cNvPr>
                <p14:cNvContentPartPr/>
                <p14:nvPr/>
              </p14:nvContentPartPr>
              <p14:xfrm>
                <a:off x="3989253" y="5723107"/>
                <a:ext cx="115560" cy="131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574141F-B422-462D-A33D-98EE6643FC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4933" y="5718787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3577FF-9B0D-4602-A9D0-0B0E825A6534}"/>
                    </a:ext>
                  </a:extLst>
                </p14:cNvPr>
                <p14:cNvContentPartPr/>
                <p14:nvPr/>
              </p14:nvContentPartPr>
              <p14:xfrm>
                <a:off x="4163133" y="5635267"/>
                <a:ext cx="58680" cy="186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3577FF-9B0D-4602-A9D0-0B0E825A65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8813" y="5630947"/>
                  <a:ext cx="67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AA1A4B2-E6FA-462E-A3E9-E9485E65045E}"/>
                    </a:ext>
                  </a:extLst>
                </p14:cNvPr>
                <p14:cNvContentPartPr/>
                <p14:nvPr/>
              </p14:nvContentPartPr>
              <p14:xfrm>
                <a:off x="4249173" y="5726347"/>
                <a:ext cx="80640" cy="77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AA1A4B2-E6FA-462E-A3E9-E9485E6504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44853" y="5722027"/>
                  <a:ext cx="89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FFFCD-AA0A-4087-BFFF-D64998E8E45F}"/>
                    </a:ext>
                  </a:extLst>
                </p14:cNvPr>
                <p14:cNvContentPartPr/>
                <p14:nvPr/>
              </p14:nvContentPartPr>
              <p14:xfrm>
                <a:off x="4357533" y="5731387"/>
                <a:ext cx="54000" cy="50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FFFCD-AA0A-4087-BFFF-D64998E8E4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53213" y="5727067"/>
                  <a:ext cx="6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3C32026-1ECD-4C7F-A453-82DB2ADDED5E}"/>
                    </a:ext>
                  </a:extLst>
                </p14:cNvPr>
                <p14:cNvContentPartPr/>
                <p14:nvPr/>
              </p14:nvContentPartPr>
              <p14:xfrm>
                <a:off x="4436733" y="5643187"/>
                <a:ext cx="382320" cy="141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3C32026-1ECD-4C7F-A453-82DB2ADDED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32413" y="5638867"/>
                  <a:ext cx="390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A49EC95-FC7B-4E72-A21B-87467943B411}"/>
                    </a:ext>
                  </a:extLst>
                </p14:cNvPr>
                <p14:cNvContentPartPr/>
                <p14:nvPr/>
              </p14:nvContentPartPr>
              <p14:xfrm>
                <a:off x="4797093" y="5669107"/>
                <a:ext cx="21960" cy="27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A49EC95-FC7B-4E72-A21B-87467943B4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2773" y="5664787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8E73931-7EF0-43A5-B323-901737BB3918}"/>
                    </a:ext>
                  </a:extLst>
                </p14:cNvPr>
                <p14:cNvContentPartPr/>
                <p14:nvPr/>
              </p14:nvContentPartPr>
              <p14:xfrm>
                <a:off x="4823013" y="5699707"/>
                <a:ext cx="99000" cy="60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8E73931-7EF0-43A5-B323-901737BB39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8693" y="5695387"/>
                  <a:ext cx="107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1F3F9-62E2-4FA7-921D-8220DC628D38}"/>
                    </a:ext>
                  </a:extLst>
                </p14:cNvPr>
                <p14:cNvContentPartPr/>
                <p14:nvPr/>
              </p14:nvContentPartPr>
              <p14:xfrm>
                <a:off x="5013813" y="5617987"/>
                <a:ext cx="188280" cy="17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1F3F9-62E2-4FA7-921D-8220DC628D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09493" y="5613667"/>
                  <a:ext cx="19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AE54853-0C01-4324-AD63-5FAE483F7D8A}"/>
                    </a:ext>
                  </a:extLst>
                </p14:cNvPr>
                <p14:cNvContentPartPr/>
                <p14:nvPr/>
              </p14:nvContentPartPr>
              <p14:xfrm>
                <a:off x="5183733" y="5621947"/>
                <a:ext cx="70560" cy="39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AE54853-0C01-4324-AD63-5FAE483F7D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79413" y="5617627"/>
                  <a:ext cx="7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B795616-37B9-46B3-90E8-7CB40C5A415D}"/>
                    </a:ext>
                  </a:extLst>
                </p14:cNvPr>
                <p14:cNvContentPartPr/>
                <p14:nvPr/>
              </p14:nvContentPartPr>
              <p14:xfrm>
                <a:off x="5303613" y="5553187"/>
                <a:ext cx="195840" cy="107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B795616-37B9-46B3-90E8-7CB40C5A41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9293" y="5548867"/>
                  <a:ext cx="20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F17359C-98A5-494B-A2A8-01BA56A22D90}"/>
                    </a:ext>
                  </a:extLst>
                </p14:cNvPr>
                <p14:cNvContentPartPr/>
                <p14:nvPr/>
              </p14:nvContentPartPr>
              <p14:xfrm>
                <a:off x="5505213" y="5583427"/>
                <a:ext cx="86040" cy="47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F17359C-98A5-494B-A2A8-01BA56A22D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00893" y="5579107"/>
                  <a:ext cx="9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BC41E84-4114-4E31-B3D6-2A0D8E6DCD24}"/>
                    </a:ext>
                  </a:extLst>
                </p14:cNvPr>
                <p14:cNvContentPartPr/>
                <p14:nvPr/>
              </p14:nvContentPartPr>
              <p14:xfrm>
                <a:off x="5577573" y="5505307"/>
                <a:ext cx="155880" cy="120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BC41E84-4114-4E31-B3D6-2A0D8E6DCD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73253" y="5500987"/>
                  <a:ext cx="164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72529EA-47A6-4CA1-BD20-47C93F5C9D9E}"/>
                    </a:ext>
                  </a:extLst>
                </p14:cNvPr>
                <p14:cNvContentPartPr/>
                <p14:nvPr/>
              </p14:nvContentPartPr>
              <p14:xfrm>
                <a:off x="4891053" y="5854507"/>
                <a:ext cx="113760" cy="81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72529EA-47A6-4CA1-BD20-47C93F5C9D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6733" y="5850187"/>
                  <a:ext cx="122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79EFFC3-D5B0-4454-B0BC-12D0646AE079}"/>
                    </a:ext>
                  </a:extLst>
                </p14:cNvPr>
                <p14:cNvContentPartPr/>
                <p14:nvPr/>
              </p14:nvContentPartPr>
              <p14:xfrm>
                <a:off x="4957293" y="5843347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79EFFC3-D5B0-4454-B0BC-12D0646AE0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2973" y="58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EC602F-CF4C-40BD-AF49-E69352BF4D5D}"/>
                    </a:ext>
                  </a:extLst>
                </p14:cNvPr>
                <p14:cNvContentPartPr/>
                <p14:nvPr/>
              </p14:nvContentPartPr>
              <p14:xfrm>
                <a:off x="3472293" y="5661187"/>
                <a:ext cx="128880" cy="98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EC602F-CF4C-40BD-AF49-E69352BF4D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7973" y="5656867"/>
                  <a:ext cx="137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26C1F8-48C1-4C1B-A24F-374124BFAEFF}"/>
                    </a:ext>
                  </a:extLst>
                </p14:cNvPr>
                <p14:cNvContentPartPr/>
                <p14:nvPr/>
              </p14:nvContentPartPr>
              <p14:xfrm>
                <a:off x="3606213" y="5625547"/>
                <a:ext cx="98280" cy="127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26C1F8-48C1-4C1B-A24F-374124BFAE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01893" y="5621227"/>
                  <a:ext cx="10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3EEB96-603C-427F-A0D0-0E58A69D51F0}"/>
                    </a:ext>
                  </a:extLst>
                </p14:cNvPr>
                <p14:cNvContentPartPr/>
                <p14:nvPr/>
              </p14:nvContentPartPr>
              <p14:xfrm>
                <a:off x="3732213" y="5595307"/>
                <a:ext cx="68400" cy="83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3EEB96-603C-427F-A0D0-0E58A69D51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27893" y="5590987"/>
                  <a:ext cx="77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AC2F02-1DF1-4C71-A8E7-6C604960D87D}"/>
                    </a:ext>
                  </a:extLst>
                </p14:cNvPr>
                <p14:cNvContentPartPr/>
                <p14:nvPr/>
              </p14:nvContentPartPr>
              <p14:xfrm>
                <a:off x="3813573" y="5575867"/>
                <a:ext cx="81360" cy="169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AC2F02-1DF1-4C71-A8E7-6C604960D8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9253" y="5571547"/>
                  <a:ext cx="90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F18ABED-3293-4F78-A7DA-0568D9056195}"/>
                    </a:ext>
                  </a:extLst>
                </p14:cNvPr>
                <p14:cNvContentPartPr/>
                <p14:nvPr/>
              </p14:nvContentPartPr>
              <p14:xfrm>
                <a:off x="3920133" y="5496667"/>
                <a:ext cx="151560" cy="12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F18ABED-3293-4F78-A7DA-0568D90561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15813" y="5492347"/>
                  <a:ext cx="160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5439912-F6CE-4C13-BE7F-186B341D5145}"/>
                    </a:ext>
                  </a:extLst>
                </p14:cNvPr>
                <p14:cNvContentPartPr/>
                <p14:nvPr/>
              </p14:nvContentPartPr>
              <p14:xfrm>
                <a:off x="4051533" y="5500267"/>
                <a:ext cx="30600" cy="41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5439912-F6CE-4C13-BE7F-186B341D51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7213" y="5495947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8FC2D7C-EA76-4C42-A869-E07C9AD0CCC2}"/>
                    </a:ext>
                  </a:extLst>
                </p14:cNvPr>
                <p14:cNvContentPartPr/>
                <p14:nvPr/>
              </p14:nvContentPartPr>
              <p14:xfrm>
                <a:off x="4114173" y="5504587"/>
                <a:ext cx="189720" cy="50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8FC2D7C-EA76-4C42-A869-E07C9AD0CC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9853" y="5500267"/>
                  <a:ext cx="198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1C3EC7-04E9-4F08-A8B0-7AD59C51D37A}"/>
                    </a:ext>
                  </a:extLst>
                </p14:cNvPr>
                <p14:cNvContentPartPr/>
                <p14:nvPr/>
              </p14:nvContentPartPr>
              <p14:xfrm>
                <a:off x="4896813" y="5846587"/>
                <a:ext cx="126000" cy="97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1C3EC7-04E9-4F08-A8B0-7AD59C51D3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92493" y="5842267"/>
                  <a:ext cx="13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12A6F6-85CF-425E-9EA7-E83F1EAD2C5C}"/>
                    </a:ext>
                  </a:extLst>
                </p14:cNvPr>
                <p14:cNvContentPartPr/>
                <p14:nvPr/>
              </p14:nvContentPartPr>
              <p14:xfrm>
                <a:off x="5010573" y="5808067"/>
                <a:ext cx="9000" cy="18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12A6F6-85CF-425E-9EA7-E83F1EAD2C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6253" y="5803747"/>
                  <a:ext cx="1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2811299-4A49-4C00-9B9B-539D2CFEC427}"/>
                    </a:ext>
                  </a:extLst>
                </p14:cNvPr>
                <p14:cNvContentPartPr/>
                <p14:nvPr/>
              </p14:nvContentPartPr>
              <p14:xfrm>
                <a:off x="5018853" y="5793667"/>
                <a:ext cx="130680" cy="108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2811299-4A49-4C00-9B9B-539D2CFEC4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14533" y="5789347"/>
                  <a:ext cx="13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72FF19-E57A-462E-B9F1-D048797699C4}"/>
                    </a:ext>
                  </a:extLst>
                </p14:cNvPr>
                <p14:cNvContentPartPr/>
                <p14:nvPr/>
              </p14:nvContentPartPr>
              <p14:xfrm>
                <a:off x="5157813" y="5838307"/>
                <a:ext cx="63000" cy="60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72FF19-E57A-462E-B9F1-D048797699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53493" y="5833987"/>
                  <a:ext cx="7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C267D30-5EC6-442E-8994-2D1DF227BDC0}"/>
                    </a:ext>
                  </a:extLst>
                </p14:cNvPr>
                <p14:cNvContentPartPr/>
                <p14:nvPr/>
              </p14:nvContentPartPr>
              <p14:xfrm>
                <a:off x="4846053" y="6028387"/>
                <a:ext cx="125640" cy="66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C267D30-5EC6-442E-8994-2D1DF227BD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41733" y="6024067"/>
                  <a:ext cx="134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289797B-3124-4DBC-85AC-B012BD91898E}"/>
                    </a:ext>
                  </a:extLst>
                </p14:cNvPr>
                <p14:cNvContentPartPr/>
                <p14:nvPr/>
              </p14:nvContentPartPr>
              <p14:xfrm>
                <a:off x="4977093" y="6021547"/>
                <a:ext cx="52200" cy="56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289797B-3124-4DBC-85AC-B012BD9189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2773" y="6017227"/>
                  <a:ext cx="60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DF4331-E890-45EA-B357-55281BFD8A3D}"/>
                    </a:ext>
                  </a:extLst>
                </p14:cNvPr>
                <p14:cNvContentPartPr/>
                <p14:nvPr/>
              </p14:nvContentPartPr>
              <p14:xfrm>
                <a:off x="5023173" y="5940187"/>
                <a:ext cx="74880" cy="118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DF4331-E890-45EA-B357-55281BFD8A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18853" y="5935867"/>
                  <a:ext cx="8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E4A4CB-C974-4417-99D7-F9E4FEDFC982}"/>
                    </a:ext>
                  </a:extLst>
                </p14:cNvPr>
                <p14:cNvContentPartPr/>
                <p14:nvPr/>
              </p14:nvContentPartPr>
              <p14:xfrm>
                <a:off x="5116053" y="5914267"/>
                <a:ext cx="21600" cy="135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E4A4CB-C974-4417-99D7-F9E4FEDFC9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11733" y="5909947"/>
                  <a:ext cx="30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F0E000-8B1C-4AAC-8A4E-9E59E6DF975E}"/>
                    </a:ext>
                  </a:extLst>
                </p14:cNvPr>
                <p14:cNvContentPartPr/>
                <p14:nvPr/>
              </p14:nvContentPartPr>
              <p14:xfrm>
                <a:off x="5172213" y="5926147"/>
                <a:ext cx="10080" cy="118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F0E000-8B1C-4AAC-8A4E-9E59E6DF97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67893" y="5921827"/>
                  <a:ext cx="1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320024-7ADC-4666-9CBF-0512C3610798}"/>
                    </a:ext>
                  </a:extLst>
                </p14:cNvPr>
                <p14:cNvContentPartPr/>
                <p14:nvPr/>
              </p14:nvContentPartPr>
              <p14:xfrm>
                <a:off x="5213253" y="5936947"/>
                <a:ext cx="74160" cy="91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320024-7ADC-4666-9CBF-0512C36107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08933" y="5932627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E0F1CA-C64E-498F-A9D3-C1AB0EFB679B}"/>
                    </a:ext>
                  </a:extLst>
                </p14:cNvPr>
                <p14:cNvContentPartPr/>
                <p14:nvPr/>
              </p14:nvContentPartPr>
              <p14:xfrm>
                <a:off x="5352573" y="5888347"/>
                <a:ext cx="75600" cy="138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E0F1CA-C64E-498F-A9D3-C1AB0EFB67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8253" y="5884027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0AC6AF-0B41-45EC-A62E-7789E76B6EE2}"/>
                    </a:ext>
                  </a:extLst>
                </p14:cNvPr>
                <p14:cNvContentPartPr/>
                <p14:nvPr/>
              </p14:nvContentPartPr>
              <p14:xfrm>
                <a:off x="5423133" y="5817427"/>
                <a:ext cx="93240" cy="104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0AC6AF-0B41-45EC-A62E-7789E76B6E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18813" y="5813107"/>
                  <a:ext cx="10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F3EC47-B365-4E97-A369-E0394E18E4A9}"/>
                    </a:ext>
                  </a:extLst>
                </p14:cNvPr>
                <p14:cNvContentPartPr/>
                <p14:nvPr/>
              </p14:nvContentPartPr>
              <p14:xfrm>
                <a:off x="5480733" y="5848027"/>
                <a:ext cx="60120" cy="6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F3EC47-B365-4E97-A369-E0394E18E4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76413" y="5843707"/>
                  <a:ext cx="6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8B39949-88D6-4EA1-8462-C21EC171000A}"/>
                    </a:ext>
                  </a:extLst>
                </p14:cNvPr>
                <p14:cNvContentPartPr/>
                <p14:nvPr/>
              </p14:nvContentPartPr>
              <p14:xfrm>
                <a:off x="5550933" y="5837947"/>
                <a:ext cx="74880" cy="48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8B39949-88D6-4EA1-8462-C21EC17100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6613" y="5833627"/>
                  <a:ext cx="83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6862D4-4589-4C4B-922D-56634DDED00F}"/>
                    </a:ext>
                  </a:extLst>
                </p14:cNvPr>
                <p14:cNvContentPartPr/>
                <p14:nvPr/>
              </p14:nvContentPartPr>
              <p14:xfrm>
                <a:off x="5636253" y="5783227"/>
                <a:ext cx="61920" cy="77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6862D4-4589-4C4B-922D-56634DDED0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1933" y="5778907"/>
                  <a:ext cx="70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581463-CEFD-48A6-817A-4AD2A427B7B9}"/>
                    </a:ext>
                  </a:extLst>
                </p14:cNvPr>
                <p14:cNvContentPartPr/>
                <p14:nvPr/>
              </p14:nvContentPartPr>
              <p14:xfrm>
                <a:off x="5675493" y="5751907"/>
                <a:ext cx="74160" cy="129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581463-CEFD-48A6-817A-4AD2A427B7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1173" y="5747587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29B64F6-404E-4502-85F9-B1F656E0716F}"/>
                    </a:ext>
                  </a:extLst>
                </p14:cNvPr>
                <p14:cNvContentPartPr/>
                <p14:nvPr/>
              </p14:nvContentPartPr>
              <p14:xfrm>
                <a:off x="5283453" y="6063307"/>
                <a:ext cx="94680" cy="118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29B64F6-404E-4502-85F9-B1F656E071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79133" y="6058987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9BCB8C-941A-42D0-889A-24D5A692CAF4}"/>
                    </a:ext>
                  </a:extLst>
                </p14:cNvPr>
                <p14:cNvContentPartPr/>
                <p14:nvPr/>
              </p14:nvContentPartPr>
              <p14:xfrm>
                <a:off x="5364813" y="6091387"/>
                <a:ext cx="39600" cy="41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9BCB8C-941A-42D0-889A-24D5A692CA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60493" y="6087067"/>
                  <a:ext cx="48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A6E648-474D-4C4C-AC0F-D8DDA2F554B6}"/>
                    </a:ext>
                  </a:extLst>
                </p14:cNvPr>
                <p14:cNvContentPartPr/>
                <p14:nvPr/>
              </p14:nvContentPartPr>
              <p14:xfrm>
                <a:off x="5433933" y="6038467"/>
                <a:ext cx="70920" cy="162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A6E648-474D-4C4C-AC0F-D8DDA2F554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29613" y="6034147"/>
                  <a:ext cx="79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A31EBA-2E4C-4008-AE53-33AA86FF1BDE}"/>
                    </a:ext>
                  </a:extLst>
                </p14:cNvPr>
                <p14:cNvContentPartPr/>
                <p14:nvPr/>
              </p14:nvContentPartPr>
              <p14:xfrm>
                <a:off x="5522133" y="5939827"/>
                <a:ext cx="40320" cy="133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A31EBA-2E4C-4008-AE53-33AA86FF1B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17813" y="5935507"/>
                  <a:ext cx="4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FD41728-0188-4C54-BCE7-E23CB450D4D2}"/>
                    </a:ext>
                  </a:extLst>
                </p14:cNvPr>
                <p14:cNvContentPartPr/>
                <p14:nvPr/>
              </p14:nvContentPartPr>
              <p14:xfrm>
                <a:off x="5564253" y="5990947"/>
                <a:ext cx="49320" cy="74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FD41728-0188-4C54-BCE7-E23CB450D4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59933" y="5986627"/>
                  <a:ext cx="57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4F3B6C7-E25E-4D6A-AB29-FEBC307212AF}"/>
                    </a:ext>
                  </a:extLst>
                </p14:cNvPr>
                <p14:cNvContentPartPr/>
                <p14:nvPr/>
              </p14:nvContentPartPr>
              <p14:xfrm>
                <a:off x="5611773" y="5971147"/>
                <a:ext cx="59760" cy="137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4F3B6C7-E25E-4D6A-AB29-FEBC307212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07453" y="5966827"/>
                  <a:ext cx="6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8CF9E6-D1A1-4E3B-952B-90540F743011}"/>
                    </a:ext>
                  </a:extLst>
                </p14:cNvPr>
                <p14:cNvContentPartPr/>
                <p14:nvPr/>
              </p14:nvContentPartPr>
              <p14:xfrm>
                <a:off x="5663973" y="5941627"/>
                <a:ext cx="57960" cy="86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8CF9E6-D1A1-4E3B-952B-90540F7430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59653" y="5937307"/>
                  <a:ext cx="66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38F3EA8-8873-4C44-9B24-80FBEC7824FE}"/>
                    </a:ext>
                  </a:extLst>
                </p14:cNvPr>
                <p14:cNvContentPartPr/>
                <p14:nvPr/>
              </p14:nvContentPartPr>
              <p14:xfrm>
                <a:off x="5756493" y="5964307"/>
                <a:ext cx="39600" cy="14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38F3EA8-8873-4C44-9B24-80FBEC7824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2173" y="5959987"/>
                  <a:ext cx="48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4921B4-32B9-4354-9D31-A28CC7FA4642}"/>
                    </a:ext>
                  </a:extLst>
                </p14:cNvPr>
                <p14:cNvContentPartPr/>
                <p14:nvPr/>
              </p14:nvContentPartPr>
              <p14:xfrm>
                <a:off x="5824173" y="5948827"/>
                <a:ext cx="57600" cy="1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4921B4-32B9-4354-9D31-A28CC7FA46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9853" y="5944507"/>
                  <a:ext cx="66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637167E0-1F77-4550-822F-154C7FA0D302}"/>
              </a:ext>
            </a:extLst>
          </p:cNvPr>
          <p:cNvGrpSpPr/>
          <p:nvPr/>
        </p:nvGrpSpPr>
        <p:grpSpPr>
          <a:xfrm>
            <a:off x="6373893" y="5705107"/>
            <a:ext cx="739800" cy="459000"/>
            <a:chOff x="6373893" y="5705107"/>
            <a:chExt cx="73980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F1AC6FD-4216-48E5-B19B-E538B4D168F3}"/>
                    </a:ext>
                  </a:extLst>
                </p14:cNvPr>
                <p14:cNvContentPartPr/>
                <p14:nvPr/>
              </p14:nvContentPartPr>
              <p14:xfrm>
                <a:off x="6792213" y="5954587"/>
                <a:ext cx="42840" cy="192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F1AC6FD-4216-48E5-B19B-E538B4D168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87893" y="5950267"/>
                  <a:ext cx="51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BF01027-8403-43A7-B25E-BC324F999CA7}"/>
                    </a:ext>
                  </a:extLst>
                </p14:cNvPr>
                <p14:cNvContentPartPr/>
                <p14:nvPr/>
              </p14:nvContentPartPr>
              <p14:xfrm>
                <a:off x="6731013" y="6017947"/>
                <a:ext cx="142200" cy="146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BF01027-8403-43A7-B25E-BC324F999C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26693" y="6013627"/>
                  <a:ext cx="15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8AD595D-0C07-45B3-A251-D0F71EBE5864}"/>
                    </a:ext>
                  </a:extLst>
                </p14:cNvPr>
                <p14:cNvContentPartPr/>
                <p14:nvPr/>
              </p14:nvContentPartPr>
              <p14:xfrm>
                <a:off x="6487653" y="5809507"/>
                <a:ext cx="36360" cy="160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8AD595D-0C07-45B3-A251-D0F71EBE58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83333" y="5805187"/>
                  <a:ext cx="4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756A4D0-E2AF-4199-BE20-47EEFE6429D8}"/>
                    </a:ext>
                  </a:extLst>
                </p14:cNvPr>
                <p14:cNvContentPartPr/>
                <p14:nvPr/>
              </p14:nvContentPartPr>
              <p14:xfrm>
                <a:off x="6409533" y="5744707"/>
                <a:ext cx="117000" cy="115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756A4D0-E2AF-4199-BE20-47EEFE6429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5213" y="5740387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EE3AD61-AF57-44E1-BD09-1FC86BF8B04E}"/>
                    </a:ext>
                  </a:extLst>
                </p14:cNvPr>
                <p14:cNvContentPartPr/>
                <p14:nvPr/>
              </p14:nvContentPartPr>
              <p14:xfrm>
                <a:off x="6560373" y="5820307"/>
                <a:ext cx="87840" cy="113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EE3AD61-AF57-44E1-BD09-1FC86BF8B0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56053" y="5815987"/>
                  <a:ext cx="9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4354C8-0B3C-4BA9-9A8B-881AEE8AB71B}"/>
                    </a:ext>
                  </a:extLst>
                </p14:cNvPr>
                <p14:cNvContentPartPr/>
                <p14:nvPr/>
              </p14:nvContentPartPr>
              <p14:xfrm>
                <a:off x="6499893" y="5845507"/>
                <a:ext cx="155520" cy="99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4354C8-0B3C-4BA9-9A8B-881AEE8AB7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95573" y="5841187"/>
                  <a:ext cx="164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B1FF9BE-7EA3-451C-8664-D888AD6C2151}"/>
                    </a:ext>
                  </a:extLst>
                </p14:cNvPr>
                <p14:cNvContentPartPr/>
                <p14:nvPr/>
              </p14:nvContentPartPr>
              <p14:xfrm>
                <a:off x="6614733" y="5705107"/>
                <a:ext cx="110520" cy="164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B1FF9BE-7EA3-451C-8664-D888AD6C21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10413" y="5700787"/>
                  <a:ext cx="11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4E669C8-A8CF-44FA-A3E3-BB34E0005C70}"/>
                    </a:ext>
                  </a:extLst>
                </p14:cNvPr>
                <p14:cNvContentPartPr/>
                <p14:nvPr/>
              </p14:nvContentPartPr>
              <p14:xfrm>
                <a:off x="6692493" y="5718427"/>
                <a:ext cx="175680" cy="138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4E669C8-A8CF-44FA-A3E3-BB34E0005C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88173" y="5714107"/>
                  <a:ext cx="18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D2A3B0F-5C69-4DEF-B83C-EF8F3AA76009}"/>
                    </a:ext>
                  </a:extLst>
                </p14:cNvPr>
                <p14:cNvContentPartPr/>
                <p14:nvPr/>
              </p14:nvContentPartPr>
              <p14:xfrm>
                <a:off x="6373893" y="5716987"/>
                <a:ext cx="739800" cy="435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D2A3B0F-5C69-4DEF-B83C-EF8F3AA760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9573" y="5712667"/>
                  <a:ext cx="748440" cy="44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879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14:cNvPr>
              <p14:cNvContentPartPr/>
              <p14:nvPr/>
            </p14:nvContentPartPr>
            <p14:xfrm>
              <a:off x="10291773" y="235147"/>
              <a:ext cx="1800" cy="5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7453" y="230827"/>
                <a:ext cx="10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14:cNvPr>
              <p14:cNvContentPartPr/>
              <p14:nvPr/>
            </p14:nvContentPartPr>
            <p14:xfrm>
              <a:off x="9824133" y="456187"/>
              <a:ext cx="678600" cy="693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813" y="451867"/>
                <a:ext cx="6872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14:cNvPr>
              <p14:cNvContentPartPr/>
              <p14:nvPr/>
            </p14:nvContentPartPr>
            <p14:xfrm>
              <a:off x="4935693" y="2586307"/>
              <a:ext cx="3840840" cy="1409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1373" y="2581987"/>
                <a:ext cx="384948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14:cNvPr>
              <p14:cNvContentPartPr/>
              <p14:nvPr/>
            </p14:nvContentPartPr>
            <p14:xfrm>
              <a:off x="9569613" y="3326467"/>
              <a:ext cx="231480" cy="164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5293" y="3322147"/>
                <a:ext cx="240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14:cNvPr>
              <p14:cNvContentPartPr/>
              <p14:nvPr/>
            </p14:nvContentPartPr>
            <p14:xfrm>
              <a:off x="367293" y="4722547"/>
              <a:ext cx="1437480" cy="698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973" y="4718227"/>
                <a:ext cx="1446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14:cNvPr>
              <p14:cNvContentPartPr/>
              <p14:nvPr/>
            </p14:nvContentPartPr>
            <p14:xfrm>
              <a:off x="290613" y="4744507"/>
              <a:ext cx="1447560" cy="81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293" y="4740187"/>
                <a:ext cx="1456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14:cNvPr>
              <p14:cNvContentPartPr/>
              <p14:nvPr/>
            </p14:nvContentPartPr>
            <p14:xfrm>
              <a:off x="7336533" y="3019387"/>
              <a:ext cx="418680" cy="4939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2213" y="3015067"/>
                <a:ext cx="427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14:cNvPr>
              <p14:cNvContentPartPr/>
              <p14:nvPr/>
            </p14:nvContentPartPr>
            <p14:xfrm>
              <a:off x="11702253" y="1798267"/>
              <a:ext cx="254880" cy="276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97933" y="1793947"/>
                <a:ext cx="26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14:cNvPr>
              <p14:cNvContentPartPr/>
              <p14:nvPr/>
            </p14:nvContentPartPr>
            <p14:xfrm>
              <a:off x="1743213" y="4143307"/>
              <a:ext cx="3481200" cy="623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8893" y="4138987"/>
                <a:ext cx="3489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14:cNvPr>
              <p14:cNvContentPartPr/>
              <p14:nvPr/>
            </p14:nvContentPartPr>
            <p14:xfrm>
              <a:off x="9050493" y="3137107"/>
              <a:ext cx="3191040" cy="8974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46173" y="3132787"/>
                <a:ext cx="319968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14:cNvPr>
              <p14:cNvContentPartPr/>
              <p14:nvPr/>
            </p14:nvContentPartPr>
            <p14:xfrm>
              <a:off x="10594893" y="1052707"/>
              <a:ext cx="977040" cy="4838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0573" y="1048387"/>
                <a:ext cx="985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14:cNvPr>
              <p14:cNvContentPartPr/>
              <p14:nvPr/>
            </p14:nvContentPartPr>
            <p14:xfrm>
              <a:off x="9152013" y="2216587"/>
              <a:ext cx="2838960" cy="15303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7693" y="2212267"/>
                <a:ext cx="2847600" cy="15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14:cNvPr>
              <p14:cNvContentPartPr/>
              <p14:nvPr/>
            </p14:nvContentPartPr>
            <p14:xfrm>
              <a:off x="8955093" y="3808867"/>
              <a:ext cx="307080" cy="372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50773" y="3804547"/>
                <a:ext cx="315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14:cNvPr>
              <p14:cNvContentPartPr/>
              <p14:nvPr/>
            </p14:nvContentPartPr>
            <p14:xfrm>
              <a:off x="9119973" y="3689347"/>
              <a:ext cx="184680" cy="15732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5653" y="3685027"/>
                <a:ext cx="193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14:cNvPr>
              <p14:cNvContentPartPr/>
              <p14:nvPr/>
            </p14:nvContentPartPr>
            <p14:xfrm>
              <a:off x="7454613" y="4183987"/>
              <a:ext cx="1036440" cy="8481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0293" y="4179667"/>
                <a:ext cx="104508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14:cNvPr>
              <p14:cNvContentPartPr/>
              <p14:nvPr/>
            </p14:nvContentPartPr>
            <p14:xfrm>
              <a:off x="9035733" y="2146387"/>
              <a:ext cx="3102120" cy="15886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31413" y="2142067"/>
                <a:ext cx="311076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14:cNvPr>
              <p14:cNvContentPartPr/>
              <p14:nvPr/>
            </p14:nvContentPartPr>
            <p14:xfrm>
              <a:off x="8327613" y="5444347"/>
              <a:ext cx="226440" cy="3852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3293" y="5440027"/>
                <a:ext cx="23508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ECAC4BDC-3E84-456C-83E6-B4499BB97FF4}"/>
              </a:ext>
            </a:extLst>
          </p:cNvPr>
          <p:cNvGrpSpPr/>
          <p:nvPr/>
        </p:nvGrpSpPr>
        <p:grpSpPr>
          <a:xfrm>
            <a:off x="13773" y="-1013"/>
            <a:ext cx="12218400" cy="6762600"/>
            <a:chOff x="13773" y="-1013"/>
            <a:chExt cx="12218400" cy="67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14:cNvPr>
                <p14:cNvContentPartPr/>
                <p14:nvPr/>
              </p14:nvContentPartPr>
              <p14:xfrm>
                <a:off x="1972533" y="4720387"/>
                <a:ext cx="3010320" cy="43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8213" y="4716067"/>
                  <a:ext cx="301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14:cNvPr>
                <p14:cNvContentPartPr/>
                <p14:nvPr/>
              </p14:nvContentPartPr>
              <p14:xfrm>
                <a:off x="11612973" y="1817347"/>
                <a:ext cx="505800" cy="485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08653" y="1813027"/>
                  <a:ext cx="514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14:cNvPr>
                <p14:cNvContentPartPr/>
                <p14:nvPr/>
              </p14:nvContentPartPr>
              <p14:xfrm>
                <a:off x="9289173" y="204547"/>
                <a:ext cx="11520" cy="180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84853" y="200227"/>
                  <a:ext cx="2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14:cNvPr>
                <p14:cNvContentPartPr/>
                <p14:nvPr/>
              </p14:nvContentPartPr>
              <p14:xfrm>
                <a:off x="9154893" y="181867"/>
                <a:ext cx="249480" cy="32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50573" y="177547"/>
                  <a:ext cx="25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14:cNvPr>
                <p14:cNvContentPartPr/>
                <p14:nvPr/>
              </p14:nvContentPartPr>
              <p14:xfrm>
                <a:off x="9208173" y="284467"/>
                <a:ext cx="137880" cy="3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3853" y="280147"/>
                  <a:ext cx="14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14:cNvPr>
                <p14:cNvContentPartPr/>
                <p14:nvPr/>
              </p14:nvContentPartPr>
              <p14:xfrm>
                <a:off x="9402573" y="143707"/>
                <a:ext cx="102240" cy="254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98253" y="139387"/>
                  <a:ext cx="110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14:cNvPr>
                <p14:cNvContentPartPr/>
                <p14:nvPr/>
              </p14:nvContentPartPr>
              <p14:xfrm>
                <a:off x="9569973" y="197707"/>
                <a:ext cx="128880" cy="11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65653" y="193387"/>
                  <a:ext cx="13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14:cNvPr>
                <p14:cNvContentPartPr/>
                <p14:nvPr/>
              </p14:nvContentPartPr>
              <p14:xfrm>
                <a:off x="9630093" y="281227"/>
                <a:ext cx="68760" cy="43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5773" y="276907"/>
                  <a:ext cx="77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14:cNvPr>
                <p14:cNvContentPartPr/>
                <p14:nvPr/>
              </p14:nvContentPartPr>
              <p14:xfrm>
                <a:off x="9738813" y="306427"/>
                <a:ext cx="23760" cy="78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4493" y="302107"/>
                  <a:ext cx="3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14:cNvPr>
                <p14:cNvContentPartPr/>
                <p14:nvPr/>
              </p14:nvContentPartPr>
              <p14:xfrm>
                <a:off x="9807933" y="145867"/>
                <a:ext cx="213840" cy="289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03613" y="141547"/>
                  <a:ext cx="222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14:cNvPr>
                <p14:cNvContentPartPr/>
                <p14:nvPr/>
              </p14:nvContentPartPr>
              <p14:xfrm>
                <a:off x="10081173" y="1635547"/>
                <a:ext cx="122760" cy="120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6853" y="1631227"/>
                  <a:ext cx="13140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14:cNvPr>
                <p14:cNvContentPartPr/>
                <p14:nvPr/>
              </p14:nvContentPartPr>
              <p14:xfrm>
                <a:off x="8968053" y="1612507"/>
                <a:ext cx="3061440" cy="20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3733" y="1608187"/>
                  <a:ext cx="307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14:cNvPr>
                <p14:cNvContentPartPr/>
                <p14:nvPr/>
              </p14:nvContentPartPr>
              <p14:xfrm>
                <a:off x="9245253" y="1349707"/>
                <a:ext cx="25200" cy="182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40933" y="1345387"/>
                  <a:ext cx="3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14:cNvPr>
                <p14:cNvContentPartPr/>
                <p14:nvPr/>
              </p14:nvContentPartPr>
              <p14:xfrm>
                <a:off x="9122493" y="1335667"/>
                <a:ext cx="237600" cy="8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8173" y="1331347"/>
                  <a:ext cx="246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14:cNvPr>
                <p14:cNvContentPartPr/>
                <p14:nvPr/>
              </p14:nvContentPartPr>
              <p14:xfrm>
                <a:off x="9173253" y="1455907"/>
                <a:ext cx="166680" cy="32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68933" y="1451587"/>
                  <a:ext cx="175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14:cNvPr>
                <p14:cNvContentPartPr/>
                <p14:nvPr/>
              </p14:nvContentPartPr>
              <p14:xfrm>
                <a:off x="9362613" y="1279147"/>
                <a:ext cx="70560" cy="244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58293" y="1274827"/>
                  <a:ext cx="7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14:cNvPr>
                <p14:cNvContentPartPr/>
                <p14:nvPr/>
              </p14:nvContentPartPr>
              <p14:xfrm>
                <a:off x="9473493" y="1319467"/>
                <a:ext cx="9684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69173" y="1315147"/>
                  <a:ext cx="105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14:cNvPr>
                <p14:cNvContentPartPr/>
                <p14:nvPr/>
              </p14:nvContentPartPr>
              <p14:xfrm>
                <a:off x="9502293" y="1455907"/>
                <a:ext cx="122400" cy="71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97973" y="1451587"/>
                  <a:ext cx="131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14:cNvPr>
                <p14:cNvContentPartPr/>
                <p14:nvPr/>
              </p14:nvContentPartPr>
              <p14:xfrm>
                <a:off x="9644493" y="1311187"/>
                <a:ext cx="129600" cy="19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0173" y="1306867"/>
                  <a:ext cx="138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14:cNvPr>
                <p14:cNvContentPartPr/>
                <p14:nvPr/>
              </p14:nvContentPartPr>
              <p14:xfrm>
                <a:off x="9734133" y="1296787"/>
                <a:ext cx="87840" cy="29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29813" y="1292467"/>
                  <a:ext cx="96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14:cNvPr>
                <p14:cNvContentPartPr/>
                <p14:nvPr/>
              </p14:nvContentPartPr>
              <p14:xfrm>
                <a:off x="5537973" y="2660107"/>
                <a:ext cx="241200" cy="600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33653" y="2655787"/>
                  <a:ext cx="2498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14:cNvPr>
                <p14:cNvContentPartPr/>
                <p14:nvPr/>
              </p14:nvContentPartPr>
              <p14:xfrm>
                <a:off x="5492253" y="3007867"/>
                <a:ext cx="206640" cy="294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7933" y="3003547"/>
                  <a:ext cx="215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14:cNvPr>
                <p14:cNvContentPartPr/>
                <p14:nvPr/>
              </p14:nvContentPartPr>
              <p14:xfrm>
                <a:off x="5648493" y="2344027"/>
                <a:ext cx="39960" cy="245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4173" y="2339707"/>
                  <a:ext cx="48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14:cNvPr>
                <p14:cNvContentPartPr/>
                <p14:nvPr/>
              </p14:nvContentPartPr>
              <p14:xfrm>
                <a:off x="5561733" y="2527627"/>
                <a:ext cx="205200" cy="86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7413" y="2523307"/>
                  <a:ext cx="21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14:cNvPr>
                <p14:cNvContentPartPr/>
                <p14:nvPr/>
              </p14:nvContentPartPr>
              <p14:xfrm>
                <a:off x="5507373" y="2303347"/>
                <a:ext cx="194040" cy="67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3053" y="2299027"/>
                  <a:ext cx="20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14:cNvPr>
                <p14:cNvContentPartPr/>
                <p14:nvPr/>
              </p14:nvContentPartPr>
              <p14:xfrm>
                <a:off x="5751813" y="2365627"/>
                <a:ext cx="144360" cy="11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47493" y="2361307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14:cNvPr>
                <p14:cNvContentPartPr/>
                <p14:nvPr/>
              </p14:nvContentPartPr>
              <p14:xfrm>
                <a:off x="5939733" y="2323867"/>
                <a:ext cx="117360" cy="210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35413" y="2319547"/>
                  <a:ext cx="126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14:cNvPr>
                <p14:cNvContentPartPr/>
                <p14:nvPr/>
              </p14:nvContentPartPr>
              <p14:xfrm>
                <a:off x="6085533" y="2270587"/>
                <a:ext cx="123480" cy="99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81213" y="2266267"/>
                  <a:ext cx="132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14:cNvPr>
                <p14:cNvContentPartPr/>
                <p14:nvPr/>
              </p14:nvContentPartPr>
              <p14:xfrm>
                <a:off x="6225213" y="2089147"/>
                <a:ext cx="136800" cy="223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20893" y="2084827"/>
                  <a:ext cx="145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14:cNvPr>
                <p14:cNvContentPartPr/>
                <p14:nvPr/>
              </p14:nvContentPartPr>
              <p14:xfrm>
                <a:off x="6463893" y="1999867"/>
                <a:ext cx="99360" cy="298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59573" y="1995547"/>
                  <a:ext cx="108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14:cNvPr>
                <p14:cNvContentPartPr/>
                <p14:nvPr/>
              </p14:nvContentPartPr>
              <p14:xfrm>
                <a:off x="6575493" y="2059627"/>
                <a:ext cx="118080" cy="100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71173" y="2055307"/>
                  <a:ext cx="12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14:cNvPr>
                <p14:cNvContentPartPr/>
                <p14:nvPr/>
              </p14:nvContentPartPr>
              <p14:xfrm>
                <a:off x="6713013" y="2019307"/>
                <a:ext cx="86040" cy="106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8693" y="2014987"/>
                  <a:ext cx="9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14:cNvPr>
                <p14:cNvContentPartPr/>
                <p14:nvPr/>
              </p14:nvContentPartPr>
              <p14:xfrm>
                <a:off x="6794373" y="1872427"/>
                <a:ext cx="81000" cy="234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90053" y="1868107"/>
                  <a:ext cx="8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14:cNvPr>
                <p14:cNvContentPartPr/>
                <p14:nvPr/>
              </p14:nvContentPartPr>
              <p14:xfrm>
                <a:off x="6884013" y="1904827"/>
                <a:ext cx="173520" cy="136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79693" y="1900507"/>
                  <a:ext cx="18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14:cNvPr>
                <p14:cNvContentPartPr/>
                <p14:nvPr/>
              </p14:nvContentPartPr>
              <p14:xfrm>
                <a:off x="7105773" y="1871707"/>
                <a:ext cx="100800" cy="135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1453" y="1867387"/>
                  <a:ext cx="10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14:cNvPr>
                <p14:cNvContentPartPr/>
                <p14:nvPr/>
              </p14:nvContentPartPr>
              <p14:xfrm>
                <a:off x="6473613" y="2383627"/>
                <a:ext cx="58680" cy="15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9293" y="2379307"/>
                  <a:ext cx="6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14:cNvPr>
                <p14:cNvContentPartPr/>
                <p14:nvPr/>
              </p14:nvContentPartPr>
              <p14:xfrm>
                <a:off x="6449133" y="2459227"/>
                <a:ext cx="132480" cy="2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4813" y="245490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14:cNvPr>
                <p14:cNvContentPartPr/>
                <p14:nvPr/>
              </p14:nvContentPartPr>
              <p14:xfrm>
                <a:off x="6387933" y="2333947"/>
                <a:ext cx="154800" cy="98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83613" y="2329627"/>
                  <a:ext cx="16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14:cNvPr>
                <p14:cNvContentPartPr/>
                <p14:nvPr/>
              </p14:nvContentPartPr>
              <p14:xfrm>
                <a:off x="6601413" y="2351227"/>
                <a:ext cx="115920" cy="60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7093" y="2346907"/>
                  <a:ext cx="124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14:cNvPr>
                <p14:cNvContentPartPr/>
                <p14:nvPr/>
              </p14:nvContentPartPr>
              <p14:xfrm>
                <a:off x="6622293" y="2230987"/>
                <a:ext cx="253440" cy="200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7973" y="2226667"/>
                  <a:ext cx="262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14:cNvPr>
                <p14:cNvContentPartPr/>
                <p14:nvPr/>
              </p14:nvContentPartPr>
              <p14:xfrm>
                <a:off x="6893373" y="2202907"/>
                <a:ext cx="44280" cy="156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9053" y="2198587"/>
                  <a:ext cx="52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14:cNvPr>
                <p14:cNvContentPartPr/>
                <p14:nvPr/>
              </p14:nvContentPartPr>
              <p14:xfrm>
                <a:off x="6854493" y="2275627"/>
                <a:ext cx="106560" cy="8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0173" y="2271307"/>
                  <a:ext cx="11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14:cNvPr>
                <p14:cNvContentPartPr/>
                <p14:nvPr/>
              </p14:nvContentPartPr>
              <p14:xfrm>
                <a:off x="6971493" y="2248987"/>
                <a:ext cx="81720" cy="61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7173" y="2244667"/>
                  <a:ext cx="90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14:cNvPr>
                <p14:cNvContentPartPr/>
                <p14:nvPr/>
              </p14:nvContentPartPr>
              <p14:xfrm>
                <a:off x="7085613" y="2259427"/>
                <a:ext cx="59040" cy="38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1293" y="2255107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14:cNvPr>
                <p14:cNvContentPartPr/>
                <p14:nvPr/>
              </p14:nvContentPartPr>
              <p14:xfrm>
                <a:off x="7127373" y="2071867"/>
                <a:ext cx="120240" cy="170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23053" y="2067547"/>
                  <a:ext cx="128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14:cNvPr>
                <p14:cNvContentPartPr/>
                <p14:nvPr/>
              </p14:nvContentPartPr>
              <p14:xfrm>
                <a:off x="7248693" y="2033347"/>
                <a:ext cx="235800" cy="18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44373" y="2029027"/>
                  <a:ext cx="244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14:cNvPr>
                <p14:cNvContentPartPr/>
                <p14:nvPr/>
              </p14:nvContentPartPr>
              <p14:xfrm>
                <a:off x="7517613" y="1873507"/>
                <a:ext cx="192240" cy="146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3293" y="1869187"/>
                  <a:ext cx="20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14:cNvPr>
                <p14:cNvContentPartPr/>
                <p14:nvPr/>
              </p14:nvContentPartPr>
              <p14:xfrm>
                <a:off x="7717053" y="1771267"/>
                <a:ext cx="100440" cy="100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12733" y="1766947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14:cNvPr>
                <p14:cNvContentPartPr/>
                <p14:nvPr/>
              </p14:nvContentPartPr>
              <p14:xfrm>
                <a:off x="7868613" y="1724107"/>
                <a:ext cx="141120" cy="104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4293" y="1719787"/>
                  <a:ext cx="149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14:cNvPr>
                <p14:cNvContentPartPr/>
                <p14:nvPr/>
              </p14:nvContentPartPr>
              <p14:xfrm>
                <a:off x="7931973" y="1568587"/>
                <a:ext cx="168120" cy="290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27653" y="1564267"/>
                  <a:ext cx="17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14:cNvPr>
                <p14:cNvContentPartPr/>
                <p14:nvPr/>
              </p14:nvContentPartPr>
              <p14:xfrm>
                <a:off x="886773" y="262867"/>
                <a:ext cx="35640" cy="18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453" y="258547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14:cNvPr>
                <p14:cNvContentPartPr/>
                <p14:nvPr/>
              </p14:nvContentPartPr>
              <p14:xfrm>
                <a:off x="872013" y="258547"/>
                <a:ext cx="173880" cy="21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693" y="25422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14:cNvPr>
                <p14:cNvContentPartPr/>
                <p14:nvPr/>
              </p14:nvContentPartPr>
              <p14:xfrm>
                <a:off x="888933" y="334507"/>
                <a:ext cx="189000" cy="118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4613" y="330187"/>
                  <a:ext cx="19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14:cNvPr>
                <p14:cNvContentPartPr/>
                <p14:nvPr/>
              </p14:nvContentPartPr>
              <p14:xfrm>
                <a:off x="1115733" y="232987"/>
                <a:ext cx="39600" cy="192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1413" y="228667"/>
                  <a:ext cx="48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14:cNvPr>
                <p14:cNvContentPartPr/>
                <p14:nvPr/>
              </p14:nvContentPartPr>
              <p14:xfrm>
                <a:off x="1177293" y="348907"/>
                <a:ext cx="138600" cy="79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2973" y="344587"/>
                  <a:ext cx="147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14:cNvPr>
                <p14:cNvContentPartPr/>
                <p14:nvPr/>
              </p14:nvContentPartPr>
              <p14:xfrm>
                <a:off x="1316613" y="322987"/>
                <a:ext cx="104400" cy="107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12293" y="318667"/>
                  <a:ext cx="113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14:cNvPr>
                <p14:cNvContentPartPr/>
                <p14:nvPr/>
              </p14:nvContentPartPr>
              <p14:xfrm>
                <a:off x="1427853" y="185107"/>
                <a:ext cx="146880" cy="25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3533" y="180787"/>
                  <a:ext cx="155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14:cNvPr>
                <p14:cNvContentPartPr/>
                <p14:nvPr/>
              </p14:nvContentPartPr>
              <p14:xfrm>
                <a:off x="1570053" y="323347"/>
                <a:ext cx="11880" cy="84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5733" y="319027"/>
                  <a:ext cx="20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14:cNvPr>
                <p14:cNvContentPartPr/>
                <p14:nvPr/>
              </p14:nvContentPartPr>
              <p14:xfrm>
                <a:off x="1573293" y="259987"/>
                <a:ext cx="6840" cy="24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68973" y="255667"/>
                  <a:ext cx="1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14:cNvPr>
                <p14:cNvContentPartPr/>
                <p14:nvPr/>
              </p14:nvContentPartPr>
              <p14:xfrm>
                <a:off x="1612173" y="319747"/>
                <a:ext cx="97200" cy="92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07853" y="315427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14:cNvPr>
                <p14:cNvContentPartPr/>
                <p14:nvPr/>
              </p14:nvContentPartPr>
              <p14:xfrm>
                <a:off x="1733853" y="326587"/>
                <a:ext cx="5760" cy="8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29533" y="322267"/>
                  <a:ext cx="1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14:cNvPr>
                <p14:cNvContentPartPr/>
                <p14:nvPr/>
              </p14:nvContentPartPr>
              <p14:xfrm>
                <a:off x="1706133" y="270067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01813" y="26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14:cNvPr>
                <p14:cNvContentPartPr/>
                <p14:nvPr/>
              </p14:nvContentPartPr>
              <p14:xfrm>
                <a:off x="1808373" y="191947"/>
                <a:ext cx="194760" cy="213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4053" y="187627"/>
                  <a:ext cx="203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14:cNvPr>
                <p14:cNvContentPartPr/>
                <p14:nvPr/>
              </p14:nvContentPartPr>
              <p14:xfrm>
                <a:off x="1889733" y="225787"/>
                <a:ext cx="35640" cy="7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85413" y="221467"/>
                  <a:ext cx="44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14:cNvPr>
                <p14:cNvContentPartPr/>
                <p14:nvPr/>
              </p14:nvContentPartPr>
              <p14:xfrm>
                <a:off x="1992693" y="259987"/>
                <a:ext cx="117360" cy="131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8373" y="255667"/>
                  <a:ext cx="12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14:cNvPr>
                <p14:cNvContentPartPr/>
                <p14:nvPr/>
              </p14:nvContentPartPr>
              <p14:xfrm>
                <a:off x="2213733" y="265027"/>
                <a:ext cx="28440" cy="6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9413" y="260707"/>
                  <a:ext cx="3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14:cNvPr>
                <p14:cNvContentPartPr/>
                <p14:nvPr/>
              </p14:nvContentPartPr>
              <p14:xfrm>
                <a:off x="2220213" y="328387"/>
                <a:ext cx="15120" cy="38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5893" y="324067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14:cNvPr>
                <p14:cNvContentPartPr/>
                <p14:nvPr/>
              </p14:nvContentPartPr>
              <p14:xfrm>
                <a:off x="2219853" y="172507"/>
                <a:ext cx="77040" cy="227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15533" y="168187"/>
                  <a:ext cx="8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14:cNvPr>
                <p14:cNvContentPartPr/>
                <p14:nvPr/>
              </p14:nvContentPartPr>
              <p14:xfrm>
                <a:off x="2357373" y="244507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3053" y="240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14:cNvPr>
                <p14:cNvContentPartPr/>
                <p14:nvPr/>
              </p14:nvContentPartPr>
              <p14:xfrm>
                <a:off x="2291133" y="235867"/>
                <a:ext cx="101160" cy="135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86813" y="231547"/>
                  <a:ext cx="109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14:cNvPr>
                <p14:cNvContentPartPr/>
                <p14:nvPr/>
              </p14:nvContentPartPr>
              <p14:xfrm>
                <a:off x="2412093" y="307147"/>
                <a:ext cx="43560" cy="7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07773" y="302827"/>
                  <a:ext cx="5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14:cNvPr>
                <p14:cNvContentPartPr/>
                <p14:nvPr/>
              </p14:nvContentPartPr>
              <p14:xfrm>
                <a:off x="2474733" y="236947"/>
                <a:ext cx="73080" cy="15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70413" y="232627"/>
                  <a:ext cx="81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14:cNvPr>
                <p14:cNvContentPartPr/>
                <p14:nvPr/>
              </p14:nvContentPartPr>
              <p14:xfrm>
                <a:off x="2561493" y="129667"/>
                <a:ext cx="105840" cy="343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7173" y="125347"/>
                  <a:ext cx="114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14:cNvPr>
                <p14:cNvContentPartPr/>
                <p14:nvPr/>
              </p14:nvContentPartPr>
              <p14:xfrm>
                <a:off x="2598933" y="593347"/>
                <a:ext cx="28440" cy="119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94613" y="589027"/>
                  <a:ext cx="3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14:cNvPr>
                <p14:cNvContentPartPr/>
                <p14:nvPr/>
              </p14:nvContentPartPr>
              <p14:xfrm>
                <a:off x="836013" y="608827"/>
                <a:ext cx="10080" cy="178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1693" y="604507"/>
                  <a:ext cx="1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14:cNvPr>
                <p14:cNvContentPartPr/>
                <p14:nvPr/>
              </p14:nvContentPartPr>
              <p14:xfrm>
                <a:off x="756813" y="585787"/>
                <a:ext cx="171720" cy="119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2493" y="581467"/>
                  <a:ext cx="18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14:cNvPr>
                <p14:cNvContentPartPr/>
                <p14:nvPr/>
              </p14:nvContentPartPr>
              <p14:xfrm>
                <a:off x="946533" y="644107"/>
                <a:ext cx="153720" cy="131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2213" y="639787"/>
                  <a:ext cx="162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14:cNvPr>
                <p14:cNvContentPartPr/>
                <p14:nvPr/>
              </p14:nvContentPartPr>
              <p14:xfrm>
                <a:off x="1078653" y="618547"/>
                <a:ext cx="21600" cy="4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4333" y="614227"/>
                  <a:ext cx="30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14:cNvPr>
                <p14:cNvContentPartPr/>
                <p14:nvPr/>
              </p14:nvContentPartPr>
              <p14:xfrm>
                <a:off x="1129413" y="655627"/>
                <a:ext cx="260640" cy="112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5093" y="651307"/>
                  <a:ext cx="26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14:cNvPr>
                <p14:cNvContentPartPr/>
                <p14:nvPr/>
              </p14:nvContentPartPr>
              <p14:xfrm>
                <a:off x="1466013" y="556627"/>
                <a:ext cx="197280" cy="199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61693" y="552307"/>
                  <a:ext cx="20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14:cNvPr>
                <p14:cNvContentPartPr/>
                <p14:nvPr/>
              </p14:nvContentPartPr>
              <p14:xfrm>
                <a:off x="1678773" y="645907"/>
                <a:ext cx="125640" cy="84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4453" y="641587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14:cNvPr>
                <p14:cNvContentPartPr/>
                <p14:nvPr/>
              </p14:nvContentPartPr>
              <p14:xfrm>
                <a:off x="1795773" y="624307"/>
                <a:ext cx="97560" cy="126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91453" y="619987"/>
                  <a:ext cx="10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14:cNvPr>
                <p14:cNvContentPartPr/>
                <p14:nvPr/>
              </p14:nvContentPartPr>
              <p14:xfrm>
                <a:off x="1912053" y="553747"/>
                <a:ext cx="144000" cy="1731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07733" y="549427"/>
                  <a:ext cx="152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14:cNvPr>
                <p14:cNvContentPartPr/>
                <p14:nvPr/>
              </p14:nvContentPartPr>
              <p14:xfrm>
                <a:off x="2047773" y="571387"/>
                <a:ext cx="17280" cy="47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43453" y="567067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14:cNvPr>
                <p14:cNvContentPartPr/>
                <p14:nvPr/>
              </p14:nvContentPartPr>
              <p14:xfrm>
                <a:off x="2082333" y="614947"/>
                <a:ext cx="145440" cy="86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78013" y="610627"/>
                  <a:ext cx="15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14:cNvPr>
                <p14:cNvContentPartPr/>
                <p14:nvPr/>
              </p14:nvContentPartPr>
              <p14:xfrm>
                <a:off x="2294733" y="528907"/>
                <a:ext cx="155520" cy="288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90413" y="524587"/>
                  <a:ext cx="16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14:cNvPr>
                <p14:cNvContentPartPr/>
                <p14:nvPr/>
              </p14:nvContentPartPr>
              <p14:xfrm>
                <a:off x="2253333" y="544387"/>
                <a:ext cx="54360" cy="9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49013" y="540067"/>
                  <a:ext cx="63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14:cNvPr>
                <p14:cNvContentPartPr/>
                <p14:nvPr/>
              </p14:nvContentPartPr>
              <p14:xfrm>
                <a:off x="114213" y="645547"/>
                <a:ext cx="25200" cy="146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93" y="641227"/>
                  <a:ext cx="3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14:cNvPr>
                <p14:cNvContentPartPr/>
                <p14:nvPr/>
              </p14:nvContentPartPr>
              <p14:xfrm>
                <a:off x="13773" y="612067"/>
                <a:ext cx="163080" cy="198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53" y="607747"/>
                  <a:ext cx="171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14:cNvPr>
                <p14:cNvContentPartPr/>
                <p14:nvPr/>
              </p14:nvContentPartPr>
              <p14:xfrm>
                <a:off x="167133" y="676507"/>
                <a:ext cx="245880" cy="117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2813" y="672187"/>
                  <a:ext cx="254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14:cNvPr>
                <p14:cNvContentPartPr/>
                <p14:nvPr/>
              </p14:nvContentPartPr>
              <p14:xfrm>
                <a:off x="438573" y="711787"/>
                <a:ext cx="135720" cy="65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4253" y="707467"/>
                  <a:ext cx="14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14:cNvPr>
                <p14:cNvContentPartPr/>
                <p14:nvPr/>
              </p14:nvContentPartPr>
              <p14:xfrm>
                <a:off x="585813" y="682627"/>
                <a:ext cx="106560" cy="103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493" y="678307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14:cNvPr>
                <p14:cNvContentPartPr/>
                <p14:nvPr/>
              </p14:nvContentPartPr>
              <p14:xfrm>
                <a:off x="680853" y="725827"/>
                <a:ext cx="106920" cy="2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6533" y="721507"/>
                  <a:ext cx="11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14:cNvPr>
                <p14:cNvContentPartPr/>
                <p14:nvPr/>
              </p14:nvContentPartPr>
              <p14:xfrm>
                <a:off x="1361253" y="714307"/>
                <a:ext cx="87120" cy="28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56933" y="709987"/>
                  <a:ext cx="9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14:cNvPr>
                <p14:cNvContentPartPr/>
                <p14:nvPr/>
              </p14:nvContentPartPr>
              <p14:xfrm>
                <a:off x="2987013" y="454747"/>
                <a:ext cx="82800" cy="107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82693" y="450427"/>
                  <a:ext cx="91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14:cNvPr>
                <p14:cNvContentPartPr/>
                <p14:nvPr/>
              </p14:nvContentPartPr>
              <p14:xfrm>
                <a:off x="3061533" y="444667"/>
                <a:ext cx="42480" cy="105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7213" y="440347"/>
                  <a:ext cx="5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14:cNvPr>
                <p14:cNvContentPartPr/>
                <p14:nvPr/>
              </p14:nvContentPartPr>
              <p14:xfrm>
                <a:off x="2989173" y="557707"/>
                <a:ext cx="136800" cy="21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84853" y="553387"/>
                  <a:ext cx="14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14:cNvPr>
                <p14:cNvContentPartPr/>
                <p14:nvPr/>
              </p14:nvContentPartPr>
              <p14:xfrm>
                <a:off x="3139293" y="433507"/>
                <a:ext cx="131400" cy="115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34973" y="4291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14:cNvPr>
                <p14:cNvContentPartPr/>
                <p14:nvPr/>
              </p14:nvContentPartPr>
              <p14:xfrm>
                <a:off x="2937693" y="520627"/>
                <a:ext cx="378360" cy="1206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33373" y="516307"/>
                  <a:ext cx="38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14:cNvPr>
                <p14:cNvContentPartPr/>
                <p14:nvPr/>
              </p14:nvContentPartPr>
              <p14:xfrm>
                <a:off x="3147933" y="603787"/>
                <a:ext cx="44640" cy="80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43613" y="599467"/>
                  <a:ext cx="5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14:cNvPr>
                <p14:cNvContentPartPr/>
                <p14:nvPr/>
              </p14:nvContentPartPr>
              <p14:xfrm>
                <a:off x="3138573" y="623587"/>
                <a:ext cx="82800" cy="18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34253" y="619267"/>
                  <a:ext cx="91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14:cNvPr>
                <p14:cNvContentPartPr/>
                <p14:nvPr/>
              </p14:nvContentPartPr>
              <p14:xfrm>
                <a:off x="2862453" y="511627"/>
                <a:ext cx="924120" cy="305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58133" y="507307"/>
                  <a:ext cx="932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14:cNvPr>
                <p14:cNvContentPartPr/>
                <p14:nvPr/>
              </p14:nvContentPartPr>
              <p14:xfrm>
                <a:off x="3479853" y="627187"/>
                <a:ext cx="50400" cy="100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75533" y="622867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14:cNvPr>
                <p14:cNvContentPartPr/>
                <p14:nvPr/>
              </p14:nvContentPartPr>
              <p14:xfrm>
                <a:off x="3522333" y="613507"/>
                <a:ext cx="46440" cy="101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18013" y="609187"/>
                  <a:ext cx="5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14:cNvPr>
                <p14:cNvContentPartPr/>
                <p14:nvPr/>
              </p14:nvContentPartPr>
              <p14:xfrm>
                <a:off x="3476253" y="684427"/>
                <a:ext cx="135000" cy="43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71933" y="680107"/>
                  <a:ext cx="14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14:cNvPr>
                <p14:cNvContentPartPr/>
                <p14:nvPr/>
              </p14:nvContentPartPr>
              <p14:xfrm>
                <a:off x="3630693" y="587587"/>
                <a:ext cx="86760" cy="135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26373" y="583267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14:cNvPr>
                <p14:cNvContentPartPr/>
                <p14:nvPr/>
              </p14:nvContentPartPr>
              <p14:xfrm>
                <a:off x="3437733" y="608467"/>
                <a:ext cx="367920" cy="151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33413" y="604147"/>
                  <a:ext cx="376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14:cNvPr>
                <p14:cNvContentPartPr/>
                <p14:nvPr/>
              </p14:nvContentPartPr>
              <p14:xfrm>
                <a:off x="3593253" y="718987"/>
                <a:ext cx="76680" cy="149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88933" y="714667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14:cNvPr>
                <p14:cNvContentPartPr/>
                <p14:nvPr/>
              </p14:nvContentPartPr>
              <p14:xfrm>
                <a:off x="3933813" y="555907"/>
                <a:ext cx="109440" cy="39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29493" y="551587"/>
                  <a:ext cx="11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14:cNvPr>
                <p14:cNvContentPartPr/>
                <p14:nvPr/>
              </p14:nvContentPartPr>
              <p14:xfrm>
                <a:off x="4155213" y="478867"/>
                <a:ext cx="18720" cy="103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50893" y="47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14:cNvPr>
                <p14:cNvContentPartPr/>
                <p14:nvPr/>
              </p14:nvContentPartPr>
              <p14:xfrm>
                <a:off x="4058733" y="466267"/>
                <a:ext cx="43560" cy="684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54413" y="46194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14:cNvPr>
                <p14:cNvContentPartPr/>
                <p14:nvPr/>
              </p14:nvContentPartPr>
              <p14:xfrm>
                <a:off x="3980973" y="461227"/>
                <a:ext cx="88200" cy="175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76653" y="456907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14:cNvPr>
                <p14:cNvContentPartPr/>
                <p14:nvPr/>
              </p14:nvContentPartPr>
              <p14:xfrm>
                <a:off x="4165653" y="554107"/>
                <a:ext cx="70920" cy="72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61333" y="549787"/>
                  <a:ext cx="79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14:cNvPr>
                <p14:cNvContentPartPr/>
                <p14:nvPr/>
              </p14:nvContentPartPr>
              <p14:xfrm>
                <a:off x="3829773" y="204547"/>
                <a:ext cx="52560" cy="152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25453" y="200227"/>
                  <a:ext cx="6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14:cNvPr>
                <p14:cNvContentPartPr/>
                <p14:nvPr/>
              </p14:nvContentPartPr>
              <p14:xfrm>
                <a:off x="3731853" y="178267"/>
                <a:ext cx="604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27533" y="173947"/>
                  <a:ext cx="6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14:cNvPr>
                <p14:cNvContentPartPr/>
                <p14:nvPr/>
              </p14:nvContentPartPr>
              <p14:xfrm>
                <a:off x="3869373" y="263227"/>
                <a:ext cx="90000" cy="770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65053" y="258907"/>
                  <a:ext cx="9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14:cNvPr>
                <p14:cNvContentPartPr/>
                <p14:nvPr/>
              </p14:nvContentPartPr>
              <p14:xfrm>
                <a:off x="3504333" y="303907"/>
                <a:ext cx="112680" cy="11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00013" y="2995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14:cNvPr>
                <p14:cNvContentPartPr/>
                <p14:nvPr/>
              </p14:nvContentPartPr>
              <p14:xfrm>
                <a:off x="3637533" y="303187"/>
                <a:ext cx="60480" cy="136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33213" y="298867"/>
                  <a:ext cx="6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14:cNvPr>
                <p14:cNvContentPartPr/>
                <p14:nvPr/>
              </p14:nvContentPartPr>
              <p14:xfrm>
                <a:off x="2791893" y="222547"/>
                <a:ext cx="20880" cy="2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87573" y="218227"/>
                  <a:ext cx="29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14:cNvPr>
                <p14:cNvContentPartPr/>
                <p14:nvPr/>
              </p14:nvContentPartPr>
              <p14:xfrm>
                <a:off x="2790093" y="313267"/>
                <a:ext cx="18360" cy="20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85773" y="308947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14:cNvPr>
                <p14:cNvContentPartPr/>
                <p14:nvPr/>
              </p14:nvContentPartPr>
              <p14:xfrm>
                <a:off x="2925453" y="36427"/>
                <a:ext cx="61920" cy="106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21133" y="32107"/>
                  <a:ext cx="7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14:cNvPr>
                <p14:cNvContentPartPr/>
                <p14:nvPr/>
              </p14:nvContentPartPr>
              <p14:xfrm>
                <a:off x="2920053" y="34267"/>
                <a:ext cx="110520" cy="100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15733" y="29947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14:cNvPr>
                <p14:cNvContentPartPr/>
                <p14:nvPr/>
              </p14:nvContentPartPr>
              <p14:xfrm>
                <a:off x="2997813" y="19867"/>
                <a:ext cx="112320" cy="94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93493" y="15547"/>
                  <a:ext cx="120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14:cNvPr>
                <p14:cNvContentPartPr/>
                <p14:nvPr/>
              </p14:nvContentPartPr>
              <p14:xfrm>
                <a:off x="2888373" y="40027"/>
                <a:ext cx="262080" cy="133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84053" y="35707"/>
                  <a:ext cx="27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14:cNvPr>
                <p14:cNvContentPartPr/>
                <p14:nvPr/>
              </p14:nvContentPartPr>
              <p14:xfrm>
                <a:off x="2998893" y="106987"/>
                <a:ext cx="87120" cy="93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94573" y="102667"/>
                  <a:ext cx="95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14:cNvPr>
                <p14:cNvContentPartPr/>
                <p14:nvPr/>
              </p14:nvContentPartPr>
              <p14:xfrm>
                <a:off x="2985933" y="146587"/>
                <a:ext cx="140760" cy="12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81613" y="1422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14:cNvPr>
                <p14:cNvContentPartPr/>
                <p14:nvPr/>
              </p14:nvContentPartPr>
              <p14:xfrm>
                <a:off x="2817453" y="38947"/>
                <a:ext cx="556200" cy="28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13133" y="34627"/>
                  <a:ext cx="564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14:cNvPr>
                <p14:cNvContentPartPr/>
                <p14:nvPr/>
              </p14:nvContentPartPr>
              <p14:xfrm>
                <a:off x="3027693" y="237307"/>
                <a:ext cx="24480" cy="61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23373" y="232987"/>
                  <a:ext cx="3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14:cNvPr>
                <p14:cNvContentPartPr/>
                <p14:nvPr/>
              </p14:nvContentPartPr>
              <p14:xfrm>
                <a:off x="3026613" y="207427"/>
                <a:ext cx="121320" cy="70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22293" y="203107"/>
                  <a:ext cx="129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14:cNvPr>
                <p14:cNvContentPartPr/>
                <p14:nvPr/>
              </p14:nvContentPartPr>
              <p14:xfrm>
                <a:off x="3133893" y="148027"/>
                <a:ext cx="73440" cy="75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129573" y="143707"/>
                  <a:ext cx="8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14:cNvPr>
                <p14:cNvContentPartPr/>
                <p14:nvPr/>
              </p14:nvContentPartPr>
              <p14:xfrm>
                <a:off x="2973333" y="166387"/>
                <a:ext cx="347760" cy="191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69013" y="162067"/>
                  <a:ext cx="35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14:cNvPr>
                <p14:cNvContentPartPr/>
                <p14:nvPr/>
              </p14:nvContentPartPr>
              <p14:xfrm>
                <a:off x="3134973" y="272947"/>
                <a:ext cx="96120" cy="43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30653" y="268627"/>
                  <a:ext cx="10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14:cNvPr>
                <p14:cNvContentPartPr/>
                <p14:nvPr/>
              </p14:nvContentPartPr>
              <p14:xfrm>
                <a:off x="3231813" y="250267"/>
                <a:ext cx="12240" cy="928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27493" y="245947"/>
                  <a:ext cx="2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14:cNvPr>
                <p14:cNvContentPartPr/>
                <p14:nvPr/>
              </p14:nvContentPartPr>
              <p14:xfrm>
                <a:off x="3704133" y="83227"/>
                <a:ext cx="540360" cy="302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699813" y="78907"/>
                  <a:ext cx="549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14:cNvPr>
                <p14:cNvContentPartPr/>
                <p14:nvPr/>
              </p14:nvContentPartPr>
              <p14:xfrm>
                <a:off x="4196613" y="133267"/>
                <a:ext cx="196560" cy="651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92293" y="128947"/>
                  <a:ext cx="205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14:cNvPr>
                <p14:cNvContentPartPr/>
                <p14:nvPr/>
              </p14:nvContentPartPr>
              <p14:xfrm>
                <a:off x="4182933" y="97627"/>
                <a:ext cx="205920" cy="155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78613" y="93307"/>
                  <a:ext cx="21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14:cNvPr>
                <p14:cNvContentPartPr/>
                <p14:nvPr/>
              </p14:nvContentPartPr>
              <p14:xfrm>
                <a:off x="4621413" y="51907"/>
                <a:ext cx="21672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17093" y="47587"/>
                  <a:ext cx="22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14:cNvPr>
                <p14:cNvContentPartPr/>
                <p14:nvPr/>
              </p14:nvContentPartPr>
              <p14:xfrm>
                <a:off x="4861173" y="11227"/>
                <a:ext cx="58680" cy="111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56853" y="6907"/>
                  <a:ext cx="67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14:cNvPr>
                <p14:cNvContentPartPr/>
                <p14:nvPr/>
              </p14:nvContentPartPr>
              <p14:xfrm>
                <a:off x="4920213" y="74947"/>
                <a:ext cx="162000" cy="84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15893" y="70627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14:cNvPr>
                <p14:cNvContentPartPr/>
                <p14:nvPr/>
              </p14:nvContentPartPr>
              <p14:xfrm>
                <a:off x="5066733" y="787"/>
                <a:ext cx="362880" cy="1641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62413" y="-3533"/>
                  <a:ext cx="37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14:cNvPr>
                <p14:cNvContentPartPr/>
                <p14:nvPr/>
              </p14:nvContentPartPr>
              <p14:xfrm>
                <a:off x="5219733" y="4747"/>
                <a:ext cx="42480" cy="10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15413" y="427"/>
                  <a:ext cx="51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14:cNvPr>
                <p14:cNvContentPartPr/>
                <p14:nvPr/>
              </p14:nvContentPartPr>
              <p14:xfrm>
                <a:off x="4567773" y="158827"/>
                <a:ext cx="956880" cy="122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63453" y="154507"/>
                  <a:ext cx="96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14:cNvPr>
                <p14:cNvContentPartPr/>
                <p14:nvPr/>
              </p14:nvContentPartPr>
              <p14:xfrm>
                <a:off x="5655333" y="77467"/>
                <a:ext cx="146880" cy="106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51013" y="73147"/>
                  <a:ext cx="15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14:cNvPr>
                <p14:cNvContentPartPr/>
                <p14:nvPr/>
              </p14:nvContentPartPr>
              <p14:xfrm>
                <a:off x="5792853" y="101227"/>
                <a:ext cx="185400" cy="36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88533" y="96907"/>
                  <a:ext cx="19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14:cNvPr>
                <p14:cNvContentPartPr/>
                <p14:nvPr/>
              </p14:nvContentPartPr>
              <p14:xfrm>
                <a:off x="6006333" y="74947"/>
                <a:ext cx="90000" cy="70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02013" y="70627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14:cNvPr>
                <p14:cNvContentPartPr/>
                <p14:nvPr/>
              </p14:nvContentPartPr>
              <p14:xfrm>
                <a:off x="6026133" y="71347"/>
                <a:ext cx="127440" cy="828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21813" y="67027"/>
                  <a:ext cx="13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14:cNvPr>
                <p14:cNvContentPartPr/>
                <p14:nvPr/>
              </p14:nvContentPartPr>
              <p14:xfrm>
                <a:off x="6167253" y="51907"/>
                <a:ext cx="122040" cy="80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62933" y="47587"/>
                  <a:ext cx="130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14:cNvPr>
                <p14:cNvContentPartPr/>
                <p14:nvPr/>
              </p14:nvContentPartPr>
              <p14:xfrm>
                <a:off x="6287493" y="65227"/>
                <a:ext cx="109440" cy="146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83173" y="60907"/>
                  <a:ext cx="11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14:cNvPr>
                <p14:cNvContentPartPr/>
                <p14:nvPr/>
              </p14:nvContentPartPr>
              <p14:xfrm>
                <a:off x="6529053" y="37867"/>
                <a:ext cx="29160" cy="119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24733" y="33547"/>
                  <a:ext cx="3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14:cNvPr>
                <p14:cNvContentPartPr/>
                <p14:nvPr/>
              </p14:nvContentPartPr>
              <p14:xfrm>
                <a:off x="6477213" y="78547"/>
                <a:ext cx="136080" cy="2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72893" y="74227"/>
                  <a:ext cx="14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14:cNvPr>
                <p14:cNvContentPartPr/>
                <p14:nvPr/>
              </p14:nvContentPartPr>
              <p14:xfrm>
                <a:off x="6723093" y="51547"/>
                <a:ext cx="71280" cy="103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8773" y="47227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14:cNvPr>
                <p14:cNvContentPartPr/>
                <p14:nvPr/>
              </p14:nvContentPartPr>
              <p14:xfrm>
                <a:off x="6819933" y="66667"/>
                <a:ext cx="322560" cy="63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15613" y="62347"/>
                  <a:ext cx="33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14:cNvPr>
                <p14:cNvContentPartPr/>
                <p14:nvPr/>
              </p14:nvContentPartPr>
              <p14:xfrm>
                <a:off x="7193613" y="72427"/>
                <a:ext cx="97560" cy="15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89293" y="68107"/>
                  <a:ext cx="10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14:cNvPr>
                <p14:cNvContentPartPr/>
                <p14:nvPr/>
              </p14:nvContentPartPr>
              <p14:xfrm>
                <a:off x="7305213" y="65227"/>
                <a:ext cx="258840" cy="79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00893" y="60907"/>
                  <a:ext cx="26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14:cNvPr>
                <p14:cNvContentPartPr/>
                <p14:nvPr/>
              </p14:nvContentPartPr>
              <p14:xfrm>
                <a:off x="7692573" y="13387"/>
                <a:ext cx="236520" cy="127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88253" y="9067"/>
                  <a:ext cx="24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14:cNvPr>
                <p14:cNvContentPartPr/>
                <p14:nvPr/>
              </p14:nvContentPartPr>
              <p14:xfrm>
                <a:off x="7886973" y="29227"/>
                <a:ext cx="41760" cy="41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2653" y="24907"/>
                  <a:ext cx="50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14:cNvPr>
                <p14:cNvContentPartPr/>
                <p14:nvPr/>
              </p14:nvContentPartPr>
              <p14:xfrm>
                <a:off x="7917933" y="58387"/>
                <a:ext cx="117720" cy="91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13613" y="54067"/>
                  <a:ext cx="126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14:cNvPr>
                <p14:cNvContentPartPr/>
                <p14:nvPr/>
              </p14:nvContentPartPr>
              <p14:xfrm>
                <a:off x="7929813" y="-1013"/>
                <a:ext cx="360" cy="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5493" y="-53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14:cNvPr>
                <p14:cNvContentPartPr/>
                <p14:nvPr/>
              </p14:nvContentPartPr>
              <p14:xfrm>
                <a:off x="7756653" y="268627"/>
                <a:ext cx="112320" cy="104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52333" y="264307"/>
                  <a:ext cx="120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14:cNvPr>
                <p14:cNvContentPartPr/>
                <p14:nvPr/>
              </p14:nvContentPartPr>
              <p14:xfrm>
                <a:off x="7879413" y="290947"/>
                <a:ext cx="187560" cy="55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75093" y="286627"/>
                  <a:ext cx="196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14:cNvPr>
                <p14:cNvContentPartPr/>
                <p14:nvPr/>
              </p14:nvContentPartPr>
              <p14:xfrm>
                <a:off x="8072013" y="257467"/>
                <a:ext cx="108360" cy="19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7693" y="253147"/>
                  <a:ext cx="117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14:cNvPr>
                <p14:cNvContentPartPr/>
                <p14:nvPr/>
              </p14:nvContentPartPr>
              <p14:xfrm>
                <a:off x="8182893" y="239827"/>
                <a:ext cx="113760" cy="658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78573" y="235507"/>
                  <a:ext cx="12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14:cNvPr>
                <p14:cNvContentPartPr/>
                <p14:nvPr/>
              </p14:nvContentPartPr>
              <p14:xfrm>
                <a:off x="8308173" y="144427"/>
                <a:ext cx="317880" cy="142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03853" y="140107"/>
                  <a:ext cx="32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14:cNvPr>
                <p14:cNvContentPartPr/>
                <p14:nvPr/>
              </p14:nvContentPartPr>
              <p14:xfrm>
                <a:off x="8551173" y="136507"/>
                <a:ext cx="10440" cy="7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46853" y="132187"/>
                  <a:ext cx="19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14:cNvPr>
                <p14:cNvContentPartPr/>
                <p14:nvPr/>
              </p14:nvContentPartPr>
              <p14:xfrm>
                <a:off x="8015493" y="488947"/>
                <a:ext cx="127800" cy="109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11173" y="484627"/>
                  <a:ext cx="13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14:cNvPr>
                <p14:cNvContentPartPr/>
                <p14:nvPr/>
              </p14:nvContentPartPr>
              <p14:xfrm>
                <a:off x="8183613" y="413707"/>
                <a:ext cx="137160" cy="165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79293" y="409387"/>
                  <a:ext cx="145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14:cNvPr>
                <p14:cNvContentPartPr/>
                <p14:nvPr/>
              </p14:nvContentPartPr>
              <p14:xfrm>
                <a:off x="8329773" y="463027"/>
                <a:ext cx="140040" cy="114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25453" y="458707"/>
                  <a:ext cx="148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14:cNvPr>
                <p14:cNvContentPartPr/>
                <p14:nvPr/>
              </p14:nvContentPartPr>
              <p14:xfrm>
                <a:off x="8453613" y="478867"/>
                <a:ext cx="194040" cy="94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49293" y="474547"/>
                  <a:ext cx="202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14:cNvPr>
                <p14:cNvContentPartPr/>
                <p14:nvPr/>
              </p14:nvContentPartPr>
              <p14:xfrm>
                <a:off x="8676453" y="505147"/>
                <a:ext cx="360" cy="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72133" y="50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14:cNvPr>
                <p14:cNvContentPartPr/>
                <p14:nvPr/>
              </p14:nvContentPartPr>
              <p14:xfrm>
                <a:off x="8666373" y="384547"/>
                <a:ext cx="191520" cy="167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62053" y="380227"/>
                  <a:ext cx="200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14:cNvPr>
                <p14:cNvContentPartPr/>
                <p14:nvPr/>
              </p14:nvContentPartPr>
              <p14:xfrm>
                <a:off x="8822253" y="469147"/>
                <a:ext cx="72360" cy="197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17933" y="464827"/>
                  <a:ext cx="81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14:cNvPr>
                <p14:cNvContentPartPr/>
                <p14:nvPr/>
              </p14:nvContentPartPr>
              <p14:xfrm>
                <a:off x="8856453" y="452587"/>
                <a:ext cx="102600" cy="227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52133" y="448267"/>
                  <a:ext cx="11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14:cNvPr>
                <p14:cNvContentPartPr/>
                <p14:nvPr/>
              </p14:nvContentPartPr>
              <p14:xfrm>
                <a:off x="7511853" y="507307"/>
                <a:ext cx="264600" cy="311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07533" y="502987"/>
                  <a:ext cx="273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14:cNvPr>
                <p14:cNvContentPartPr/>
                <p14:nvPr/>
              </p14:nvContentPartPr>
              <p14:xfrm>
                <a:off x="7552533" y="398587"/>
                <a:ext cx="281160" cy="241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48213" y="394267"/>
                  <a:ext cx="289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14:cNvPr>
                <p14:cNvContentPartPr/>
                <p14:nvPr/>
              </p14:nvContentPartPr>
              <p14:xfrm>
                <a:off x="6920013" y="787387"/>
                <a:ext cx="192240" cy="1976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15693" y="783067"/>
                  <a:ext cx="200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14:cNvPr>
                <p14:cNvContentPartPr/>
                <p14:nvPr/>
              </p14:nvContentPartPr>
              <p14:xfrm>
                <a:off x="7172373" y="682267"/>
                <a:ext cx="35280" cy="262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68053" y="677947"/>
                  <a:ext cx="43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14:cNvPr>
                <p14:cNvContentPartPr/>
                <p14:nvPr/>
              </p14:nvContentPartPr>
              <p14:xfrm>
                <a:off x="7220613" y="808627"/>
                <a:ext cx="140760" cy="116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16293" y="804307"/>
                  <a:ext cx="149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14:cNvPr>
                <p14:cNvContentPartPr/>
                <p14:nvPr/>
              </p14:nvContentPartPr>
              <p14:xfrm>
                <a:off x="7412493" y="706027"/>
                <a:ext cx="113040" cy="221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08173" y="701707"/>
                  <a:ext cx="121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14:cNvPr>
                <p14:cNvContentPartPr/>
                <p14:nvPr/>
              </p14:nvContentPartPr>
              <p14:xfrm>
                <a:off x="7495293" y="745267"/>
                <a:ext cx="35280" cy="306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90973" y="740947"/>
                  <a:ext cx="4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14:cNvPr>
                <p14:cNvContentPartPr/>
                <p14:nvPr/>
              </p14:nvContentPartPr>
              <p14:xfrm>
                <a:off x="7554333" y="787027"/>
                <a:ext cx="191520" cy="11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50013" y="782707"/>
                  <a:ext cx="200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14:cNvPr>
                <p14:cNvContentPartPr/>
                <p14:nvPr/>
              </p14:nvContentPartPr>
              <p14:xfrm>
                <a:off x="7829733" y="771907"/>
                <a:ext cx="104400" cy="13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25413" y="767587"/>
                  <a:ext cx="11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14:cNvPr>
                <p14:cNvContentPartPr/>
                <p14:nvPr/>
              </p14:nvContentPartPr>
              <p14:xfrm>
                <a:off x="7924053" y="805387"/>
                <a:ext cx="271080" cy="92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19733" y="801067"/>
                  <a:ext cx="27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14:cNvPr>
                <p14:cNvContentPartPr/>
                <p14:nvPr/>
              </p14:nvContentPartPr>
              <p14:xfrm>
                <a:off x="8189373" y="795667"/>
                <a:ext cx="52200" cy="64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85053" y="79134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14:cNvPr>
                <p14:cNvContentPartPr/>
                <p14:nvPr/>
              </p14:nvContentPartPr>
              <p14:xfrm>
                <a:off x="8289813" y="789907"/>
                <a:ext cx="96120" cy="95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85493" y="785587"/>
                  <a:ext cx="10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14:cNvPr>
                <p14:cNvContentPartPr/>
                <p14:nvPr/>
              </p14:nvContentPartPr>
              <p14:xfrm>
                <a:off x="8379453" y="778747"/>
                <a:ext cx="94320" cy="168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75133" y="774427"/>
                  <a:ext cx="10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14:cNvPr>
                <p14:cNvContentPartPr/>
                <p14:nvPr/>
              </p14:nvContentPartPr>
              <p14:xfrm>
                <a:off x="8470533" y="729787"/>
                <a:ext cx="155520" cy="163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66213" y="725467"/>
                  <a:ext cx="164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14:cNvPr>
                <p14:cNvContentPartPr/>
                <p14:nvPr/>
              </p14:nvContentPartPr>
              <p14:xfrm>
                <a:off x="7164093" y="1089067"/>
                <a:ext cx="235800" cy="5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159773" y="1084747"/>
                  <a:ext cx="244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14:cNvPr>
                <p14:cNvContentPartPr/>
                <p14:nvPr/>
              </p14:nvContentPartPr>
              <p14:xfrm>
                <a:off x="7362453" y="1086547"/>
                <a:ext cx="97200" cy="150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58133" y="1082227"/>
                  <a:ext cx="105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14:cNvPr>
                <p14:cNvContentPartPr/>
                <p14:nvPr/>
              </p14:nvContentPartPr>
              <p14:xfrm>
                <a:off x="7647573" y="1095547"/>
                <a:ext cx="138960" cy="1170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643253" y="1091227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14:cNvPr>
                <p14:cNvContentPartPr/>
                <p14:nvPr/>
              </p14:nvContentPartPr>
              <p14:xfrm>
                <a:off x="7815693" y="1130107"/>
                <a:ext cx="70920" cy="165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11373" y="1125787"/>
                  <a:ext cx="79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14:cNvPr>
                <p14:cNvContentPartPr/>
                <p14:nvPr/>
              </p14:nvContentPartPr>
              <p14:xfrm>
                <a:off x="7888773" y="1120747"/>
                <a:ext cx="73080" cy="191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84453" y="1116427"/>
                  <a:ext cx="8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14:cNvPr>
                <p14:cNvContentPartPr/>
                <p14:nvPr/>
              </p14:nvContentPartPr>
              <p14:xfrm>
                <a:off x="7996773" y="1068547"/>
                <a:ext cx="131760" cy="89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92453" y="1064227"/>
                  <a:ext cx="140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14:cNvPr>
                <p14:cNvContentPartPr/>
                <p14:nvPr/>
              </p14:nvContentPartPr>
              <p14:xfrm>
                <a:off x="8154093" y="1015987"/>
                <a:ext cx="246240" cy="1429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149773" y="1011667"/>
                  <a:ext cx="254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14:cNvPr>
                <p14:cNvContentPartPr/>
                <p14:nvPr/>
              </p14:nvContentPartPr>
              <p14:xfrm>
                <a:off x="8398893" y="1081147"/>
                <a:ext cx="32040" cy="27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94573" y="1076827"/>
                  <a:ext cx="40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14:cNvPr>
                <p14:cNvContentPartPr/>
                <p14:nvPr/>
              </p14:nvContentPartPr>
              <p14:xfrm>
                <a:off x="8466213" y="968107"/>
                <a:ext cx="152280" cy="276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61893" y="963787"/>
                  <a:ext cx="16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14:cNvPr>
                <p14:cNvContentPartPr/>
                <p14:nvPr/>
              </p14:nvContentPartPr>
              <p14:xfrm>
                <a:off x="8675733" y="1017427"/>
                <a:ext cx="141480" cy="92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671413" y="1013107"/>
                  <a:ext cx="15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14:cNvPr>
                <p14:cNvContentPartPr/>
                <p14:nvPr/>
              </p14:nvContentPartPr>
              <p14:xfrm>
                <a:off x="8796333" y="1043707"/>
                <a:ext cx="76680" cy="50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92013" y="1039387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14:cNvPr>
                <p14:cNvContentPartPr/>
                <p14:nvPr/>
              </p14:nvContentPartPr>
              <p14:xfrm>
                <a:off x="8839533" y="1016707"/>
                <a:ext cx="150120" cy="102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35213" y="1012387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14:cNvPr>
                <p14:cNvContentPartPr/>
                <p14:nvPr/>
              </p14:nvContentPartPr>
              <p14:xfrm>
                <a:off x="8942853" y="929587"/>
                <a:ext cx="120960" cy="1792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38533" y="925267"/>
                  <a:ext cx="129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14:cNvPr>
                <p14:cNvContentPartPr/>
                <p14:nvPr/>
              </p14:nvContentPartPr>
              <p14:xfrm>
                <a:off x="8866173" y="3447427"/>
                <a:ext cx="225720" cy="30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861853" y="3443107"/>
                  <a:ext cx="23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14:cNvPr>
                <p14:cNvContentPartPr/>
                <p14:nvPr/>
              </p14:nvContentPartPr>
              <p14:xfrm>
                <a:off x="9071373" y="3364267"/>
                <a:ext cx="133560" cy="182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67053" y="3359947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14:cNvPr>
                <p14:cNvContentPartPr/>
                <p14:nvPr/>
              </p14:nvContentPartPr>
              <p14:xfrm>
                <a:off x="9798573" y="3012547"/>
                <a:ext cx="29880" cy="89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94253" y="3008227"/>
                  <a:ext cx="3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14:cNvPr>
                <p14:cNvContentPartPr/>
                <p14:nvPr/>
              </p14:nvContentPartPr>
              <p14:xfrm>
                <a:off x="9749253" y="3087427"/>
                <a:ext cx="143280" cy="36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44933" y="3083107"/>
                  <a:ext cx="15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14:cNvPr>
                <p14:cNvContentPartPr/>
                <p14:nvPr/>
              </p14:nvContentPartPr>
              <p14:xfrm>
                <a:off x="9764373" y="3147547"/>
                <a:ext cx="114480" cy="127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60053" y="3143227"/>
                  <a:ext cx="12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14:cNvPr>
                <p14:cNvContentPartPr/>
                <p14:nvPr/>
              </p14:nvContentPartPr>
              <p14:xfrm>
                <a:off x="10005213" y="3172027"/>
                <a:ext cx="132480" cy="24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00893" y="3167707"/>
                  <a:ext cx="14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14:cNvPr>
                <p14:cNvContentPartPr/>
                <p14:nvPr/>
              </p14:nvContentPartPr>
              <p14:xfrm>
                <a:off x="10059933" y="3307387"/>
                <a:ext cx="111240" cy="111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5613" y="3303067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14:cNvPr>
                <p14:cNvContentPartPr/>
                <p14:nvPr/>
              </p14:nvContentPartPr>
              <p14:xfrm>
                <a:off x="10197453" y="2834707"/>
                <a:ext cx="69120" cy="132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93133" y="2830387"/>
                  <a:ext cx="77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14:cNvPr>
                <p14:cNvContentPartPr/>
                <p14:nvPr/>
              </p14:nvContentPartPr>
              <p14:xfrm>
                <a:off x="10327413" y="2879347"/>
                <a:ext cx="59400" cy="18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23093" y="2875027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14:cNvPr>
                <p14:cNvContentPartPr/>
                <p14:nvPr/>
              </p14:nvContentPartPr>
              <p14:xfrm>
                <a:off x="10416333" y="2774227"/>
                <a:ext cx="64080" cy="126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412013" y="2769907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14:cNvPr>
                <p14:cNvContentPartPr/>
                <p14:nvPr/>
              </p14:nvContentPartPr>
              <p14:xfrm>
                <a:off x="10230573" y="2924347"/>
                <a:ext cx="253800" cy="75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26253" y="2920027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14:cNvPr>
                <p14:cNvContentPartPr/>
                <p14:nvPr/>
              </p14:nvContentPartPr>
              <p14:xfrm>
                <a:off x="10269453" y="3010027"/>
                <a:ext cx="107280" cy="98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65133" y="3005707"/>
                  <a:ext cx="115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14:cNvPr>
                <p14:cNvContentPartPr/>
                <p14:nvPr/>
              </p14:nvContentPartPr>
              <p14:xfrm>
                <a:off x="10572213" y="3178147"/>
                <a:ext cx="63360" cy="179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567893" y="3173827"/>
                  <a:ext cx="7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14:cNvPr>
                <p14:cNvContentPartPr/>
                <p14:nvPr/>
              </p14:nvContentPartPr>
              <p14:xfrm>
                <a:off x="10542693" y="3231787"/>
                <a:ext cx="147960" cy="48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38373" y="3227467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14:cNvPr>
                <p14:cNvContentPartPr/>
                <p14:nvPr/>
              </p14:nvContentPartPr>
              <p14:xfrm>
                <a:off x="10795053" y="3106147"/>
                <a:ext cx="100440" cy="231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90733" y="3101827"/>
                  <a:ext cx="10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14:cNvPr>
                <p14:cNvContentPartPr/>
                <p14:nvPr/>
              </p14:nvContentPartPr>
              <p14:xfrm>
                <a:off x="10962453" y="3147187"/>
                <a:ext cx="99000" cy="3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8133" y="3142867"/>
                  <a:ext cx="10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14:cNvPr>
                <p14:cNvContentPartPr/>
                <p14:nvPr/>
              </p14:nvContentPartPr>
              <p14:xfrm>
                <a:off x="11070453" y="3046027"/>
                <a:ext cx="120960" cy="129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066133" y="3041707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14:cNvPr>
                <p14:cNvContentPartPr/>
                <p14:nvPr/>
              </p14:nvContentPartPr>
              <p14:xfrm>
                <a:off x="11170893" y="2965747"/>
                <a:ext cx="78480" cy="258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66573" y="2961427"/>
                  <a:ext cx="87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14:cNvPr>
                <p14:cNvContentPartPr/>
                <p14:nvPr/>
              </p14:nvContentPartPr>
              <p14:xfrm>
                <a:off x="10736733" y="3033787"/>
                <a:ext cx="168120" cy="32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32413" y="3029467"/>
                  <a:ext cx="176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14:cNvPr>
                <p14:cNvContentPartPr/>
                <p14:nvPr/>
              </p14:nvContentPartPr>
              <p14:xfrm>
                <a:off x="11197533" y="2664787"/>
                <a:ext cx="4176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93213" y="2660467"/>
                  <a:ext cx="50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14:cNvPr>
                <p14:cNvContentPartPr/>
                <p14:nvPr/>
              </p14:nvContentPartPr>
              <p14:xfrm>
                <a:off x="11179173" y="2759107"/>
                <a:ext cx="111960" cy="67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74853" y="2754787"/>
                  <a:ext cx="12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14:cNvPr>
                <p14:cNvContentPartPr/>
                <p14:nvPr/>
              </p14:nvContentPartPr>
              <p14:xfrm>
                <a:off x="11186373" y="2822107"/>
                <a:ext cx="105480" cy="99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82053" y="2817787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14:cNvPr>
                <p14:cNvContentPartPr/>
                <p14:nvPr/>
              </p14:nvContentPartPr>
              <p14:xfrm>
                <a:off x="11438013" y="2858467"/>
                <a:ext cx="133200" cy="204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433693" y="2854147"/>
                  <a:ext cx="14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14:cNvPr>
                <p14:cNvContentPartPr/>
                <p14:nvPr/>
              </p14:nvContentPartPr>
              <p14:xfrm>
                <a:off x="11455293" y="2481907"/>
                <a:ext cx="93600" cy="150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50973" y="2477587"/>
                  <a:ext cx="102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14:cNvPr>
                <p14:cNvContentPartPr/>
                <p14:nvPr/>
              </p14:nvContentPartPr>
              <p14:xfrm>
                <a:off x="11582373" y="2464627"/>
                <a:ext cx="63720" cy="5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78053" y="2460307"/>
                  <a:ext cx="72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14:cNvPr>
                <p14:cNvContentPartPr/>
                <p14:nvPr/>
              </p14:nvContentPartPr>
              <p14:xfrm>
                <a:off x="11662653" y="2385427"/>
                <a:ext cx="43200" cy="139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58333" y="2381107"/>
                  <a:ext cx="5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14:cNvPr>
                <p14:cNvContentPartPr/>
                <p14:nvPr/>
              </p14:nvContentPartPr>
              <p14:xfrm>
                <a:off x="11456733" y="2557867"/>
                <a:ext cx="254520" cy="133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52413" y="2553547"/>
                  <a:ext cx="263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14:cNvPr>
                <p14:cNvContentPartPr/>
                <p14:nvPr/>
              </p14:nvContentPartPr>
              <p14:xfrm>
                <a:off x="11541693" y="2637787"/>
                <a:ext cx="88560" cy="154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37373" y="2633467"/>
                  <a:ext cx="97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14:cNvPr>
                <p14:cNvContentPartPr/>
                <p14:nvPr/>
              </p14:nvContentPartPr>
              <p14:xfrm>
                <a:off x="9292773" y="3090307"/>
                <a:ext cx="341280" cy="633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88453" y="3085987"/>
                  <a:ext cx="3499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14:cNvPr>
                <p14:cNvContentPartPr/>
                <p14:nvPr/>
              </p14:nvContentPartPr>
              <p14:xfrm>
                <a:off x="11740413" y="2317747"/>
                <a:ext cx="228960" cy="826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736093" y="2313427"/>
                  <a:ext cx="2376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14:cNvPr>
                <p14:cNvContentPartPr/>
                <p14:nvPr/>
              </p14:nvContentPartPr>
              <p14:xfrm>
                <a:off x="10103133" y="2658307"/>
                <a:ext cx="490680" cy="573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8813" y="2653987"/>
                  <a:ext cx="499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14:cNvPr>
                <p14:cNvContentPartPr/>
                <p14:nvPr/>
              </p14:nvContentPartPr>
              <p14:xfrm>
                <a:off x="11679933" y="1769107"/>
                <a:ext cx="464040" cy="609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675613" y="1764787"/>
                  <a:ext cx="47268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14:cNvPr>
                <p14:cNvContentPartPr/>
                <p14:nvPr/>
              </p14:nvContentPartPr>
              <p14:xfrm>
                <a:off x="7900653" y="3753427"/>
                <a:ext cx="1211400" cy="560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96333" y="3749107"/>
                  <a:ext cx="12200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14:cNvPr>
                <p14:cNvContentPartPr/>
                <p14:nvPr/>
              </p14:nvContentPartPr>
              <p14:xfrm>
                <a:off x="9012333" y="3655147"/>
                <a:ext cx="182160" cy="234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08013" y="3650827"/>
                  <a:ext cx="190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14:cNvPr>
                <p14:cNvContentPartPr/>
                <p14:nvPr/>
              </p14:nvContentPartPr>
              <p14:xfrm>
                <a:off x="8543613" y="3565507"/>
                <a:ext cx="95760" cy="178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39293" y="3561187"/>
                  <a:ext cx="104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14:cNvPr>
                <p14:cNvContentPartPr/>
                <p14:nvPr/>
              </p14:nvContentPartPr>
              <p14:xfrm>
                <a:off x="9064893" y="2465347"/>
                <a:ext cx="171360" cy="491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60573" y="2461027"/>
                  <a:ext cx="1800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14:cNvPr>
                <p14:cNvContentPartPr/>
                <p14:nvPr/>
              </p14:nvContentPartPr>
              <p14:xfrm>
                <a:off x="9046173" y="2831107"/>
                <a:ext cx="321840" cy="149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41853" y="2826787"/>
                  <a:ext cx="330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14:cNvPr>
                <p14:cNvContentPartPr/>
                <p14:nvPr/>
              </p14:nvContentPartPr>
              <p14:xfrm>
                <a:off x="8766453" y="2043787"/>
                <a:ext cx="91080" cy="190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762133" y="2039467"/>
                  <a:ext cx="9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14:cNvPr>
                <p14:cNvContentPartPr/>
                <p14:nvPr/>
              </p14:nvContentPartPr>
              <p14:xfrm>
                <a:off x="8623533" y="1949827"/>
                <a:ext cx="282600" cy="109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19213" y="1945507"/>
                  <a:ext cx="29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14:cNvPr>
                <p14:cNvContentPartPr/>
                <p14:nvPr/>
              </p14:nvContentPartPr>
              <p14:xfrm>
                <a:off x="8666373" y="1874227"/>
                <a:ext cx="456120" cy="250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62053" y="1869907"/>
                  <a:ext cx="464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14:cNvPr>
                <p14:cNvContentPartPr/>
                <p14:nvPr/>
              </p14:nvContentPartPr>
              <p14:xfrm>
                <a:off x="9128253" y="1885027"/>
                <a:ext cx="116280" cy="119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123933" y="1880707"/>
                  <a:ext cx="12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14:cNvPr>
                <p14:cNvContentPartPr/>
                <p14:nvPr/>
              </p14:nvContentPartPr>
              <p14:xfrm>
                <a:off x="9189813" y="1976467"/>
                <a:ext cx="168120" cy="59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85493" y="1972147"/>
                  <a:ext cx="176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14:cNvPr>
                <p14:cNvContentPartPr/>
                <p14:nvPr/>
              </p14:nvContentPartPr>
              <p14:xfrm>
                <a:off x="9419133" y="1782427"/>
                <a:ext cx="278280" cy="250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14813" y="1778107"/>
                  <a:ext cx="286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14:cNvPr>
                <p14:cNvContentPartPr/>
                <p14:nvPr/>
              </p14:nvContentPartPr>
              <p14:xfrm>
                <a:off x="10192053" y="248827"/>
                <a:ext cx="184320" cy="19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87733" y="244507"/>
                  <a:ext cx="19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14:cNvPr>
                <p14:cNvContentPartPr/>
                <p14:nvPr/>
              </p14:nvContentPartPr>
              <p14:xfrm>
                <a:off x="10193493" y="292387"/>
                <a:ext cx="155880" cy="6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89173" y="288067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14:cNvPr>
                <p14:cNvContentPartPr/>
                <p14:nvPr/>
              </p14:nvContentPartPr>
              <p14:xfrm>
                <a:off x="10493013" y="199867"/>
                <a:ext cx="141120" cy="138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88693" y="195547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14:cNvPr>
                <p14:cNvContentPartPr/>
                <p14:nvPr/>
              </p14:nvContentPartPr>
              <p14:xfrm>
                <a:off x="10551693" y="185827"/>
                <a:ext cx="135360" cy="156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547373" y="181507"/>
                  <a:ext cx="144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14:cNvPr>
                <p14:cNvContentPartPr/>
                <p14:nvPr/>
              </p14:nvContentPartPr>
              <p14:xfrm>
                <a:off x="10727373" y="276187"/>
                <a:ext cx="6840" cy="92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723053" y="271867"/>
                  <a:ext cx="1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14:cNvPr>
                <p14:cNvContentPartPr/>
                <p14:nvPr/>
              </p14:nvContentPartPr>
              <p14:xfrm>
                <a:off x="10865973" y="188347"/>
                <a:ext cx="18720" cy="146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61653" y="184027"/>
                  <a:ext cx="2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14:cNvPr>
                <p14:cNvContentPartPr/>
                <p14:nvPr/>
              </p14:nvContentPartPr>
              <p14:xfrm>
                <a:off x="10770573" y="177187"/>
                <a:ext cx="205200" cy="19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66253" y="17286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14:cNvPr>
                <p14:cNvContentPartPr/>
                <p14:nvPr/>
              </p14:nvContentPartPr>
              <p14:xfrm>
                <a:off x="10086213" y="563827"/>
                <a:ext cx="124560" cy="17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081893" y="559507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14:cNvPr>
                <p14:cNvContentPartPr/>
                <p14:nvPr/>
              </p14:nvContentPartPr>
              <p14:xfrm>
                <a:off x="10298253" y="545107"/>
                <a:ext cx="27360" cy="140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293933" y="540787"/>
                  <a:ext cx="3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14:cNvPr>
                <p14:cNvContentPartPr/>
                <p14:nvPr/>
              </p14:nvContentPartPr>
              <p14:xfrm>
                <a:off x="10222293" y="549067"/>
                <a:ext cx="14832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17973" y="544747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14:cNvPr>
                <p14:cNvContentPartPr/>
                <p14:nvPr/>
              </p14:nvContentPartPr>
              <p14:xfrm>
                <a:off x="10085853" y="735187"/>
                <a:ext cx="234720" cy="43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081533" y="730867"/>
                  <a:ext cx="24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14:cNvPr>
                <p14:cNvContentPartPr/>
                <p14:nvPr/>
              </p14:nvContentPartPr>
              <p14:xfrm>
                <a:off x="10033293" y="841747"/>
                <a:ext cx="104760" cy="9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28973" y="837427"/>
                  <a:ext cx="11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14:cNvPr>
                <p14:cNvContentPartPr/>
                <p14:nvPr/>
              </p14:nvContentPartPr>
              <p14:xfrm>
                <a:off x="10205013" y="810787"/>
                <a:ext cx="109080" cy="12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200693" y="806467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14:cNvPr>
                <p14:cNvContentPartPr/>
                <p14:nvPr/>
              </p14:nvContentPartPr>
              <p14:xfrm>
                <a:off x="10253253" y="889267"/>
                <a:ext cx="79200" cy="20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48933" y="884947"/>
                  <a:ext cx="8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14:cNvPr>
                <p14:cNvContentPartPr/>
                <p14:nvPr/>
              </p14:nvContentPartPr>
              <p14:xfrm>
                <a:off x="10021413" y="936427"/>
                <a:ext cx="65880" cy="64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17093" y="932107"/>
                  <a:ext cx="74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14:cNvPr>
                <p14:cNvContentPartPr/>
                <p14:nvPr/>
              </p14:nvContentPartPr>
              <p14:xfrm>
                <a:off x="10434693" y="716827"/>
                <a:ext cx="16884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430373" y="712507"/>
                  <a:ext cx="177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14:cNvPr>
                <p14:cNvContentPartPr/>
                <p14:nvPr/>
              </p14:nvContentPartPr>
              <p14:xfrm>
                <a:off x="10714053" y="656707"/>
                <a:ext cx="14076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709733" y="652387"/>
                  <a:ext cx="149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14:cNvPr>
                <p14:cNvContentPartPr/>
                <p14:nvPr/>
              </p14:nvContentPartPr>
              <p14:xfrm>
                <a:off x="11075853" y="496507"/>
                <a:ext cx="146160" cy="18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71533" y="492187"/>
                  <a:ext cx="15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14:cNvPr>
                <p14:cNvContentPartPr/>
                <p14:nvPr/>
              </p14:nvContentPartPr>
              <p14:xfrm>
                <a:off x="11212653" y="412267"/>
                <a:ext cx="191880" cy="86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208333" y="407947"/>
                  <a:ext cx="200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14:cNvPr>
                <p14:cNvContentPartPr/>
                <p14:nvPr/>
              </p14:nvContentPartPr>
              <p14:xfrm>
                <a:off x="11423613" y="488587"/>
                <a:ext cx="15120" cy="128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419293" y="484267"/>
                  <a:ext cx="2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14:cNvPr>
                <p14:cNvContentPartPr/>
                <p14:nvPr/>
              </p14:nvContentPartPr>
              <p14:xfrm>
                <a:off x="11372493" y="462307"/>
                <a:ext cx="128520" cy="9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68173" y="457987"/>
                  <a:ext cx="137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14:cNvPr>
                <p14:cNvContentPartPr/>
                <p14:nvPr/>
              </p14:nvContentPartPr>
              <p14:xfrm>
                <a:off x="11095653" y="655987"/>
                <a:ext cx="336240" cy="8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091333" y="651667"/>
                  <a:ext cx="34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14:cNvPr>
                <p14:cNvContentPartPr/>
                <p14:nvPr/>
              </p14:nvContentPartPr>
              <p14:xfrm>
                <a:off x="11071173" y="778027"/>
                <a:ext cx="119520" cy="216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66853" y="773707"/>
                  <a:ext cx="12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14:cNvPr>
                <p14:cNvContentPartPr/>
                <p14:nvPr/>
              </p14:nvContentPartPr>
              <p14:xfrm>
                <a:off x="11255133" y="783427"/>
                <a:ext cx="147600" cy="16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250813" y="779107"/>
                  <a:ext cx="15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14:cNvPr>
                <p14:cNvContentPartPr/>
                <p14:nvPr/>
              </p14:nvContentPartPr>
              <p14:xfrm>
                <a:off x="11300493" y="892867"/>
                <a:ext cx="101160" cy="6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296173" y="888547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14:cNvPr>
                <p14:cNvContentPartPr/>
                <p14:nvPr/>
              </p14:nvContentPartPr>
              <p14:xfrm>
                <a:off x="11420373" y="699187"/>
                <a:ext cx="110160" cy="11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16053" y="694867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14:cNvPr>
                <p14:cNvContentPartPr/>
                <p14:nvPr/>
              </p14:nvContentPartPr>
              <p14:xfrm>
                <a:off x="11558253" y="572827"/>
                <a:ext cx="223920" cy="111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553933" y="568507"/>
                  <a:ext cx="23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14:cNvPr>
                <p14:cNvContentPartPr/>
                <p14:nvPr/>
              </p14:nvContentPartPr>
              <p14:xfrm>
                <a:off x="11802693" y="535747"/>
                <a:ext cx="104040" cy="117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798373" y="531427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14:cNvPr>
                <p14:cNvContentPartPr/>
                <p14:nvPr/>
              </p14:nvContentPartPr>
              <p14:xfrm>
                <a:off x="10254693" y="1014187"/>
                <a:ext cx="138600" cy="91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250373" y="1009867"/>
                  <a:ext cx="147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14:cNvPr>
                <p14:cNvContentPartPr/>
                <p14:nvPr/>
              </p14:nvContentPartPr>
              <p14:xfrm>
                <a:off x="11293293" y="1015267"/>
                <a:ext cx="159840" cy="82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288973" y="1010947"/>
                  <a:ext cx="168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14:cNvPr>
                <p14:cNvContentPartPr/>
                <p14:nvPr/>
              </p14:nvContentPartPr>
              <p14:xfrm>
                <a:off x="10606413" y="1229827"/>
                <a:ext cx="129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02093" y="1225507"/>
                  <a:ext cx="2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14:cNvPr>
                <p14:cNvContentPartPr/>
                <p14:nvPr/>
              </p14:nvContentPartPr>
              <p14:xfrm>
                <a:off x="10544493" y="1283827"/>
                <a:ext cx="134280" cy="5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540173" y="127950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14:cNvPr>
                <p14:cNvContentPartPr/>
                <p14:nvPr/>
              </p14:nvContentPartPr>
              <p14:xfrm>
                <a:off x="10850853" y="1185907"/>
                <a:ext cx="216000" cy="15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846533" y="1181587"/>
                  <a:ext cx="22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14:cNvPr>
                <p14:cNvContentPartPr/>
                <p14:nvPr/>
              </p14:nvContentPartPr>
              <p14:xfrm>
                <a:off x="10955253" y="1180507"/>
                <a:ext cx="221040" cy="142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950933" y="1176187"/>
                  <a:ext cx="22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14:cNvPr>
                <p14:cNvContentPartPr/>
                <p14:nvPr/>
              </p14:nvContentPartPr>
              <p14:xfrm>
                <a:off x="11183853" y="1176187"/>
                <a:ext cx="157320" cy="17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79533" y="1171867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14:cNvPr>
                <p14:cNvContentPartPr/>
                <p14:nvPr/>
              </p14:nvContentPartPr>
              <p14:xfrm>
                <a:off x="6805533" y="4159507"/>
                <a:ext cx="75960" cy="196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01213" y="4155187"/>
                  <a:ext cx="84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14:cNvPr>
                <p14:cNvContentPartPr/>
                <p14:nvPr/>
              </p14:nvContentPartPr>
              <p14:xfrm>
                <a:off x="6826053" y="4192267"/>
                <a:ext cx="105120" cy="157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821733" y="4187947"/>
                  <a:ext cx="113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14:cNvPr>
                <p14:cNvContentPartPr/>
                <p14:nvPr/>
              </p14:nvContentPartPr>
              <p14:xfrm>
                <a:off x="6920373" y="4164547"/>
                <a:ext cx="107280" cy="156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916053" y="4160227"/>
                  <a:ext cx="115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14:cNvPr>
                <p14:cNvContentPartPr/>
                <p14:nvPr/>
              </p14:nvContentPartPr>
              <p14:xfrm>
                <a:off x="7106853" y="4093267"/>
                <a:ext cx="193680" cy="119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02533" y="4088947"/>
                  <a:ext cx="202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14:cNvPr>
                <p14:cNvContentPartPr/>
                <p14:nvPr/>
              </p14:nvContentPartPr>
              <p14:xfrm>
                <a:off x="7309533" y="4021987"/>
                <a:ext cx="456120" cy="138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05213" y="4017667"/>
                  <a:ext cx="46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14:cNvPr>
                <p14:cNvContentPartPr/>
                <p14:nvPr/>
              </p14:nvContentPartPr>
              <p14:xfrm>
                <a:off x="6623373" y="4509427"/>
                <a:ext cx="128880" cy="187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19053" y="4505107"/>
                  <a:ext cx="13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14:cNvPr>
                <p14:cNvContentPartPr/>
                <p14:nvPr/>
              </p14:nvContentPartPr>
              <p14:xfrm>
                <a:off x="6860253" y="4481707"/>
                <a:ext cx="64080" cy="112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855933" y="4477387"/>
                  <a:ext cx="72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14:cNvPr>
                <p14:cNvContentPartPr/>
                <p14:nvPr/>
              </p14:nvContentPartPr>
              <p14:xfrm>
                <a:off x="6777453" y="4418707"/>
                <a:ext cx="175320" cy="71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73133" y="4414387"/>
                  <a:ext cx="18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14:cNvPr>
                <p14:cNvContentPartPr/>
                <p14:nvPr/>
              </p14:nvContentPartPr>
              <p14:xfrm>
                <a:off x="6806613" y="4505467"/>
                <a:ext cx="165600" cy="691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02293" y="4501147"/>
                  <a:ext cx="17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14:cNvPr>
                <p14:cNvContentPartPr/>
                <p14:nvPr/>
              </p14:nvContentPartPr>
              <p14:xfrm>
                <a:off x="6630573" y="4573507"/>
                <a:ext cx="444600" cy="227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26253" y="4569187"/>
                  <a:ext cx="453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14:cNvPr>
                <p14:cNvContentPartPr/>
                <p14:nvPr/>
              </p14:nvContentPartPr>
              <p14:xfrm>
                <a:off x="7801653" y="3936667"/>
                <a:ext cx="144360" cy="78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97333" y="3932347"/>
                  <a:ext cx="153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14:cNvPr>
                <p14:cNvContentPartPr/>
                <p14:nvPr/>
              </p14:nvContentPartPr>
              <p14:xfrm>
                <a:off x="7981653" y="3802387"/>
                <a:ext cx="98280" cy="132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977333" y="3798067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14:cNvPr>
                <p14:cNvContentPartPr/>
                <p14:nvPr/>
              </p14:nvContentPartPr>
              <p14:xfrm>
                <a:off x="8069133" y="3765667"/>
                <a:ext cx="97920" cy="122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64813" y="3761347"/>
                  <a:ext cx="106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14:cNvPr>
                <p14:cNvContentPartPr/>
                <p14:nvPr/>
              </p14:nvContentPartPr>
              <p14:xfrm>
                <a:off x="8128533" y="3854227"/>
                <a:ext cx="104040" cy="10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124213" y="3849907"/>
                  <a:ext cx="11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14:cNvPr>
                <p14:cNvContentPartPr/>
                <p14:nvPr/>
              </p14:nvContentPartPr>
              <p14:xfrm>
                <a:off x="6700053" y="4823347"/>
                <a:ext cx="133920" cy="177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95733" y="4819027"/>
                  <a:ext cx="14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14:cNvPr>
                <p14:cNvContentPartPr/>
                <p14:nvPr/>
              </p14:nvContentPartPr>
              <p14:xfrm>
                <a:off x="6959973" y="4722187"/>
                <a:ext cx="162720" cy="162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55653" y="4717867"/>
                  <a:ext cx="17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14:cNvPr>
                <p14:cNvContentPartPr/>
                <p14:nvPr/>
              </p14:nvContentPartPr>
              <p14:xfrm>
                <a:off x="6821373" y="5075347"/>
                <a:ext cx="183960" cy="254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17053" y="5071027"/>
                  <a:ext cx="192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14:cNvPr>
                <p14:cNvContentPartPr/>
                <p14:nvPr/>
              </p14:nvContentPartPr>
              <p14:xfrm>
                <a:off x="7140333" y="5008747"/>
                <a:ext cx="56160" cy="121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136013" y="5004427"/>
                  <a:ext cx="6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14:cNvPr>
                <p14:cNvContentPartPr/>
                <p14:nvPr/>
              </p14:nvContentPartPr>
              <p14:xfrm>
                <a:off x="7030173" y="4961227"/>
                <a:ext cx="190440" cy="142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025853" y="4956907"/>
                  <a:ext cx="19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14:cNvPr>
                <p14:cNvContentPartPr/>
                <p14:nvPr/>
              </p14:nvContentPartPr>
              <p14:xfrm>
                <a:off x="6840093" y="5109187"/>
                <a:ext cx="552600" cy="339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835773" y="5104867"/>
                  <a:ext cx="561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14:cNvPr>
                <p14:cNvContentPartPr/>
                <p14:nvPr/>
              </p14:nvContentPartPr>
              <p14:xfrm>
                <a:off x="7009293" y="5381347"/>
                <a:ext cx="151560" cy="2307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004973" y="5377027"/>
                  <a:ext cx="16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14:cNvPr>
                <p14:cNvContentPartPr/>
                <p14:nvPr/>
              </p14:nvContentPartPr>
              <p14:xfrm>
                <a:off x="7214133" y="5273707"/>
                <a:ext cx="162360" cy="176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09813" y="5269387"/>
                  <a:ext cx="171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14:cNvPr>
                <p14:cNvContentPartPr/>
                <p14:nvPr/>
              </p14:nvContentPartPr>
              <p14:xfrm>
                <a:off x="7337613" y="5377387"/>
                <a:ext cx="90720" cy="20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33293" y="5373067"/>
                  <a:ext cx="9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14:cNvPr>
                <p14:cNvContentPartPr/>
                <p14:nvPr/>
              </p14:nvContentPartPr>
              <p14:xfrm>
                <a:off x="5795373" y="5725867"/>
                <a:ext cx="218160" cy="226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791053" y="5721547"/>
                  <a:ext cx="226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14:cNvPr>
                <p14:cNvContentPartPr/>
                <p14:nvPr/>
              </p14:nvContentPartPr>
              <p14:xfrm>
                <a:off x="6006333" y="5657107"/>
                <a:ext cx="171720" cy="232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002013" y="5652787"/>
                  <a:ext cx="18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14:cNvPr>
                <p14:cNvContentPartPr/>
                <p14:nvPr/>
              </p14:nvContentPartPr>
              <p14:xfrm>
                <a:off x="6159333" y="5778787"/>
                <a:ext cx="129960" cy="84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155013" y="5774467"/>
                  <a:ext cx="13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14:cNvPr>
                <p14:cNvContentPartPr/>
                <p14:nvPr/>
              </p14:nvContentPartPr>
              <p14:xfrm>
                <a:off x="6303693" y="5767627"/>
                <a:ext cx="23976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299373" y="5763307"/>
                  <a:ext cx="248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14:cNvPr>
                <p14:cNvContentPartPr/>
                <p14:nvPr/>
              </p14:nvContentPartPr>
              <p14:xfrm>
                <a:off x="6673413" y="5723707"/>
                <a:ext cx="121680" cy="1242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669093" y="5719387"/>
                  <a:ext cx="13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14:cNvPr>
                <p14:cNvContentPartPr/>
                <p14:nvPr/>
              </p14:nvContentPartPr>
              <p14:xfrm>
                <a:off x="6805173" y="5708947"/>
                <a:ext cx="126000" cy="1519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800853" y="5704627"/>
                  <a:ext cx="134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14:cNvPr>
                <p14:cNvContentPartPr/>
                <p14:nvPr/>
              </p14:nvContentPartPr>
              <p14:xfrm>
                <a:off x="6800493" y="5746027"/>
                <a:ext cx="169560" cy="106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796173" y="5741707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14:cNvPr>
                <p14:cNvContentPartPr/>
                <p14:nvPr/>
              </p14:nvContentPartPr>
              <p14:xfrm>
                <a:off x="6998493" y="5701387"/>
                <a:ext cx="136800" cy="1342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94173" y="5697067"/>
                  <a:ext cx="14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14:cNvPr>
                <p14:cNvContentPartPr/>
                <p14:nvPr/>
              </p14:nvContentPartPr>
              <p14:xfrm>
                <a:off x="7295493" y="5628667"/>
                <a:ext cx="225000" cy="162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91173" y="5624347"/>
                  <a:ext cx="233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14:cNvPr>
                <p14:cNvContentPartPr/>
                <p14:nvPr/>
              </p14:nvContentPartPr>
              <p14:xfrm>
                <a:off x="7568013" y="5617507"/>
                <a:ext cx="25200" cy="1285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563693" y="5613187"/>
                  <a:ext cx="3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14:cNvPr>
                <p14:cNvContentPartPr/>
                <p14:nvPr/>
              </p14:nvContentPartPr>
              <p14:xfrm>
                <a:off x="7532733" y="5582227"/>
                <a:ext cx="199800" cy="132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8413" y="5577907"/>
                  <a:ext cx="20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14:cNvPr>
                <p14:cNvContentPartPr/>
                <p14:nvPr/>
              </p14:nvContentPartPr>
              <p14:xfrm>
                <a:off x="7788693" y="5542267"/>
                <a:ext cx="153000" cy="176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84373" y="5537947"/>
                  <a:ext cx="161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14:cNvPr>
                <p14:cNvContentPartPr/>
                <p14:nvPr/>
              </p14:nvContentPartPr>
              <p14:xfrm>
                <a:off x="10130133" y="3487387"/>
                <a:ext cx="153000" cy="348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125813" y="3483067"/>
                  <a:ext cx="161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14:cNvPr>
                <p14:cNvContentPartPr/>
                <p14:nvPr/>
              </p14:nvContentPartPr>
              <p14:xfrm>
                <a:off x="10010973" y="3412867"/>
                <a:ext cx="264960" cy="164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006653" y="3408547"/>
                  <a:ext cx="27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14:cNvPr>
                <p14:cNvContentPartPr/>
                <p14:nvPr/>
              </p14:nvContentPartPr>
              <p14:xfrm>
                <a:off x="10182333" y="3948187"/>
                <a:ext cx="60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178013" y="3943867"/>
                  <a:ext cx="6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14:cNvPr>
                <p14:cNvContentPartPr/>
                <p14:nvPr/>
              </p14:nvContentPartPr>
              <p14:xfrm>
                <a:off x="10175133" y="3884827"/>
                <a:ext cx="164160" cy="1339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170813" y="3880507"/>
                  <a:ext cx="17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14:cNvPr>
                <p14:cNvContentPartPr/>
                <p14:nvPr/>
              </p14:nvContentPartPr>
              <p14:xfrm>
                <a:off x="10330293" y="3793747"/>
                <a:ext cx="130320" cy="1616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325973" y="3789427"/>
                  <a:ext cx="138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14:cNvPr>
                <p14:cNvContentPartPr/>
                <p14:nvPr/>
              </p14:nvContentPartPr>
              <p14:xfrm>
                <a:off x="10423533" y="3885187"/>
                <a:ext cx="136080" cy="16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419213" y="3880867"/>
                  <a:ext cx="14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14:cNvPr>
                <p14:cNvContentPartPr/>
                <p14:nvPr/>
              </p14:nvContentPartPr>
              <p14:xfrm>
                <a:off x="11549613" y="3144307"/>
                <a:ext cx="72720" cy="1796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545293" y="3139987"/>
                  <a:ext cx="81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14:cNvPr>
                <p14:cNvContentPartPr/>
                <p14:nvPr/>
              </p14:nvContentPartPr>
              <p14:xfrm>
                <a:off x="11474373" y="3042787"/>
                <a:ext cx="131760" cy="168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470053" y="3038467"/>
                  <a:ext cx="14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14:cNvPr>
                <p14:cNvContentPartPr/>
                <p14:nvPr/>
              </p14:nvContentPartPr>
              <p14:xfrm>
                <a:off x="11546733" y="3476227"/>
                <a:ext cx="50040" cy="1929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542413" y="3471907"/>
                  <a:ext cx="5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14:cNvPr>
                <p14:cNvContentPartPr/>
                <p14:nvPr/>
              </p14:nvContentPartPr>
              <p14:xfrm>
                <a:off x="11518293" y="3431587"/>
                <a:ext cx="185040" cy="143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513973" y="3427267"/>
                  <a:ext cx="193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14:cNvPr>
                <p14:cNvContentPartPr/>
                <p14:nvPr/>
              </p14:nvContentPartPr>
              <p14:xfrm>
                <a:off x="11719893" y="3376867"/>
                <a:ext cx="187200" cy="172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715573" y="3372547"/>
                  <a:ext cx="19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14:cNvPr>
                <p14:cNvContentPartPr/>
                <p14:nvPr/>
              </p14:nvContentPartPr>
              <p14:xfrm>
                <a:off x="9298533" y="3984187"/>
                <a:ext cx="769320" cy="98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94213" y="3979867"/>
                  <a:ext cx="77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14:cNvPr>
                <p14:cNvContentPartPr/>
                <p14:nvPr/>
              </p14:nvContentPartPr>
              <p14:xfrm>
                <a:off x="9181533" y="3930547"/>
                <a:ext cx="181800" cy="119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177213" y="3926227"/>
                  <a:ext cx="19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14:cNvPr>
                <p14:cNvContentPartPr/>
                <p14:nvPr/>
              </p14:nvContentPartPr>
              <p14:xfrm>
                <a:off x="9015213" y="3920827"/>
                <a:ext cx="122040" cy="202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010893" y="3916507"/>
                  <a:ext cx="130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14:cNvPr>
                <p14:cNvContentPartPr/>
                <p14:nvPr/>
              </p14:nvContentPartPr>
              <p14:xfrm>
                <a:off x="9091533" y="3829027"/>
                <a:ext cx="86040" cy="225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87213" y="3824707"/>
                  <a:ext cx="94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14:cNvPr>
                <p14:cNvContentPartPr/>
                <p14:nvPr/>
              </p14:nvContentPartPr>
              <p14:xfrm>
                <a:off x="9229413" y="3737227"/>
                <a:ext cx="1980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225093" y="373290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14:cNvPr>
                <p14:cNvContentPartPr/>
                <p14:nvPr/>
              </p14:nvContentPartPr>
              <p14:xfrm>
                <a:off x="11818173" y="1847947"/>
                <a:ext cx="8712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813853" y="1843627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14:cNvPr>
                <p14:cNvContentPartPr/>
                <p14:nvPr/>
              </p14:nvContentPartPr>
              <p14:xfrm>
                <a:off x="11709453" y="1958827"/>
                <a:ext cx="300240" cy="205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705133" y="1954507"/>
                  <a:ext cx="30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14:cNvPr>
                <p14:cNvContentPartPr/>
                <p14:nvPr/>
              </p14:nvContentPartPr>
              <p14:xfrm>
                <a:off x="11751933" y="2151427"/>
                <a:ext cx="82800" cy="119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747613" y="2147107"/>
                  <a:ext cx="9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14:cNvPr>
                <p14:cNvContentPartPr/>
                <p14:nvPr/>
              </p14:nvContentPartPr>
              <p14:xfrm>
                <a:off x="11868573" y="2135227"/>
                <a:ext cx="6840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864253" y="2130907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14:cNvPr>
                <p14:cNvContentPartPr/>
                <p14:nvPr/>
              </p14:nvContentPartPr>
              <p14:xfrm>
                <a:off x="11958213" y="2032267"/>
                <a:ext cx="70920" cy="135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953893" y="2027947"/>
                  <a:ext cx="7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14:cNvPr>
                <p14:cNvContentPartPr/>
                <p14:nvPr/>
              </p14:nvContentPartPr>
              <p14:xfrm>
                <a:off x="11487693" y="1782427"/>
                <a:ext cx="744480" cy="529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483373" y="1778107"/>
                  <a:ext cx="753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14:cNvPr>
                <p14:cNvContentPartPr/>
                <p14:nvPr/>
              </p14:nvContentPartPr>
              <p14:xfrm>
                <a:off x="11239293" y="3901027"/>
                <a:ext cx="93600" cy="200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234973" y="3896707"/>
                  <a:ext cx="10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14:cNvPr>
                <p14:cNvContentPartPr/>
                <p14:nvPr/>
              </p14:nvContentPartPr>
              <p14:xfrm>
                <a:off x="11201853" y="3979507"/>
                <a:ext cx="171000" cy="58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197533" y="3975187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14:cNvPr>
                <p14:cNvContentPartPr/>
                <p14:nvPr/>
              </p14:nvContentPartPr>
              <p14:xfrm>
                <a:off x="11339373" y="3796987"/>
                <a:ext cx="148320" cy="101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335053" y="3792667"/>
                  <a:ext cx="15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14:cNvPr>
                <p14:cNvContentPartPr/>
                <p14:nvPr/>
              </p14:nvContentPartPr>
              <p14:xfrm>
                <a:off x="11126613" y="3888427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22293" y="3884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14:cNvPr>
                <p14:cNvContentPartPr/>
                <p14:nvPr/>
              </p14:nvContentPartPr>
              <p14:xfrm>
                <a:off x="11098893" y="3872947"/>
                <a:ext cx="174240" cy="2851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94573" y="3868627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14:cNvPr>
                <p14:cNvContentPartPr/>
                <p14:nvPr/>
              </p14:nvContentPartPr>
              <p14:xfrm>
                <a:off x="11440533" y="3744427"/>
                <a:ext cx="74880" cy="317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436213" y="3740107"/>
                  <a:ext cx="83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14:cNvPr>
                <p14:cNvContentPartPr/>
                <p14:nvPr/>
              </p14:nvContentPartPr>
              <p14:xfrm>
                <a:off x="11397333" y="3474787"/>
                <a:ext cx="79560" cy="1436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393013" y="3470467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14:cNvPr>
                <p14:cNvContentPartPr/>
                <p14:nvPr/>
              </p14:nvContentPartPr>
              <p14:xfrm>
                <a:off x="11387973" y="3554707"/>
                <a:ext cx="143640" cy="78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383653" y="3550387"/>
                  <a:ext cx="15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14:cNvPr>
                <p14:cNvContentPartPr/>
                <p14:nvPr/>
              </p14:nvContentPartPr>
              <p14:xfrm>
                <a:off x="11422533" y="3614827"/>
                <a:ext cx="186120" cy="132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18213" y="3610507"/>
                  <a:ext cx="194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14:cNvPr>
                <p14:cNvContentPartPr/>
                <p14:nvPr/>
              </p14:nvContentPartPr>
              <p14:xfrm>
                <a:off x="11543133" y="3789787"/>
                <a:ext cx="130320" cy="25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538813" y="3785467"/>
                  <a:ext cx="13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14:cNvPr>
                <p14:cNvContentPartPr/>
                <p14:nvPr/>
              </p14:nvContentPartPr>
              <p14:xfrm>
                <a:off x="11556453" y="3849547"/>
                <a:ext cx="123840" cy="298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552133" y="3845227"/>
                  <a:ext cx="13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14:cNvPr>
                <p14:cNvContentPartPr/>
                <p14:nvPr/>
              </p14:nvContentPartPr>
              <p14:xfrm>
                <a:off x="11719173" y="3712747"/>
                <a:ext cx="131760" cy="172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714853" y="3708427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14:cNvPr>
                <p14:cNvContentPartPr/>
                <p14:nvPr/>
              </p14:nvContentPartPr>
              <p14:xfrm>
                <a:off x="11801253" y="3582067"/>
                <a:ext cx="122760" cy="1303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96933" y="3577747"/>
                  <a:ext cx="13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14:cNvPr>
                <p14:cNvContentPartPr/>
                <p14:nvPr/>
              </p14:nvContentPartPr>
              <p14:xfrm>
                <a:off x="11939853" y="3539227"/>
                <a:ext cx="17640" cy="50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935533" y="3534907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14:cNvPr>
                <p14:cNvContentPartPr/>
                <p14:nvPr/>
              </p14:nvContentPartPr>
              <p14:xfrm>
                <a:off x="11964693" y="3402787"/>
                <a:ext cx="54000" cy="1098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960373" y="3398467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14:cNvPr>
                <p14:cNvContentPartPr/>
                <p14:nvPr/>
              </p14:nvContentPartPr>
              <p14:xfrm>
                <a:off x="11958933" y="3489547"/>
                <a:ext cx="131760" cy="55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954613" y="3485227"/>
                  <a:ext cx="14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14:cNvPr>
                <p14:cNvContentPartPr/>
                <p14:nvPr/>
              </p14:nvContentPartPr>
              <p14:xfrm>
                <a:off x="11978373" y="3544987"/>
                <a:ext cx="95760" cy="124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974053" y="3540667"/>
                  <a:ext cx="104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14:cNvPr>
                <p14:cNvContentPartPr/>
                <p14:nvPr/>
              </p14:nvContentPartPr>
              <p14:xfrm>
                <a:off x="11621973" y="4014787"/>
                <a:ext cx="155160" cy="504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617653" y="4010467"/>
                  <a:ext cx="16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14:cNvPr>
                <p14:cNvContentPartPr/>
                <p14:nvPr/>
              </p14:nvContentPartPr>
              <p14:xfrm>
                <a:off x="11600013" y="4067347"/>
                <a:ext cx="187920" cy="56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595693" y="4063027"/>
                  <a:ext cx="196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14:cNvPr>
                <p14:cNvContentPartPr/>
                <p14:nvPr/>
              </p14:nvContentPartPr>
              <p14:xfrm>
                <a:off x="11812053" y="3943147"/>
                <a:ext cx="198720" cy="176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807733" y="3938827"/>
                  <a:ext cx="207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14:cNvPr>
                <p14:cNvContentPartPr/>
                <p14:nvPr/>
              </p14:nvContentPartPr>
              <p14:xfrm>
                <a:off x="8898933" y="3825787"/>
                <a:ext cx="447840" cy="375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894613" y="3821467"/>
                  <a:ext cx="456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14:cNvPr>
                <p14:cNvContentPartPr/>
                <p14:nvPr/>
              </p14:nvContentPartPr>
              <p14:xfrm>
                <a:off x="8504733" y="4073827"/>
                <a:ext cx="410400" cy="249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500413" y="4069507"/>
                  <a:ext cx="419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14:cNvPr>
                <p14:cNvContentPartPr/>
                <p14:nvPr/>
              </p14:nvContentPartPr>
              <p14:xfrm>
                <a:off x="8264253" y="4181827"/>
                <a:ext cx="315360" cy="2934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259933" y="4177507"/>
                  <a:ext cx="324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14:cNvPr>
                <p14:cNvContentPartPr/>
                <p14:nvPr/>
              </p14:nvContentPartPr>
              <p14:xfrm>
                <a:off x="7629213" y="4676827"/>
                <a:ext cx="55800" cy="148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624893" y="4672507"/>
                  <a:ext cx="64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14:cNvPr>
                <p14:cNvContentPartPr/>
                <p14:nvPr/>
              </p14:nvContentPartPr>
              <p14:xfrm>
                <a:off x="7604373" y="4579267"/>
                <a:ext cx="238680" cy="1353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600053" y="4574947"/>
                  <a:ext cx="247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14:cNvPr>
                <p14:cNvContentPartPr/>
                <p14:nvPr/>
              </p14:nvContentPartPr>
              <p14:xfrm>
                <a:off x="7779333" y="4578907"/>
                <a:ext cx="150840" cy="558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775013" y="4574587"/>
                  <a:ext cx="15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14:cNvPr>
                <p14:cNvContentPartPr/>
                <p14:nvPr/>
              </p14:nvContentPartPr>
              <p14:xfrm>
                <a:off x="7796613" y="4582867"/>
                <a:ext cx="203040" cy="87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92293" y="4578547"/>
                  <a:ext cx="211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14:cNvPr>
                <p14:cNvContentPartPr/>
                <p14:nvPr/>
              </p14:nvContentPartPr>
              <p14:xfrm>
                <a:off x="7970493" y="4319347"/>
                <a:ext cx="163080" cy="203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66173" y="4315027"/>
                  <a:ext cx="17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14:cNvPr>
                <p14:cNvContentPartPr/>
                <p14:nvPr/>
              </p14:nvContentPartPr>
              <p14:xfrm>
                <a:off x="7992813" y="4446067"/>
                <a:ext cx="176760" cy="1105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988493" y="4441747"/>
                  <a:ext cx="18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14:cNvPr>
                <p14:cNvContentPartPr/>
                <p14:nvPr/>
              </p14:nvContentPartPr>
              <p14:xfrm>
                <a:off x="8084253" y="4524547"/>
                <a:ext cx="212400" cy="205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079933" y="4520227"/>
                  <a:ext cx="221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14:cNvPr>
                <p14:cNvContentPartPr/>
                <p14:nvPr/>
              </p14:nvContentPartPr>
              <p14:xfrm>
                <a:off x="5148093" y="5231227"/>
                <a:ext cx="1433880" cy="1177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43773" y="5226907"/>
                  <a:ext cx="144252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14:cNvPr>
                <p14:cNvContentPartPr/>
                <p14:nvPr/>
              </p14:nvContentPartPr>
              <p14:xfrm>
                <a:off x="5885013" y="6105667"/>
                <a:ext cx="194040" cy="3358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80693" y="6101347"/>
                  <a:ext cx="202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14:cNvPr>
                <p14:cNvContentPartPr/>
                <p14:nvPr/>
              </p14:nvContentPartPr>
              <p14:xfrm>
                <a:off x="6323493" y="6131227"/>
                <a:ext cx="24840" cy="2563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19173" y="6126907"/>
                  <a:ext cx="33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14:cNvPr>
                <p14:cNvContentPartPr/>
                <p14:nvPr/>
              </p14:nvContentPartPr>
              <p14:xfrm>
                <a:off x="6156093" y="6090907"/>
                <a:ext cx="324360" cy="70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51773" y="6086587"/>
                  <a:ext cx="33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14:cNvPr>
                <p14:cNvContentPartPr/>
                <p14:nvPr/>
              </p14:nvContentPartPr>
              <p14:xfrm>
                <a:off x="6198933" y="6169387"/>
                <a:ext cx="269640" cy="525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94613" y="6165067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14:cNvPr>
                <p14:cNvContentPartPr/>
                <p14:nvPr/>
              </p14:nvContentPartPr>
              <p14:xfrm>
                <a:off x="6529413" y="5992627"/>
                <a:ext cx="152280" cy="3416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25093" y="5988307"/>
                  <a:ext cx="160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14:cNvPr>
                <p14:cNvContentPartPr/>
                <p14:nvPr/>
              </p14:nvContentPartPr>
              <p14:xfrm>
                <a:off x="6687093" y="6030787"/>
                <a:ext cx="146880" cy="1738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682773" y="6026467"/>
                  <a:ext cx="155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14:cNvPr>
                <p14:cNvContentPartPr/>
                <p14:nvPr/>
              </p14:nvContentPartPr>
              <p14:xfrm>
                <a:off x="6779253" y="6129787"/>
                <a:ext cx="72360" cy="586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774933" y="6125467"/>
                  <a:ext cx="81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14:cNvPr>
                <p14:cNvContentPartPr/>
                <p14:nvPr/>
              </p14:nvContentPartPr>
              <p14:xfrm>
                <a:off x="6925413" y="6139867"/>
                <a:ext cx="27360" cy="1231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921093" y="6135547"/>
                  <a:ext cx="3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14:cNvPr>
                <p14:cNvContentPartPr/>
                <p14:nvPr/>
              </p14:nvContentPartPr>
              <p14:xfrm>
                <a:off x="6986613" y="6043027"/>
                <a:ext cx="161280" cy="1465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82293" y="6038707"/>
                  <a:ext cx="169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14:cNvPr>
                <p14:cNvContentPartPr/>
                <p14:nvPr/>
              </p14:nvContentPartPr>
              <p14:xfrm>
                <a:off x="7092093" y="5954827"/>
                <a:ext cx="128160" cy="2815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87773" y="5950507"/>
                  <a:ext cx="136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14:cNvPr>
                <p14:cNvContentPartPr/>
                <p14:nvPr/>
              </p14:nvContentPartPr>
              <p14:xfrm>
                <a:off x="7324653" y="6034747"/>
                <a:ext cx="206280" cy="44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0333" y="6030427"/>
                  <a:ext cx="214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14:cNvPr>
                <p14:cNvContentPartPr/>
                <p14:nvPr/>
              </p14:nvContentPartPr>
              <p14:xfrm>
                <a:off x="7451013" y="5965627"/>
                <a:ext cx="160200" cy="2430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46693" y="5961307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14:cNvPr>
                <p14:cNvContentPartPr/>
                <p14:nvPr/>
              </p14:nvContentPartPr>
              <p14:xfrm>
                <a:off x="7717053" y="5798587"/>
                <a:ext cx="167040" cy="1998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712733" y="5794267"/>
                  <a:ext cx="17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14:cNvPr>
                <p14:cNvContentPartPr/>
                <p14:nvPr/>
              </p14:nvContentPartPr>
              <p14:xfrm>
                <a:off x="7809573" y="5772307"/>
                <a:ext cx="230040" cy="308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5253" y="5767987"/>
                  <a:ext cx="238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14:cNvPr>
                <p14:cNvContentPartPr/>
                <p14:nvPr/>
              </p14:nvContentPartPr>
              <p14:xfrm>
                <a:off x="8007573" y="5812627"/>
                <a:ext cx="56160" cy="42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003253" y="580830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14:cNvPr>
                <p14:cNvContentPartPr/>
                <p14:nvPr/>
              </p14:nvContentPartPr>
              <p14:xfrm>
                <a:off x="8127813" y="5598067"/>
                <a:ext cx="195120" cy="3578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123493" y="5593747"/>
                  <a:ext cx="203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14:cNvPr>
                <p14:cNvContentPartPr/>
                <p14:nvPr/>
              </p14:nvContentPartPr>
              <p14:xfrm>
                <a:off x="8293053" y="5505547"/>
                <a:ext cx="139320" cy="297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288733" y="5501227"/>
                  <a:ext cx="147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14:cNvPr>
                <p14:cNvContentPartPr/>
                <p14:nvPr/>
              </p14:nvContentPartPr>
              <p14:xfrm>
                <a:off x="8375853" y="5483227"/>
                <a:ext cx="185760" cy="2347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371533" y="5478907"/>
                  <a:ext cx="194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14:cNvPr>
                <p14:cNvContentPartPr/>
                <p14:nvPr/>
              </p14:nvContentPartPr>
              <p14:xfrm>
                <a:off x="8479893" y="5408707"/>
                <a:ext cx="88200" cy="3884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475573" y="5404387"/>
                  <a:ext cx="96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14:cNvPr>
                <p14:cNvContentPartPr/>
                <p14:nvPr/>
              </p14:nvContentPartPr>
              <p14:xfrm>
                <a:off x="8344533" y="5229427"/>
                <a:ext cx="21240" cy="946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40213" y="5225107"/>
                  <a:ext cx="2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14:cNvPr>
                <p14:cNvContentPartPr/>
                <p14:nvPr/>
              </p14:nvContentPartPr>
              <p14:xfrm>
                <a:off x="8300613" y="5252107"/>
                <a:ext cx="134280" cy="124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296293" y="5247787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14:cNvPr>
                <p14:cNvContentPartPr/>
                <p14:nvPr/>
              </p14:nvContentPartPr>
              <p14:xfrm>
                <a:off x="8317893" y="4897507"/>
                <a:ext cx="105120" cy="126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313573" y="4893187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14:cNvPr>
                <p14:cNvContentPartPr/>
                <p14:nvPr/>
              </p14:nvContentPartPr>
              <p14:xfrm>
                <a:off x="8397093" y="4963387"/>
                <a:ext cx="84240" cy="16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392773" y="4959067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14:cNvPr>
                <p14:cNvContentPartPr/>
                <p14:nvPr/>
              </p14:nvContentPartPr>
              <p14:xfrm>
                <a:off x="8335173" y="4949347"/>
                <a:ext cx="236520" cy="2260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0853" y="4945027"/>
                  <a:ext cx="245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14:cNvPr>
                <p14:cNvContentPartPr/>
                <p14:nvPr/>
              </p14:nvContentPartPr>
              <p14:xfrm>
                <a:off x="7979133" y="5386027"/>
                <a:ext cx="621360" cy="727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974813" y="5381707"/>
                  <a:ext cx="63000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14:cNvPr>
                <p14:cNvContentPartPr/>
                <p14:nvPr/>
              </p14:nvContentPartPr>
              <p14:xfrm>
                <a:off x="7912533" y="5360107"/>
                <a:ext cx="712080" cy="6969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08213" y="5355787"/>
                  <a:ext cx="7207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14:cNvPr>
                <p14:cNvContentPartPr/>
                <p14:nvPr/>
              </p14:nvContentPartPr>
              <p14:xfrm>
                <a:off x="8000373" y="5410147"/>
                <a:ext cx="556560" cy="5792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996053" y="5405827"/>
                  <a:ext cx="5652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14:cNvPr>
                <p14:cNvContentPartPr/>
                <p14:nvPr/>
              </p14:nvContentPartPr>
              <p14:xfrm>
                <a:off x="6436173" y="6533707"/>
                <a:ext cx="133920" cy="1274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431853" y="6529387"/>
                  <a:ext cx="142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14:cNvPr>
                <p14:cNvContentPartPr/>
                <p14:nvPr/>
              </p14:nvContentPartPr>
              <p14:xfrm>
                <a:off x="6596373" y="6419227"/>
                <a:ext cx="54720" cy="1900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592053" y="6414907"/>
                  <a:ext cx="6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14:cNvPr>
                <p14:cNvContentPartPr/>
                <p14:nvPr/>
              </p14:nvContentPartPr>
              <p14:xfrm>
                <a:off x="6692853" y="6509587"/>
                <a:ext cx="96840" cy="1062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688533" y="6505267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14:cNvPr>
                <p14:cNvContentPartPr/>
                <p14:nvPr/>
              </p14:nvContentPartPr>
              <p14:xfrm>
                <a:off x="7009653" y="6399067"/>
                <a:ext cx="123120" cy="2235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005333" y="6394387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14:cNvPr>
                <p14:cNvContentPartPr/>
                <p14:nvPr/>
              </p14:nvContentPartPr>
              <p14:xfrm>
                <a:off x="7165533" y="6324907"/>
                <a:ext cx="37080" cy="928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61213" y="6320587"/>
                  <a:ext cx="4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14:cNvPr>
                <p14:cNvContentPartPr/>
                <p14:nvPr/>
              </p14:nvContentPartPr>
              <p14:xfrm>
                <a:off x="7258053" y="6312307"/>
                <a:ext cx="115920" cy="2012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53733" y="6307987"/>
                  <a:ext cx="12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14:cNvPr>
                <p14:cNvContentPartPr/>
                <p14:nvPr/>
              </p14:nvContentPartPr>
              <p14:xfrm>
                <a:off x="7384413" y="6284947"/>
                <a:ext cx="210600" cy="1695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380093" y="6280627"/>
                  <a:ext cx="21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14:cNvPr>
                <p14:cNvContentPartPr/>
                <p14:nvPr/>
              </p14:nvContentPartPr>
              <p14:xfrm>
                <a:off x="7551093" y="6227347"/>
                <a:ext cx="86760" cy="2368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546773" y="6223027"/>
                  <a:ext cx="95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14:cNvPr>
                <p14:cNvContentPartPr/>
                <p14:nvPr/>
              </p14:nvContentPartPr>
              <p14:xfrm>
                <a:off x="7633173" y="6556387"/>
                <a:ext cx="110880" cy="2052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628853" y="6552067"/>
                  <a:ext cx="11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14:cNvPr>
                <p14:cNvContentPartPr/>
                <p14:nvPr/>
              </p14:nvContentPartPr>
              <p14:xfrm>
                <a:off x="7743693" y="6463867"/>
                <a:ext cx="56160" cy="932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739373" y="6459547"/>
                  <a:ext cx="64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14:cNvPr>
                <p14:cNvContentPartPr/>
                <p14:nvPr/>
              </p14:nvContentPartPr>
              <p14:xfrm>
                <a:off x="7791213" y="6440107"/>
                <a:ext cx="53280" cy="979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786893" y="6435787"/>
                  <a:ext cx="6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14:cNvPr>
                <p14:cNvContentPartPr/>
                <p14:nvPr/>
              </p14:nvContentPartPr>
              <p14:xfrm>
                <a:off x="7895973" y="6430747"/>
                <a:ext cx="120600" cy="2163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891653" y="6426427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14:cNvPr>
                <p14:cNvContentPartPr/>
                <p14:nvPr/>
              </p14:nvContentPartPr>
              <p14:xfrm>
                <a:off x="7999653" y="6388267"/>
                <a:ext cx="252000" cy="1771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995333" y="6383947"/>
                  <a:ext cx="260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14:cNvPr>
                <p14:cNvContentPartPr/>
                <p14:nvPr/>
              </p14:nvContentPartPr>
              <p14:xfrm>
                <a:off x="8148693" y="6320947"/>
                <a:ext cx="119520" cy="3225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144373" y="6316627"/>
                  <a:ext cx="12816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14:cNvPr>
              <p14:cNvContentPartPr/>
              <p14:nvPr/>
            </p14:nvContentPartPr>
            <p14:xfrm>
              <a:off x="9128973" y="2237107"/>
              <a:ext cx="2910600" cy="145620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9124653" y="2232787"/>
                <a:ext cx="291924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14:cNvPr>
              <p14:cNvContentPartPr/>
              <p14:nvPr/>
            </p14:nvContentPartPr>
            <p14:xfrm>
              <a:off x="6463533" y="4279747"/>
              <a:ext cx="710280" cy="7437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459213" y="4275427"/>
                <a:ext cx="718920" cy="752400"/>
              </a:xfrm>
              <a:prstGeom prst="rect">
                <a:avLst/>
              </a:prstGeom>
            </p:spPr>
          </p:pic>
        </mc:Fallback>
      </mc:AlternateContent>
      <p:pic>
        <p:nvPicPr>
          <p:cNvPr id="516" name="Grafik 515">
            <a:extLst>
              <a:ext uri="{FF2B5EF4-FFF2-40B4-BE49-F238E27FC236}">
                <a16:creationId xmlns:a16="http://schemas.microsoft.com/office/drawing/2014/main" id="{99ADE63C-A7CF-4901-9D5F-6DC3CA67E2A3}"/>
              </a:ext>
            </a:extLst>
          </p:cNvPr>
          <p:cNvPicPr>
            <a:picLocks noChangeAspect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1" y="4862640"/>
            <a:ext cx="2155225" cy="94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14:cNvPr>
              <p14:cNvContentPartPr/>
              <p14:nvPr/>
            </p14:nvContentPartPr>
            <p14:xfrm>
              <a:off x="5770533" y="2625907"/>
              <a:ext cx="3230280" cy="138384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5766213" y="2621587"/>
                <a:ext cx="323892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14:cNvPr>
              <p14:cNvContentPartPr/>
              <p14:nvPr/>
            </p14:nvContentPartPr>
            <p14:xfrm>
              <a:off x="1552773" y="3656227"/>
              <a:ext cx="3259440" cy="802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548453" y="3651907"/>
                <a:ext cx="3268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14:cNvPr>
              <p14:cNvContentPartPr/>
              <p14:nvPr/>
            </p14:nvContentPartPr>
            <p14:xfrm>
              <a:off x="984333" y="5254267"/>
              <a:ext cx="1897200" cy="12708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980013" y="5249947"/>
                <a:ext cx="1905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14:cNvPr>
              <p14:cNvContentPartPr/>
              <p14:nvPr/>
            </p14:nvContentPartPr>
            <p14:xfrm>
              <a:off x="7816773" y="3132787"/>
              <a:ext cx="550440" cy="259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812453" y="3128467"/>
                <a:ext cx="5590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14:cNvPr>
              <p14:cNvContentPartPr/>
              <p14:nvPr/>
            </p14:nvContentPartPr>
            <p14:xfrm>
              <a:off x="268653" y="5338507"/>
              <a:ext cx="2418120" cy="35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4333" y="5334187"/>
                <a:ext cx="2426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9037419C-2ADE-4200-9768-C49CF4B8F407}"/>
              </a:ext>
            </a:extLst>
          </p:cNvPr>
          <p:cNvGrpSpPr/>
          <p:nvPr/>
        </p:nvGrpSpPr>
        <p:grpSpPr>
          <a:xfrm>
            <a:off x="5217573" y="601627"/>
            <a:ext cx="1028160" cy="348120"/>
            <a:chOff x="5217573" y="601627"/>
            <a:chExt cx="1028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14:cNvPr>
                <p14:cNvContentPartPr/>
                <p14:nvPr/>
              </p14:nvContentPartPr>
              <p14:xfrm>
                <a:off x="5217573" y="719347"/>
                <a:ext cx="151920" cy="230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13253" y="715027"/>
                  <a:ext cx="160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14:cNvPr>
                <p14:cNvContentPartPr/>
                <p14:nvPr/>
              </p14:nvContentPartPr>
              <p14:xfrm>
                <a:off x="5282013" y="882427"/>
                <a:ext cx="124560" cy="66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277693" y="878107"/>
                  <a:ext cx="13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14:cNvPr>
                <p14:cNvContentPartPr/>
                <p14:nvPr/>
              </p14:nvContentPartPr>
              <p14:xfrm>
                <a:off x="5406573" y="673627"/>
                <a:ext cx="178560" cy="112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402253" y="669307"/>
                  <a:ext cx="187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14:cNvPr>
                <p14:cNvContentPartPr/>
                <p14:nvPr/>
              </p14:nvContentPartPr>
              <p14:xfrm>
                <a:off x="5625813" y="724747"/>
                <a:ext cx="154080" cy="219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621493" y="720427"/>
                  <a:ext cx="16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14:cNvPr>
                <p14:cNvContentPartPr/>
                <p14:nvPr/>
              </p14:nvContentPartPr>
              <p14:xfrm>
                <a:off x="5739213" y="608827"/>
                <a:ext cx="141480" cy="143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734893" y="604507"/>
                  <a:ext cx="15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14:cNvPr>
                <p14:cNvContentPartPr/>
                <p14:nvPr/>
              </p14:nvContentPartPr>
              <p14:xfrm>
                <a:off x="5913453" y="670387"/>
                <a:ext cx="97200" cy="327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909133" y="666067"/>
                  <a:ext cx="105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14:cNvPr>
                <p14:cNvContentPartPr/>
                <p14:nvPr/>
              </p14:nvContentPartPr>
              <p14:xfrm>
                <a:off x="6016413" y="601627"/>
                <a:ext cx="229320" cy="171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012093" y="597307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14:cNvPr>
              <p14:cNvContentPartPr/>
              <p14:nvPr/>
            </p14:nvContentPartPr>
            <p14:xfrm>
              <a:off x="770853" y="5624347"/>
              <a:ext cx="2914920" cy="1137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66533" y="5620027"/>
                <a:ext cx="2923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14:cNvPr>
              <p14:cNvContentPartPr/>
              <p14:nvPr/>
            </p14:nvContentPartPr>
            <p14:xfrm>
              <a:off x="7470453" y="3302707"/>
              <a:ext cx="216000" cy="2318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466133" y="3298387"/>
                <a:ext cx="2246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8C5CA85F-A9DA-4511-B8A8-A36483A345D1}"/>
              </a:ext>
            </a:extLst>
          </p:cNvPr>
          <p:cNvGrpSpPr/>
          <p:nvPr/>
        </p:nvGrpSpPr>
        <p:grpSpPr>
          <a:xfrm>
            <a:off x="751773" y="5967427"/>
            <a:ext cx="2873160" cy="310680"/>
            <a:chOff x="751773" y="5967427"/>
            <a:chExt cx="2873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14:cNvPr>
                <p14:cNvContentPartPr/>
                <p14:nvPr/>
              </p14:nvContentPartPr>
              <p14:xfrm>
                <a:off x="751773" y="5967427"/>
                <a:ext cx="2873160" cy="102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47453" y="5963107"/>
                  <a:ext cx="288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14:cNvPr>
                <p14:cNvContentPartPr/>
                <p14:nvPr/>
              </p14:nvContentPartPr>
              <p14:xfrm>
                <a:off x="2159373" y="6173347"/>
                <a:ext cx="347400" cy="280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155053" y="6169027"/>
                  <a:ext cx="35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14:cNvPr>
                <p14:cNvContentPartPr/>
                <p14:nvPr/>
              </p14:nvContentPartPr>
              <p14:xfrm>
                <a:off x="2409573" y="6101707"/>
                <a:ext cx="189000" cy="176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405253" y="6097387"/>
                  <a:ext cx="19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14:cNvPr>
                <p14:cNvContentPartPr/>
                <p14:nvPr/>
              </p14:nvContentPartPr>
              <p14:xfrm>
                <a:off x="2724213" y="6122227"/>
                <a:ext cx="149760" cy="134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719893" y="6117907"/>
                  <a:ext cx="158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14:cNvPr>
                <p14:cNvContentPartPr/>
                <p14:nvPr/>
              </p14:nvContentPartPr>
              <p14:xfrm>
                <a:off x="2833653" y="6101347"/>
                <a:ext cx="180720" cy="109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829333" y="6097027"/>
                  <a:ext cx="18936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14:cNvPr>
              <p14:cNvContentPartPr/>
              <p14:nvPr/>
            </p14:nvContentPartPr>
            <p14:xfrm>
              <a:off x="3592173" y="1210747"/>
              <a:ext cx="1707840" cy="144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587853" y="1206427"/>
                <a:ext cx="1716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14:cNvPr>
              <p14:cNvContentPartPr/>
              <p14:nvPr/>
            </p14:nvContentPartPr>
            <p14:xfrm>
              <a:off x="5724453" y="2358427"/>
              <a:ext cx="3257280" cy="16822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720133" y="2354107"/>
                <a:ext cx="326592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14:cNvPr>
              <p14:cNvContentPartPr/>
              <p14:nvPr/>
            </p14:nvContentPartPr>
            <p14:xfrm>
              <a:off x="6332133" y="1022827"/>
              <a:ext cx="1142280" cy="833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327813" y="1018507"/>
                <a:ext cx="115092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14:cNvPr>
              <p14:cNvContentPartPr/>
              <p14:nvPr/>
            </p14:nvContentPartPr>
            <p14:xfrm>
              <a:off x="3599733" y="1878907"/>
              <a:ext cx="2253240" cy="23076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595413" y="1874587"/>
                <a:ext cx="2261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14:cNvPr>
              <p14:cNvContentPartPr/>
              <p14:nvPr/>
            </p14:nvContentPartPr>
            <p14:xfrm>
              <a:off x="4947213" y="1055227"/>
              <a:ext cx="1416240" cy="13251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942893" y="1050907"/>
                <a:ext cx="1424880" cy="13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14:cNvPr>
              <p14:cNvContentPartPr/>
              <p14:nvPr/>
            </p14:nvContentPartPr>
            <p14:xfrm>
              <a:off x="4739133" y="2198587"/>
              <a:ext cx="370080" cy="3553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734813" y="2194267"/>
                <a:ext cx="3787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14:cNvPr>
              <p14:cNvContentPartPr/>
              <p14:nvPr/>
            </p14:nvContentPartPr>
            <p14:xfrm>
              <a:off x="4631133" y="1523587"/>
              <a:ext cx="2008080" cy="8985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626813" y="1519267"/>
                <a:ext cx="201672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14:cNvPr>
              <p14:cNvContentPartPr/>
              <p14:nvPr/>
            </p14:nvContentPartPr>
            <p14:xfrm>
              <a:off x="4499733" y="2240707"/>
              <a:ext cx="365040" cy="22356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495413" y="2236387"/>
                <a:ext cx="37368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9" name="Gruppieren 558">
            <a:extLst>
              <a:ext uri="{FF2B5EF4-FFF2-40B4-BE49-F238E27FC236}">
                <a16:creationId xmlns:a16="http://schemas.microsoft.com/office/drawing/2014/main" id="{2578F815-D567-4DC8-8A54-630892058D0D}"/>
              </a:ext>
            </a:extLst>
          </p:cNvPr>
          <p:cNvGrpSpPr/>
          <p:nvPr/>
        </p:nvGrpSpPr>
        <p:grpSpPr>
          <a:xfrm>
            <a:off x="4209213" y="2534107"/>
            <a:ext cx="937800" cy="487440"/>
            <a:chOff x="4209213" y="2534107"/>
            <a:chExt cx="937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14:cNvPr>
                <p14:cNvContentPartPr/>
                <p14:nvPr/>
              </p14:nvContentPartPr>
              <p14:xfrm>
                <a:off x="4209213" y="2754427"/>
                <a:ext cx="314280" cy="2671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204893" y="2750107"/>
                  <a:ext cx="322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14:cNvPr>
                <p14:cNvContentPartPr/>
                <p14:nvPr/>
              </p14:nvContentPartPr>
              <p14:xfrm>
                <a:off x="4609533" y="2724907"/>
                <a:ext cx="162720" cy="69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605213" y="2720587"/>
                  <a:ext cx="17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14:cNvPr>
                <p14:cNvContentPartPr/>
                <p14:nvPr/>
              </p14:nvContentPartPr>
              <p14:xfrm>
                <a:off x="4752813" y="2534107"/>
                <a:ext cx="261720" cy="205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48493" y="2529787"/>
                  <a:ext cx="27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14:cNvPr>
                <p14:cNvContentPartPr/>
                <p14:nvPr/>
              </p14:nvContentPartPr>
              <p14:xfrm>
                <a:off x="4861533" y="2710867"/>
                <a:ext cx="28548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857213" y="2706547"/>
                  <a:ext cx="2941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14:cNvPr>
              <p14:cNvContentPartPr/>
              <p14:nvPr/>
            </p14:nvContentPartPr>
            <p14:xfrm>
              <a:off x="3940653" y="1077187"/>
              <a:ext cx="1254600" cy="12276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936333" y="1072867"/>
                <a:ext cx="1263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14:cNvPr>
              <p14:cNvContentPartPr/>
              <p14:nvPr/>
            </p14:nvContentPartPr>
            <p14:xfrm>
              <a:off x="6814893" y="1408027"/>
              <a:ext cx="65880" cy="5652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6810573" y="1403707"/>
                <a:ext cx="74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9014194D-C206-487F-B267-084EF6FAEB23}"/>
              </a:ext>
            </a:extLst>
          </p:cNvPr>
          <p:cNvGrpSpPr/>
          <p:nvPr/>
        </p:nvGrpSpPr>
        <p:grpSpPr>
          <a:xfrm>
            <a:off x="6521133" y="1161787"/>
            <a:ext cx="591480" cy="429840"/>
            <a:chOff x="6521133" y="1161787"/>
            <a:chExt cx="5914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14:cNvPr>
                <p14:cNvContentPartPr/>
                <p14:nvPr/>
              </p14:nvContentPartPr>
              <p14:xfrm>
                <a:off x="6521133" y="1161787"/>
                <a:ext cx="591480" cy="429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516813" y="1157467"/>
                  <a:ext cx="600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14:cNvPr>
                <p14:cNvContentPartPr/>
                <p14:nvPr/>
              </p14:nvContentPartPr>
              <p14:xfrm>
                <a:off x="6679173" y="1341427"/>
                <a:ext cx="147960" cy="201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674853" y="1337107"/>
                  <a:ext cx="156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14:cNvPr>
                <p14:cNvContentPartPr/>
                <p14:nvPr/>
              </p14:nvContentPartPr>
              <p14:xfrm>
                <a:off x="6747573" y="1476067"/>
                <a:ext cx="111960" cy="108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743253" y="1471747"/>
                  <a:ext cx="12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14:cNvPr>
                <p14:cNvContentPartPr/>
                <p14:nvPr/>
              </p14:nvContentPartPr>
              <p14:xfrm>
                <a:off x="6876453" y="1349707"/>
                <a:ext cx="218880" cy="1591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72133" y="1345387"/>
                  <a:ext cx="22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14:cNvPr>
                <p14:cNvContentPartPr/>
                <p14:nvPr/>
              </p14:nvContentPartPr>
              <p14:xfrm>
                <a:off x="6825693" y="1421347"/>
                <a:ext cx="33480" cy="86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821373" y="1417027"/>
                  <a:ext cx="4212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14:cNvPr>
              <p14:cNvContentPartPr/>
              <p14:nvPr/>
            </p14:nvContentPartPr>
            <p14:xfrm>
              <a:off x="5872413" y="2702947"/>
              <a:ext cx="3125880" cy="13694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868093" y="2698627"/>
                <a:ext cx="3134520" cy="13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14:cNvPr>
              <p14:cNvContentPartPr/>
              <p14:nvPr/>
            </p14:nvContentPartPr>
            <p14:xfrm>
              <a:off x="6569733" y="4834867"/>
              <a:ext cx="991800" cy="8233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565413" y="4830547"/>
                <a:ext cx="100044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14:cNvPr>
              <p14:cNvContentPartPr/>
              <p14:nvPr/>
            </p14:nvContentPartPr>
            <p14:xfrm>
              <a:off x="7237893" y="5330227"/>
              <a:ext cx="795240" cy="5742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233573" y="5325907"/>
                <a:ext cx="80388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ABC6A6D1-4520-4991-834E-364D905633DE}"/>
              </a:ext>
            </a:extLst>
          </p:cNvPr>
          <p:cNvGrpSpPr/>
          <p:nvPr/>
        </p:nvGrpSpPr>
        <p:grpSpPr>
          <a:xfrm>
            <a:off x="6211533" y="4303867"/>
            <a:ext cx="258120" cy="320760"/>
            <a:chOff x="6211533" y="4303867"/>
            <a:chExt cx="2581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14:cNvPr>
                <p14:cNvContentPartPr/>
                <p14:nvPr/>
              </p14:nvContentPartPr>
              <p14:xfrm>
                <a:off x="6266253" y="4392067"/>
                <a:ext cx="111960" cy="173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261933" y="4387747"/>
                  <a:ext cx="12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14:cNvPr>
                <p14:cNvContentPartPr/>
                <p14:nvPr/>
              </p14:nvContentPartPr>
              <p14:xfrm>
                <a:off x="6211533" y="4303867"/>
                <a:ext cx="258120" cy="3207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07213" y="4299547"/>
                  <a:ext cx="26676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0A8304A4-80E3-44E4-A368-D27A0819714E}"/>
              </a:ext>
            </a:extLst>
          </p:cNvPr>
          <p:cNvGrpSpPr/>
          <p:nvPr/>
        </p:nvGrpSpPr>
        <p:grpSpPr>
          <a:xfrm>
            <a:off x="6431493" y="5042587"/>
            <a:ext cx="303120" cy="297720"/>
            <a:chOff x="6431493" y="5042587"/>
            <a:chExt cx="3031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14:cNvPr>
                <p14:cNvContentPartPr/>
                <p14:nvPr/>
              </p14:nvContentPartPr>
              <p14:xfrm>
                <a:off x="6499533" y="5117107"/>
                <a:ext cx="199800" cy="1684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495213" y="5112787"/>
                  <a:ext cx="20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14:cNvPr>
                <p14:cNvContentPartPr/>
                <p14:nvPr/>
              </p14:nvContentPartPr>
              <p14:xfrm>
                <a:off x="6431493" y="5042587"/>
                <a:ext cx="303120" cy="297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27173" y="5038267"/>
                  <a:ext cx="3117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uppieren 577">
            <a:extLst>
              <a:ext uri="{FF2B5EF4-FFF2-40B4-BE49-F238E27FC236}">
                <a16:creationId xmlns:a16="http://schemas.microsoft.com/office/drawing/2014/main" id="{03339E1E-BA25-45C3-BCB5-55B4A38AE7F2}"/>
              </a:ext>
            </a:extLst>
          </p:cNvPr>
          <p:cNvGrpSpPr/>
          <p:nvPr/>
        </p:nvGrpSpPr>
        <p:grpSpPr>
          <a:xfrm>
            <a:off x="7713093" y="5182267"/>
            <a:ext cx="906840" cy="745200"/>
            <a:chOff x="7713093" y="5182267"/>
            <a:chExt cx="90684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14:cNvPr>
                <p14:cNvContentPartPr/>
                <p14:nvPr/>
              </p14:nvContentPartPr>
              <p14:xfrm>
                <a:off x="7779333" y="5235187"/>
                <a:ext cx="130680" cy="1965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775013" y="5230867"/>
                  <a:ext cx="13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14:cNvPr>
                <p14:cNvContentPartPr/>
                <p14:nvPr/>
              </p14:nvContentPartPr>
              <p14:xfrm>
                <a:off x="7713093" y="5182267"/>
                <a:ext cx="281520" cy="3182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708773" y="5177947"/>
                  <a:ext cx="290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14:cNvPr>
                <p14:cNvContentPartPr/>
                <p14:nvPr/>
              </p14:nvContentPartPr>
              <p14:xfrm>
                <a:off x="8044653" y="5357587"/>
                <a:ext cx="575280" cy="569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040333" y="5353267"/>
                  <a:ext cx="58392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" name="Gruppieren 582">
            <a:extLst>
              <a:ext uri="{FF2B5EF4-FFF2-40B4-BE49-F238E27FC236}">
                <a16:creationId xmlns:a16="http://schemas.microsoft.com/office/drawing/2014/main" id="{93F097D8-B6A1-4AE4-94BF-32D9FD485199}"/>
              </a:ext>
            </a:extLst>
          </p:cNvPr>
          <p:cNvGrpSpPr/>
          <p:nvPr/>
        </p:nvGrpSpPr>
        <p:grpSpPr>
          <a:xfrm>
            <a:off x="7481613" y="4055827"/>
            <a:ext cx="883080" cy="952560"/>
            <a:chOff x="7481613" y="4055827"/>
            <a:chExt cx="88308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14:cNvPr>
                <p14:cNvContentPartPr/>
                <p14:nvPr/>
              </p14:nvContentPartPr>
              <p14:xfrm>
                <a:off x="7481613" y="4213507"/>
                <a:ext cx="883080" cy="7948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477293" y="4209187"/>
                  <a:ext cx="89172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14:cNvPr>
                <p14:cNvContentPartPr/>
                <p14:nvPr/>
              </p14:nvContentPartPr>
              <p14:xfrm>
                <a:off x="7588173" y="4161307"/>
                <a:ext cx="98280" cy="1148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583853" y="4156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14:cNvPr>
                <p14:cNvContentPartPr/>
                <p14:nvPr/>
              </p14:nvContentPartPr>
              <p14:xfrm>
                <a:off x="7653693" y="4191187"/>
                <a:ext cx="79560" cy="82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649373" y="4186867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14:cNvPr>
                <p14:cNvContentPartPr/>
                <p14:nvPr/>
              </p14:nvContentPartPr>
              <p14:xfrm>
                <a:off x="7501053" y="4055827"/>
                <a:ext cx="283320" cy="326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496733" y="4051507"/>
                  <a:ext cx="29196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AB11F560-3BA5-4A33-9C63-674F34D4A65E}"/>
              </a:ext>
            </a:extLst>
          </p:cNvPr>
          <p:cNvGrpSpPr/>
          <p:nvPr/>
        </p:nvGrpSpPr>
        <p:grpSpPr>
          <a:xfrm>
            <a:off x="7557573" y="6103867"/>
            <a:ext cx="240840" cy="232920"/>
            <a:chOff x="7557573" y="6103867"/>
            <a:chExt cx="2408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14:cNvPr>
                <p14:cNvContentPartPr/>
                <p14:nvPr/>
              </p14:nvContentPartPr>
              <p14:xfrm>
                <a:off x="7608693" y="6167587"/>
                <a:ext cx="11376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604373" y="6163267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14:cNvPr>
                <p14:cNvContentPartPr/>
                <p14:nvPr/>
              </p14:nvContentPartPr>
              <p14:xfrm>
                <a:off x="7624533" y="6149947"/>
                <a:ext cx="115560" cy="306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620213" y="6145627"/>
                  <a:ext cx="12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14:cNvPr>
                <p14:cNvContentPartPr/>
                <p14:nvPr/>
              </p14:nvContentPartPr>
              <p14:xfrm>
                <a:off x="7557573" y="6103867"/>
                <a:ext cx="240840" cy="2329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553253" y="6099547"/>
                  <a:ext cx="249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005B7FBA-32B9-41C1-B2DA-5E716F02C4A7}"/>
              </a:ext>
            </a:extLst>
          </p:cNvPr>
          <p:cNvGrpSpPr/>
          <p:nvPr/>
        </p:nvGrpSpPr>
        <p:grpSpPr>
          <a:xfrm>
            <a:off x="8256333" y="6232747"/>
            <a:ext cx="265320" cy="237960"/>
            <a:chOff x="8256333" y="6232747"/>
            <a:chExt cx="2653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14:cNvPr>
                <p14:cNvContentPartPr/>
                <p14:nvPr/>
              </p14:nvContentPartPr>
              <p14:xfrm>
                <a:off x="8297373" y="6297907"/>
                <a:ext cx="129240" cy="1296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293053" y="6293587"/>
                  <a:ext cx="13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14:cNvPr>
                <p14:cNvContentPartPr/>
                <p14:nvPr/>
              </p14:nvContentPartPr>
              <p14:xfrm>
                <a:off x="8256333" y="6232747"/>
                <a:ext cx="265320" cy="2379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252013" y="6228427"/>
                  <a:ext cx="273960" cy="2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166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Timeline of US-Trade Policy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A18522-97F6-2A31-4025-A90FCAC0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02" y="1038212"/>
            <a:ext cx="2095500" cy="1028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A806BF-93F8-4960-86E7-ABDA50BD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949897"/>
            <a:ext cx="7072002" cy="5340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5CB7168-991B-40CB-8FFE-26EFB4C9E87D}"/>
                  </a:ext>
                </a:extLst>
              </p14:cNvPr>
              <p14:cNvContentPartPr/>
              <p14:nvPr/>
            </p14:nvContentPartPr>
            <p14:xfrm>
              <a:off x="8302413" y="759427"/>
              <a:ext cx="2627640" cy="1426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5CB7168-991B-40CB-8FFE-26EFB4C9E8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8093" y="755107"/>
                <a:ext cx="263628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C90FCB8-2184-4FE8-81EA-FF9219AF8B3E}"/>
                  </a:ext>
                </a:extLst>
              </p14:cNvPr>
              <p14:cNvContentPartPr/>
              <p14:nvPr/>
            </p14:nvContentPartPr>
            <p14:xfrm>
              <a:off x="2874333" y="5027227"/>
              <a:ext cx="1058400" cy="404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C90FCB8-2184-4FE8-81EA-FF9219AF8B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0013" y="5022907"/>
                <a:ext cx="10670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9B4EA36-3826-414D-B56A-B70910B84DEC}"/>
              </a:ext>
            </a:extLst>
          </p:cNvPr>
          <p:cNvGrpSpPr/>
          <p:nvPr/>
        </p:nvGrpSpPr>
        <p:grpSpPr>
          <a:xfrm>
            <a:off x="785253" y="337507"/>
            <a:ext cx="592560" cy="2078280"/>
            <a:chOff x="785253" y="337507"/>
            <a:chExt cx="592560" cy="20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CCCE86C-FCEF-43A7-A47C-3F40DB440C0A}"/>
                    </a:ext>
                  </a:extLst>
                </p14:cNvPr>
                <p14:cNvContentPartPr/>
                <p14:nvPr/>
              </p14:nvContentPartPr>
              <p14:xfrm>
                <a:off x="863013" y="2307067"/>
                <a:ext cx="457920" cy="74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CCCE86C-FCEF-43A7-A47C-3F40DB440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8693" y="2302747"/>
                  <a:ext cx="466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3696E9-2574-4036-A64A-AE18CFC46338}"/>
                    </a:ext>
                  </a:extLst>
                </p14:cNvPr>
                <p14:cNvContentPartPr/>
                <p14:nvPr/>
              </p14:nvContentPartPr>
              <p14:xfrm>
                <a:off x="949413" y="1936627"/>
                <a:ext cx="362520" cy="109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3696E9-2574-4036-A64A-AE18CFC463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093" y="1932307"/>
                  <a:ext cx="37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3253E0-0B1C-4CCA-90BB-E8251C1D99AE}"/>
                    </a:ext>
                  </a:extLst>
                </p14:cNvPr>
                <p14:cNvContentPartPr/>
                <p14:nvPr/>
              </p14:nvContentPartPr>
              <p14:xfrm>
                <a:off x="809013" y="2110867"/>
                <a:ext cx="568800" cy="304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3253E0-0B1C-4CCA-90BB-E8251C1D99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4693" y="2106547"/>
                  <a:ext cx="577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E1C0A0-F2BE-4B8D-BB41-F0FDB3553FC7}"/>
                    </a:ext>
                  </a:extLst>
                </p14:cNvPr>
                <p14:cNvContentPartPr/>
                <p14:nvPr/>
              </p14:nvContentPartPr>
              <p14:xfrm>
                <a:off x="785253" y="574027"/>
                <a:ext cx="148320" cy="1641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E1C0A0-F2BE-4B8D-BB41-F0FDB3553F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0933" y="569707"/>
                  <a:ext cx="156960" cy="16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376D23A-1E9D-45F5-8D73-5D60B3295825}"/>
                    </a:ext>
                  </a:extLst>
                </p14:cNvPr>
                <p14:cNvContentPartPr/>
                <p14:nvPr/>
              </p14:nvContentPartPr>
              <p14:xfrm>
                <a:off x="796413" y="337507"/>
                <a:ext cx="209880" cy="242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376D23A-1E9D-45F5-8D73-5D60B32958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2093" y="333187"/>
                  <a:ext cx="2185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E3E9C89-7322-41E3-82C5-0033731695FC}"/>
                  </a:ext>
                </a:extLst>
              </p14:cNvPr>
              <p14:cNvContentPartPr/>
              <p14:nvPr/>
            </p14:nvContentPartPr>
            <p14:xfrm>
              <a:off x="1105653" y="120427"/>
              <a:ext cx="127800" cy="950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E3E9C89-7322-41E3-82C5-0033731695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1333" y="116107"/>
                <a:ext cx="136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8189BFA-4679-4466-A1BE-E50AFC7EFC85}"/>
                  </a:ext>
                </a:extLst>
              </p14:cNvPr>
              <p14:cNvContentPartPr/>
              <p14:nvPr/>
            </p14:nvContentPartPr>
            <p14:xfrm>
              <a:off x="1232373" y="129787"/>
              <a:ext cx="84600" cy="84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8189BFA-4679-4466-A1BE-E50AFC7EFC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28053" y="125467"/>
                <a:ext cx="93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53ADC0A-3035-42B3-B8CF-B4D3C3A8FF1B}"/>
                  </a:ext>
                </a:extLst>
              </p14:cNvPr>
              <p14:cNvContentPartPr/>
              <p14:nvPr/>
            </p14:nvContentPartPr>
            <p14:xfrm>
              <a:off x="1346493" y="115387"/>
              <a:ext cx="92160" cy="106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53ADC0A-3035-42B3-B8CF-B4D3C3A8FF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42173" y="111067"/>
                <a:ext cx="100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A77CA50-A3B6-47C9-8863-B18D4EEB6542}"/>
                  </a:ext>
                </a:extLst>
              </p14:cNvPr>
              <p14:cNvContentPartPr/>
              <p14:nvPr/>
            </p14:nvContentPartPr>
            <p14:xfrm>
              <a:off x="1366653" y="163987"/>
              <a:ext cx="76320" cy="23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A77CA50-A3B6-47C9-8863-B18D4EEB65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62333" y="159667"/>
                <a:ext cx="84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22D43EF-D0A3-442F-908A-2493B5592ED6}"/>
                  </a:ext>
                </a:extLst>
              </p14:cNvPr>
              <p14:cNvContentPartPr/>
              <p14:nvPr/>
            </p14:nvContentPartPr>
            <p14:xfrm>
              <a:off x="1663293" y="97387"/>
              <a:ext cx="11880" cy="111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22D43EF-D0A3-442F-908A-2493B5592E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8973" y="93067"/>
                <a:ext cx="20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0538C1C-6B7A-4E46-ACB4-A57A6B3BE679}"/>
                  </a:ext>
                </a:extLst>
              </p14:cNvPr>
              <p14:cNvContentPartPr/>
              <p14:nvPr/>
            </p14:nvContentPartPr>
            <p14:xfrm>
              <a:off x="1593453" y="180547"/>
              <a:ext cx="158040" cy="43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0538C1C-6B7A-4E46-ACB4-A57A6B3BE67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9133" y="176227"/>
                <a:ext cx="166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FC30136-59DF-409B-809F-26A6CB86663E}"/>
                  </a:ext>
                </a:extLst>
              </p14:cNvPr>
              <p14:cNvContentPartPr/>
              <p14:nvPr/>
            </p14:nvContentPartPr>
            <p14:xfrm>
              <a:off x="1603533" y="75067"/>
              <a:ext cx="263520" cy="1069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FC30136-59DF-409B-809F-26A6CB8666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99213" y="70747"/>
                <a:ext cx="272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9854CF1-CF88-445E-8FE6-D5666F7D4DD0}"/>
                  </a:ext>
                </a:extLst>
              </p14:cNvPr>
              <p14:cNvContentPartPr/>
              <p14:nvPr/>
            </p14:nvContentPartPr>
            <p14:xfrm>
              <a:off x="1882893" y="141307"/>
              <a:ext cx="59400" cy="1411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9854CF1-CF88-445E-8FE6-D5666F7D4D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78573" y="136987"/>
                <a:ext cx="68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09E4CD2-3A0C-46A0-864C-18E43033D463}"/>
                  </a:ext>
                </a:extLst>
              </p14:cNvPr>
              <p14:cNvContentPartPr/>
              <p14:nvPr/>
            </p14:nvContentPartPr>
            <p14:xfrm>
              <a:off x="1978653" y="79027"/>
              <a:ext cx="135360" cy="135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09E4CD2-3A0C-46A0-864C-18E43033D4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74333" y="74707"/>
                <a:ext cx="144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A232759-FA1D-4ADD-B80D-C0586F2705F2}"/>
                  </a:ext>
                </a:extLst>
              </p14:cNvPr>
              <p14:cNvContentPartPr/>
              <p14:nvPr/>
            </p14:nvContentPartPr>
            <p14:xfrm>
              <a:off x="2126973" y="132667"/>
              <a:ext cx="73800" cy="59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A232759-FA1D-4ADD-B80D-C0586F2705F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22653" y="128347"/>
                <a:ext cx="824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3FE293ED-0F14-479B-B77A-892856C4BC4E}"/>
              </a:ext>
            </a:extLst>
          </p:cNvPr>
          <p:cNvGrpSpPr/>
          <p:nvPr/>
        </p:nvGrpSpPr>
        <p:grpSpPr>
          <a:xfrm>
            <a:off x="2321733" y="12427"/>
            <a:ext cx="1283040" cy="226800"/>
            <a:chOff x="2321733" y="12427"/>
            <a:chExt cx="128304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404883-ED64-4012-8F90-50D35D2BDAFD}"/>
                    </a:ext>
                  </a:extLst>
                </p14:cNvPr>
                <p14:cNvContentPartPr/>
                <p14:nvPr/>
              </p14:nvContentPartPr>
              <p14:xfrm>
                <a:off x="2321733" y="122227"/>
                <a:ext cx="168480" cy="117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404883-ED64-4012-8F90-50D35D2BDA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7413" y="117907"/>
                  <a:ext cx="17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39C1215-830A-44E4-81D8-1A185882E9E7}"/>
                    </a:ext>
                  </a:extLst>
                </p14:cNvPr>
                <p14:cNvContentPartPr/>
                <p14:nvPr/>
              </p14:nvContentPartPr>
              <p14:xfrm>
                <a:off x="2609733" y="73627"/>
                <a:ext cx="182520" cy="130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39C1215-830A-44E4-81D8-1A185882E9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05413" y="69307"/>
                  <a:ext cx="191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37D8B45-D22F-4655-A008-E24CF716D6F8}"/>
                    </a:ext>
                  </a:extLst>
                </p14:cNvPr>
                <p14:cNvContentPartPr/>
                <p14:nvPr/>
              </p14:nvContentPartPr>
              <p14:xfrm>
                <a:off x="2779293" y="82267"/>
                <a:ext cx="66960" cy="105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37D8B45-D22F-4655-A008-E24CF716D6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74973" y="77947"/>
                  <a:ext cx="7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4CE034B-DABF-424D-B93F-69E4594386BA}"/>
                    </a:ext>
                  </a:extLst>
                </p14:cNvPr>
                <p14:cNvContentPartPr/>
                <p14:nvPr/>
              </p14:nvContentPartPr>
              <p14:xfrm>
                <a:off x="2931933" y="113587"/>
                <a:ext cx="77400" cy="10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4CE034B-DABF-424D-B93F-69E4594386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27613" y="109267"/>
                  <a:ext cx="86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45571AA-570F-4AE5-8A72-648EE9E1BF2E}"/>
                    </a:ext>
                  </a:extLst>
                </p14:cNvPr>
                <p14:cNvContentPartPr/>
                <p14:nvPr/>
              </p14:nvContentPartPr>
              <p14:xfrm>
                <a:off x="3062613" y="48787"/>
                <a:ext cx="15120" cy="104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45571AA-570F-4AE5-8A72-648EE9E1BF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58293" y="4446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352CB07-F62B-4518-A9F4-972E6BF701C1}"/>
                    </a:ext>
                  </a:extLst>
                </p14:cNvPr>
                <p14:cNvContentPartPr/>
                <p14:nvPr/>
              </p14:nvContentPartPr>
              <p14:xfrm>
                <a:off x="3048933" y="25027"/>
                <a:ext cx="119520" cy="80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352CB07-F62B-4518-A9F4-972E6BF701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44613" y="20707"/>
                  <a:ext cx="128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AB8BE46-F9E3-4F5F-93DF-572531ED2D2F}"/>
                    </a:ext>
                  </a:extLst>
                </p14:cNvPr>
                <p14:cNvContentPartPr/>
                <p14:nvPr/>
              </p14:nvContentPartPr>
              <p14:xfrm>
                <a:off x="3062613" y="39787"/>
                <a:ext cx="210240" cy="140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AB8BE46-F9E3-4F5F-93DF-572531ED2D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58293" y="35467"/>
                  <a:ext cx="21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415A4F-93EA-403E-A841-1F51A8874C28}"/>
                    </a:ext>
                  </a:extLst>
                </p14:cNvPr>
                <p14:cNvContentPartPr/>
                <p14:nvPr/>
              </p14:nvContentPartPr>
              <p14:xfrm>
                <a:off x="3266373" y="56707"/>
                <a:ext cx="73800" cy="164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415A4F-93EA-403E-A841-1F51A8874C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62053" y="52387"/>
                  <a:ext cx="8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A68F59-21E8-46FA-82B2-0685107245C1}"/>
                    </a:ext>
                  </a:extLst>
                </p14:cNvPr>
                <p14:cNvContentPartPr/>
                <p14:nvPr/>
              </p14:nvContentPartPr>
              <p14:xfrm>
                <a:off x="3363933" y="12427"/>
                <a:ext cx="240840" cy="120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A68F59-21E8-46FA-82B2-0685107245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59613" y="8107"/>
                  <a:ext cx="2494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386924C1-E877-4E2E-8F2C-5BEE9F103D5C}"/>
              </a:ext>
            </a:extLst>
          </p:cNvPr>
          <p:cNvGrpSpPr/>
          <p:nvPr/>
        </p:nvGrpSpPr>
        <p:grpSpPr>
          <a:xfrm>
            <a:off x="152733" y="4644187"/>
            <a:ext cx="727920" cy="669960"/>
            <a:chOff x="152733" y="4644187"/>
            <a:chExt cx="727920" cy="6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A7C5E0-4778-416F-AF2B-DBCA7EF9A574}"/>
                    </a:ext>
                  </a:extLst>
                </p14:cNvPr>
                <p14:cNvContentPartPr/>
                <p14:nvPr/>
              </p14:nvContentPartPr>
              <p14:xfrm>
                <a:off x="469533" y="5204347"/>
                <a:ext cx="289440" cy="25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A7C5E0-4778-416F-AF2B-DBCA7EF9A5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5213" y="5200027"/>
                  <a:ext cx="29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15E853-E757-4E55-8083-5D5301B8826B}"/>
                    </a:ext>
                  </a:extLst>
                </p14:cNvPr>
                <p14:cNvContentPartPr/>
                <p14:nvPr/>
              </p14:nvContentPartPr>
              <p14:xfrm>
                <a:off x="686253" y="5137027"/>
                <a:ext cx="162000" cy="176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15E853-E757-4E55-8083-5D5301B882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933" y="5132707"/>
                  <a:ext cx="17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AC76F47-526C-4FB4-9C46-5C5591C45DA8}"/>
                    </a:ext>
                  </a:extLst>
                </p14:cNvPr>
                <p14:cNvContentPartPr/>
                <p14:nvPr/>
              </p14:nvContentPartPr>
              <p14:xfrm>
                <a:off x="152733" y="4851907"/>
                <a:ext cx="117360" cy="120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AC76F47-526C-4FB4-9C46-5C5591C45D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8413" y="4847587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31193A6-1890-4306-A03C-EAEA0D7EB67E}"/>
                    </a:ext>
                  </a:extLst>
                </p14:cNvPr>
                <p14:cNvContentPartPr/>
                <p14:nvPr/>
              </p14:nvContentPartPr>
              <p14:xfrm>
                <a:off x="274053" y="4836427"/>
                <a:ext cx="74880" cy="97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31193A6-1890-4306-A03C-EAEA0D7EB6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9733" y="4832107"/>
                  <a:ext cx="8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465A6D-5A9F-4D99-91AE-0702DD70DF26}"/>
                    </a:ext>
                  </a:extLst>
                </p14:cNvPr>
                <p14:cNvContentPartPr/>
                <p14:nvPr/>
              </p14:nvContentPartPr>
              <p14:xfrm>
                <a:off x="396453" y="4816627"/>
                <a:ext cx="17280" cy="67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465A6D-5A9F-4D99-91AE-0702DD70DF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133" y="4812307"/>
                  <a:ext cx="2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9FFF257-46EA-4283-A045-504E514EE43F}"/>
                    </a:ext>
                  </a:extLst>
                </p14:cNvPr>
                <p14:cNvContentPartPr/>
                <p14:nvPr/>
              </p14:nvContentPartPr>
              <p14:xfrm>
                <a:off x="396453" y="4773067"/>
                <a:ext cx="70920" cy="74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9FFF257-46EA-4283-A045-504E514EE4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2133" y="4768747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4647A8-F87F-48C3-8D09-DF53832737F2}"/>
                    </a:ext>
                  </a:extLst>
                </p14:cNvPr>
                <p14:cNvContentPartPr/>
                <p14:nvPr/>
              </p14:nvContentPartPr>
              <p14:xfrm>
                <a:off x="423093" y="4777387"/>
                <a:ext cx="111960" cy="126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4647A8-F87F-48C3-8D09-DF53832737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8773" y="4773067"/>
                  <a:ext cx="120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3988CB6-8B1B-490A-BD05-2A70F88742E3}"/>
                    </a:ext>
                  </a:extLst>
                </p14:cNvPr>
                <p14:cNvContentPartPr/>
                <p14:nvPr/>
              </p14:nvContentPartPr>
              <p14:xfrm>
                <a:off x="486453" y="4644187"/>
                <a:ext cx="281880" cy="248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3988CB6-8B1B-490A-BD05-2A70F88742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2133" y="4639867"/>
                  <a:ext cx="29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5065C3D-41D6-4264-AC24-71219CCE5453}"/>
                    </a:ext>
                  </a:extLst>
                </p14:cNvPr>
                <p14:cNvContentPartPr/>
                <p14:nvPr/>
              </p14:nvContentPartPr>
              <p14:xfrm>
                <a:off x="434973" y="4946947"/>
                <a:ext cx="141840" cy="105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5065C3D-41D6-4264-AC24-71219CCE54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0653" y="4942627"/>
                  <a:ext cx="15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ACBBE3E-4015-4BCF-A6BA-9B4D6429F38B}"/>
                    </a:ext>
                  </a:extLst>
                </p14:cNvPr>
                <p14:cNvContentPartPr/>
                <p14:nvPr/>
              </p14:nvContentPartPr>
              <p14:xfrm>
                <a:off x="247773" y="5204707"/>
                <a:ext cx="136440" cy="109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ACBBE3E-4015-4BCF-A6BA-9B4D6429F3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453" y="5200387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42FEC5-B880-4EC1-9A72-7D7EBD872083}"/>
                    </a:ext>
                  </a:extLst>
                </p14:cNvPr>
                <p14:cNvContentPartPr/>
                <p14:nvPr/>
              </p14:nvContentPartPr>
              <p14:xfrm>
                <a:off x="357213" y="5165467"/>
                <a:ext cx="88560" cy="101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42FEC5-B880-4EC1-9A72-7D7EBD8720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2893" y="5161147"/>
                  <a:ext cx="9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92BAC0-F734-442B-A3A5-F0789741AF97}"/>
                    </a:ext>
                  </a:extLst>
                </p14:cNvPr>
                <p14:cNvContentPartPr/>
                <p14:nvPr/>
              </p14:nvContentPartPr>
              <p14:xfrm>
                <a:off x="510573" y="5081947"/>
                <a:ext cx="51120" cy="104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92BAC0-F734-442B-A3A5-F0789741AF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6253" y="5077627"/>
                  <a:ext cx="59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BE5EA59-BC5E-44E9-A8DB-2692055FE647}"/>
                    </a:ext>
                  </a:extLst>
                </p14:cNvPr>
                <p14:cNvContentPartPr/>
                <p14:nvPr/>
              </p14:nvContentPartPr>
              <p14:xfrm>
                <a:off x="516693" y="5138827"/>
                <a:ext cx="68760" cy="71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BE5EA59-BC5E-44E9-A8DB-2692055FE64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2373" y="5134507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F1DB70-DB18-4DFC-9B43-E1680F4C0D4D}"/>
                    </a:ext>
                  </a:extLst>
                </p14:cNvPr>
                <p14:cNvContentPartPr/>
                <p14:nvPr/>
              </p14:nvContentPartPr>
              <p14:xfrm>
                <a:off x="442533" y="5041987"/>
                <a:ext cx="105840" cy="86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F1DB70-DB18-4DFC-9B43-E1680F4C0D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213" y="5037667"/>
                  <a:ext cx="114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D84857D-6077-4A14-8544-1951F8D13E1E}"/>
                    </a:ext>
                  </a:extLst>
                </p14:cNvPr>
                <p14:cNvContentPartPr/>
                <p14:nvPr/>
              </p14:nvContentPartPr>
              <p14:xfrm>
                <a:off x="559893" y="5052787"/>
                <a:ext cx="120240" cy="68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D84857D-6077-4A14-8544-1951F8D13E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5573" y="5048467"/>
                  <a:ext cx="12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B2962B-A507-4120-89ED-DFDEF492EB31}"/>
                    </a:ext>
                  </a:extLst>
                </p14:cNvPr>
                <p14:cNvContentPartPr/>
                <p14:nvPr/>
              </p14:nvContentPartPr>
              <p14:xfrm>
                <a:off x="679773" y="5006347"/>
                <a:ext cx="52200" cy="125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B2962B-A507-4120-89ED-DFDEF492EB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5453" y="5002027"/>
                  <a:ext cx="60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5A6BB19-99A4-455A-B803-CEEE9764D627}"/>
                    </a:ext>
                  </a:extLst>
                </p14:cNvPr>
                <p14:cNvContentPartPr/>
                <p14:nvPr/>
              </p14:nvContentPartPr>
              <p14:xfrm>
                <a:off x="752853" y="4881067"/>
                <a:ext cx="74160" cy="147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5A6BB19-99A4-455A-B803-CEEE9764D6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533" y="4876747"/>
                  <a:ext cx="82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A0A0EEA-62C8-442E-8B2C-EA0F47EF36A5}"/>
                    </a:ext>
                  </a:extLst>
                </p14:cNvPr>
                <p14:cNvContentPartPr/>
                <p14:nvPr/>
              </p14:nvContentPartPr>
              <p14:xfrm>
                <a:off x="833493" y="4861627"/>
                <a:ext cx="47160" cy="109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A0A0EEA-62C8-442E-8B2C-EA0F47EF36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9173" y="4857307"/>
                  <a:ext cx="558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993BAE5-51A8-435E-B169-8C23585720E0}"/>
              </a:ext>
            </a:extLst>
          </p:cNvPr>
          <p:cNvGrpSpPr/>
          <p:nvPr/>
        </p:nvGrpSpPr>
        <p:grpSpPr>
          <a:xfrm>
            <a:off x="2270973" y="2710987"/>
            <a:ext cx="6191280" cy="2724840"/>
            <a:chOff x="2270973" y="2710987"/>
            <a:chExt cx="6191280" cy="272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37B3BA-F34C-4FA4-809B-75E98D6B0FCE}"/>
                    </a:ext>
                  </a:extLst>
                </p14:cNvPr>
                <p14:cNvContentPartPr/>
                <p14:nvPr/>
              </p14:nvContentPartPr>
              <p14:xfrm>
                <a:off x="2309493" y="5096347"/>
                <a:ext cx="248760" cy="261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37B3BA-F34C-4FA4-809B-75E98D6B0FC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05173" y="5092027"/>
                  <a:ext cx="257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78825A-D0D1-4EBD-9EE6-62FD13912DBF}"/>
                    </a:ext>
                  </a:extLst>
                </p14:cNvPr>
                <p14:cNvContentPartPr/>
                <p14:nvPr/>
              </p14:nvContentPartPr>
              <p14:xfrm>
                <a:off x="2376093" y="4633027"/>
                <a:ext cx="66960" cy="79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78825A-D0D1-4EBD-9EE6-62FD13912D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71773" y="4628707"/>
                  <a:ext cx="75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2F2DC88-FE2A-43C1-BA29-126246214E93}"/>
                    </a:ext>
                  </a:extLst>
                </p14:cNvPr>
                <p14:cNvContentPartPr/>
                <p14:nvPr/>
              </p14:nvContentPartPr>
              <p14:xfrm>
                <a:off x="2362773" y="4622947"/>
                <a:ext cx="144720" cy="64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2F2DC88-FE2A-43C1-BA29-126246214E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58453" y="4618627"/>
                  <a:ext cx="153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067BAA-CC50-4530-998A-917F50019615}"/>
                    </a:ext>
                  </a:extLst>
                </p14:cNvPr>
                <p14:cNvContentPartPr/>
                <p14:nvPr/>
              </p14:nvContentPartPr>
              <p14:xfrm>
                <a:off x="2270973" y="4572547"/>
                <a:ext cx="245160" cy="158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067BAA-CC50-4530-998A-917F500196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66653" y="4568227"/>
                  <a:ext cx="25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6094E71-7749-4FF3-9A38-1CE3EF6DB730}"/>
                    </a:ext>
                  </a:extLst>
                </p14:cNvPr>
                <p14:cNvContentPartPr/>
                <p14:nvPr/>
              </p14:nvContentPartPr>
              <p14:xfrm>
                <a:off x="2439813" y="5144947"/>
                <a:ext cx="56160" cy="70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6094E71-7749-4FF3-9A38-1CE3EF6DB7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35493" y="5140627"/>
                  <a:ext cx="64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8CE7141-F66A-4B14-BAB3-7C543D9FE737}"/>
                    </a:ext>
                  </a:extLst>
                </p14:cNvPr>
                <p14:cNvContentPartPr/>
                <p14:nvPr/>
              </p14:nvContentPartPr>
              <p14:xfrm>
                <a:off x="2439813" y="5158267"/>
                <a:ext cx="113040" cy="38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8CE7141-F66A-4B14-BAB3-7C543D9FE7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35493" y="5153947"/>
                  <a:ext cx="12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32682E-7E2A-4541-BD37-34B78F58957F}"/>
                    </a:ext>
                  </a:extLst>
                </p14:cNvPr>
                <p14:cNvContentPartPr/>
                <p14:nvPr/>
              </p14:nvContentPartPr>
              <p14:xfrm>
                <a:off x="2446293" y="5268787"/>
                <a:ext cx="105480" cy="104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32682E-7E2A-4541-BD37-34B78F5895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41973" y="5264467"/>
                  <a:ext cx="11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5720D76-AD7F-4C5E-82BB-13AB0BB76AAB}"/>
                    </a:ext>
                  </a:extLst>
                </p14:cNvPr>
                <p14:cNvContentPartPr/>
                <p14:nvPr/>
              </p14:nvContentPartPr>
              <p14:xfrm>
                <a:off x="2799813" y="5043067"/>
                <a:ext cx="1046160" cy="392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5720D76-AD7F-4C5E-82BB-13AB0BB76A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5493" y="5038747"/>
                  <a:ext cx="1054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42F27BC-4BE2-40F2-A7C6-AFB5B57EB68F}"/>
                    </a:ext>
                  </a:extLst>
                </p14:cNvPr>
                <p14:cNvContentPartPr/>
                <p14:nvPr/>
              </p14:nvContentPartPr>
              <p14:xfrm>
                <a:off x="2892693" y="3836347"/>
                <a:ext cx="313920" cy="155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42F27BC-4BE2-40F2-A7C6-AFB5B57EB6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88373" y="3832027"/>
                  <a:ext cx="322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02BB55-EDDD-4C10-880B-DAF199C0DDC6}"/>
                    </a:ext>
                  </a:extLst>
                </p14:cNvPr>
                <p14:cNvContentPartPr/>
                <p14:nvPr/>
              </p14:nvContentPartPr>
              <p14:xfrm>
                <a:off x="3258453" y="3944707"/>
                <a:ext cx="145440" cy="7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02BB55-EDDD-4C10-880B-DAF199C0DD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54133" y="3940387"/>
                  <a:ext cx="154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7D21A34-0157-481B-84B7-9A24F8A15DCC}"/>
                    </a:ext>
                  </a:extLst>
                </p14:cNvPr>
                <p14:cNvContentPartPr/>
                <p14:nvPr/>
              </p14:nvContentPartPr>
              <p14:xfrm>
                <a:off x="3380133" y="3903307"/>
                <a:ext cx="93960" cy="100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7D21A34-0157-481B-84B7-9A24F8A15D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75813" y="3898987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E2AC39-C501-418B-9735-CDECB2B25BC8}"/>
                    </a:ext>
                  </a:extLst>
                </p14:cNvPr>
                <p14:cNvContentPartPr/>
                <p14:nvPr/>
              </p14:nvContentPartPr>
              <p14:xfrm>
                <a:off x="3492093" y="3879907"/>
                <a:ext cx="352800" cy="188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E2AC39-C501-418B-9735-CDECB2B25B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87773" y="3875587"/>
                  <a:ext cx="36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C7419B4-1F2A-40E8-828C-DB4B090A0C1A}"/>
                    </a:ext>
                  </a:extLst>
                </p14:cNvPr>
                <p14:cNvContentPartPr/>
                <p14:nvPr/>
              </p14:nvContentPartPr>
              <p14:xfrm>
                <a:off x="2925813" y="4189867"/>
                <a:ext cx="305280" cy="18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C7419B4-1F2A-40E8-828C-DB4B090A0C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21493" y="4185547"/>
                  <a:ext cx="313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FC9695-05AC-4840-AF1B-EBA34F2941B3}"/>
                    </a:ext>
                  </a:extLst>
                </p14:cNvPr>
                <p14:cNvContentPartPr/>
                <p14:nvPr/>
              </p14:nvContentPartPr>
              <p14:xfrm>
                <a:off x="3556173" y="4212187"/>
                <a:ext cx="297720" cy="181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FC9695-05AC-4840-AF1B-EBA34F2941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51853" y="4207867"/>
                  <a:ext cx="306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86946A-4CC7-4266-9440-BFEF9A1DE0E5}"/>
                    </a:ext>
                  </a:extLst>
                </p14:cNvPr>
                <p14:cNvContentPartPr/>
                <p14:nvPr/>
              </p14:nvContentPartPr>
              <p14:xfrm>
                <a:off x="2880813" y="4525387"/>
                <a:ext cx="357480" cy="204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86946A-4CC7-4266-9440-BFEF9A1DE0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76493" y="4521067"/>
                  <a:ext cx="366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49EDFBC-3FFF-4A47-A0BD-D800AA298743}"/>
                    </a:ext>
                  </a:extLst>
                </p14:cNvPr>
                <p14:cNvContentPartPr/>
                <p14:nvPr/>
              </p14:nvContentPartPr>
              <p14:xfrm>
                <a:off x="3560493" y="4490827"/>
                <a:ext cx="341280" cy="27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49EDFBC-3FFF-4A47-A0BD-D800AA2987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56173" y="4486507"/>
                  <a:ext cx="349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1E78D1E-C29E-4E28-86D2-060D2C7E3320}"/>
                    </a:ext>
                  </a:extLst>
                </p14:cNvPr>
                <p14:cNvContentPartPr/>
                <p14:nvPr/>
              </p14:nvContentPartPr>
              <p14:xfrm>
                <a:off x="2919693" y="4520707"/>
                <a:ext cx="951840" cy="288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1E78D1E-C29E-4E28-86D2-060D2C7E332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5373" y="4516387"/>
                  <a:ext cx="960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E4DAC98-5886-4F3A-84B9-843468CD88FF}"/>
                    </a:ext>
                  </a:extLst>
                </p14:cNvPr>
                <p14:cNvContentPartPr/>
                <p14:nvPr/>
              </p14:nvContentPartPr>
              <p14:xfrm>
                <a:off x="2872533" y="4177627"/>
                <a:ext cx="1006920" cy="312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E4DAC98-5886-4F3A-84B9-843468CD88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68213" y="4173307"/>
                  <a:ext cx="101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7CC32D6-F1AE-4577-9179-4AE2459FBBBB}"/>
                    </a:ext>
                  </a:extLst>
                </p14:cNvPr>
                <p14:cNvContentPartPr/>
                <p14:nvPr/>
              </p14:nvContentPartPr>
              <p14:xfrm>
                <a:off x="2898813" y="3885667"/>
                <a:ext cx="854280" cy="213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7CC32D6-F1AE-4577-9179-4AE2459FBB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94493" y="3881347"/>
                  <a:ext cx="862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0010EB9-9185-4081-8D9C-266B13C37D43}"/>
                    </a:ext>
                  </a:extLst>
                </p14:cNvPr>
                <p14:cNvContentPartPr/>
                <p14:nvPr/>
              </p14:nvContentPartPr>
              <p14:xfrm>
                <a:off x="4319373" y="2710987"/>
                <a:ext cx="3332880" cy="11707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0010EB9-9185-4081-8D9C-266B13C37D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15053" y="2706667"/>
                  <a:ext cx="334152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FE3ACEA-2478-4D2D-A860-3AAF4F69B8BA}"/>
                    </a:ext>
                  </a:extLst>
                </p14:cNvPr>
                <p14:cNvContentPartPr/>
                <p14:nvPr/>
              </p14:nvContentPartPr>
              <p14:xfrm>
                <a:off x="7691853" y="3031747"/>
                <a:ext cx="770400" cy="156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FE3ACEA-2478-4D2D-A860-3AAF4F69B8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87533" y="3027427"/>
                  <a:ext cx="779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6067A85-BA56-4947-B757-5E25FDF2449F}"/>
                    </a:ext>
                  </a:extLst>
                </p14:cNvPr>
                <p14:cNvContentPartPr/>
                <p14:nvPr/>
              </p14:nvContentPartPr>
              <p14:xfrm>
                <a:off x="7578093" y="2947867"/>
                <a:ext cx="506160" cy="371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6067A85-BA56-4947-B757-5E25FDF2449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73773" y="2943547"/>
                  <a:ext cx="51480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50A6FBD3-AC95-4910-8A1E-9778C687F113}"/>
              </a:ext>
            </a:extLst>
          </p:cNvPr>
          <p:cNvGrpSpPr/>
          <p:nvPr/>
        </p:nvGrpSpPr>
        <p:grpSpPr>
          <a:xfrm>
            <a:off x="8846373" y="2398147"/>
            <a:ext cx="2935800" cy="1346040"/>
            <a:chOff x="8846373" y="2398147"/>
            <a:chExt cx="2935800" cy="13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DB2D44-C1F6-45C8-9BFB-001282EEC2B3}"/>
                    </a:ext>
                  </a:extLst>
                </p14:cNvPr>
                <p14:cNvContentPartPr/>
                <p14:nvPr/>
              </p14:nvContentPartPr>
              <p14:xfrm>
                <a:off x="8846373" y="2813947"/>
                <a:ext cx="247680" cy="146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DB2D44-C1F6-45C8-9BFB-001282EEC2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42053" y="2809627"/>
                  <a:ext cx="256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103913E-ED77-4172-8779-99ECC67C3D8D}"/>
                    </a:ext>
                  </a:extLst>
                </p14:cNvPr>
                <p14:cNvContentPartPr/>
                <p14:nvPr/>
              </p14:nvContentPartPr>
              <p14:xfrm>
                <a:off x="9072813" y="2778307"/>
                <a:ext cx="151920" cy="165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103913E-ED77-4172-8779-99ECC67C3D8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68493" y="2773987"/>
                  <a:ext cx="16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199FCC0-53A8-4833-8A40-99862558F8FC}"/>
                    </a:ext>
                  </a:extLst>
                </p14:cNvPr>
                <p14:cNvContentPartPr/>
                <p14:nvPr/>
              </p14:nvContentPartPr>
              <p14:xfrm>
                <a:off x="9250653" y="2738707"/>
                <a:ext cx="94680" cy="187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199FCC0-53A8-4833-8A40-99862558F8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46333" y="2734387"/>
                  <a:ext cx="103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134504A-42E8-4B48-AD2C-F2A8E8FAC4A5}"/>
                    </a:ext>
                  </a:extLst>
                </p14:cNvPr>
                <p14:cNvContentPartPr/>
                <p14:nvPr/>
              </p14:nvContentPartPr>
              <p14:xfrm>
                <a:off x="9296013" y="2731147"/>
                <a:ext cx="97920" cy="157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134504A-42E8-4B48-AD2C-F2A8E8FAC4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91693" y="2726827"/>
                  <a:ext cx="10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29340B-949D-46F1-B0FE-7B9181BD51A4}"/>
                    </a:ext>
                  </a:extLst>
                </p14:cNvPr>
                <p14:cNvContentPartPr/>
                <p14:nvPr/>
              </p14:nvContentPartPr>
              <p14:xfrm>
                <a:off x="9677253" y="2756347"/>
                <a:ext cx="1080" cy="27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29340B-949D-46F1-B0FE-7B9181BD51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72933" y="2752027"/>
                  <a:ext cx="9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CADCF8-AE9B-42F8-B22F-B388B995CB68}"/>
                    </a:ext>
                  </a:extLst>
                </p14:cNvPr>
                <p14:cNvContentPartPr/>
                <p14:nvPr/>
              </p14:nvContentPartPr>
              <p14:xfrm>
                <a:off x="9663933" y="2619907"/>
                <a:ext cx="121320" cy="189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CADCF8-AE9B-42F8-B22F-B388B995CB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59613" y="2615587"/>
                  <a:ext cx="12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843125-8213-4771-AA61-18ABE7F08E63}"/>
                    </a:ext>
                  </a:extLst>
                </p14:cNvPr>
                <p14:cNvContentPartPr/>
                <p14:nvPr/>
              </p14:nvContentPartPr>
              <p14:xfrm>
                <a:off x="9797133" y="2686867"/>
                <a:ext cx="116280" cy="100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843125-8213-4771-AA61-18ABE7F08E6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92813" y="2682547"/>
                  <a:ext cx="124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8F0A957-B098-4138-84BD-1E0AC8CE11FE}"/>
                    </a:ext>
                  </a:extLst>
                </p14:cNvPr>
                <p14:cNvContentPartPr/>
                <p14:nvPr/>
              </p14:nvContentPartPr>
              <p14:xfrm>
                <a:off x="9927453" y="2650507"/>
                <a:ext cx="76680" cy="117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8F0A957-B098-4138-84BD-1E0AC8CE11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23133" y="2646187"/>
                  <a:ext cx="85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F0A5AD5-34E2-402B-853A-9F7088E55173}"/>
                    </a:ext>
                  </a:extLst>
                </p14:cNvPr>
                <p14:cNvContentPartPr/>
                <p14:nvPr/>
              </p14:nvContentPartPr>
              <p14:xfrm>
                <a:off x="10263693" y="2614507"/>
                <a:ext cx="124920" cy="96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F0A5AD5-34E2-402B-853A-9F7088E551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59373" y="2610187"/>
                  <a:ext cx="13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0E5804B-1883-42F7-AD8D-B6D19ABFE4BB}"/>
                    </a:ext>
                  </a:extLst>
                </p14:cNvPr>
                <p14:cNvContentPartPr/>
                <p14:nvPr/>
              </p14:nvContentPartPr>
              <p14:xfrm>
                <a:off x="10486533" y="2434147"/>
                <a:ext cx="199080" cy="240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0E5804B-1883-42F7-AD8D-B6D19ABFE4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82213" y="2429827"/>
                  <a:ext cx="207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E537EDC-D723-4B23-ADC6-E70651712083}"/>
                    </a:ext>
                  </a:extLst>
                </p14:cNvPr>
                <p14:cNvContentPartPr/>
                <p14:nvPr/>
              </p14:nvContentPartPr>
              <p14:xfrm>
                <a:off x="10435773" y="2490667"/>
                <a:ext cx="131040" cy="33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E537EDC-D723-4B23-ADC6-E706517120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31453" y="2486347"/>
                  <a:ext cx="13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51781CD-CE86-41EB-9632-EE42D96756B3}"/>
                    </a:ext>
                  </a:extLst>
                </p14:cNvPr>
                <p14:cNvContentPartPr/>
                <p14:nvPr/>
              </p14:nvContentPartPr>
              <p14:xfrm>
                <a:off x="10697493" y="2527387"/>
                <a:ext cx="77760" cy="117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51781CD-CE86-41EB-9632-EE42D96756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93173" y="2523067"/>
                  <a:ext cx="86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46BEE79-8F27-491F-B9F1-138CC64A0430}"/>
                    </a:ext>
                  </a:extLst>
                </p14:cNvPr>
                <p14:cNvContentPartPr/>
                <p14:nvPr/>
              </p14:nvContentPartPr>
              <p14:xfrm>
                <a:off x="10841493" y="2398147"/>
                <a:ext cx="185760" cy="212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46BEE79-8F27-491F-B9F1-138CC64A04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7173" y="2393827"/>
                  <a:ext cx="194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01773F-9F34-4F3F-9810-0F3D8E06D455}"/>
                    </a:ext>
                  </a:extLst>
                </p14:cNvPr>
                <p14:cNvContentPartPr/>
                <p14:nvPr/>
              </p14:nvContentPartPr>
              <p14:xfrm>
                <a:off x="11073333" y="2469427"/>
                <a:ext cx="90720" cy="104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01773F-9F34-4F3F-9810-0F3D8E06D4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9013" y="2465107"/>
                  <a:ext cx="99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288CE13-A871-423C-BAB5-81FDF6067845}"/>
                    </a:ext>
                  </a:extLst>
                </p14:cNvPr>
                <p14:cNvContentPartPr/>
                <p14:nvPr/>
              </p14:nvContentPartPr>
              <p14:xfrm>
                <a:off x="10544853" y="2877667"/>
                <a:ext cx="30240" cy="207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288CE13-A871-423C-BAB5-81FDF60678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0533" y="2873347"/>
                  <a:ext cx="38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6DC728C-323E-43A4-9081-7AFFCB0F0CA8}"/>
                    </a:ext>
                  </a:extLst>
                </p14:cNvPr>
                <p14:cNvContentPartPr/>
                <p14:nvPr/>
              </p14:nvContentPartPr>
              <p14:xfrm>
                <a:off x="10452333" y="2874787"/>
                <a:ext cx="123840" cy="212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6DC728C-323E-43A4-9081-7AFFCB0F0C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48013" y="2870467"/>
                  <a:ext cx="13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F356336-476E-4C12-B392-8DB1EE13C4CE}"/>
                    </a:ext>
                  </a:extLst>
                </p14:cNvPr>
                <p14:cNvContentPartPr/>
                <p14:nvPr/>
              </p14:nvContentPartPr>
              <p14:xfrm>
                <a:off x="10599573" y="2919427"/>
                <a:ext cx="215280" cy="115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F356336-476E-4C12-B392-8DB1EE13C4C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95253" y="2915107"/>
                  <a:ext cx="22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C042D63-6F5E-4CA3-9501-4FB3962BB877}"/>
                    </a:ext>
                  </a:extLst>
                </p14:cNvPr>
                <p14:cNvContentPartPr/>
                <p14:nvPr/>
              </p14:nvContentPartPr>
              <p14:xfrm>
                <a:off x="10840053" y="2889907"/>
                <a:ext cx="86760" cy="245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C042D63-6F5E-4CA3-9501-4FB3962BB87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35733" y="2885587"/>
                  <a:ext cx="9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5366151-F3D0-4688-B331-610EE607C8DE}"/>
                    </a:ext>
                  </a:extLst>
                </p14:cNvPr>
                <p14:cNvContentPartPr/>
                <p14:nvPr/>
              </p14:nvContentPartPr>
              <p14:xfrm>
                <a:off x="10948773" y="2774347"/>
                <a:ext cx="56520" cy="200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5366151-F3D0-4688-B331-610EE607C8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44453" y="2770027"/>
                  <a:ext cx="65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0FADBF5-57DA-412A-9EB4-56A5EFC5F4E1}"/>
                    </a:ext>
                  </a:extLst>
                </p14:cNvPr>
                <p14:cNvContentPartPr/>
                <p14:nvPr/>
              </p14:nvContentPartPr>
              <p14:xfrm>
                <a:off x="10997733" y="2843467"/>
                <a:ext cx="123120" cy="97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0FADBF5-57DA-412A-9EB4-56A5EFC5F4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93413" y="2839147"/>
                  <a:ext cx="13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64F164-BB93-45C6-BB83-CC20F7EB6D61}"/>
                    </a:ext>
                  </a:extLst>
                </p14:cNvPr>
                <p14:cNvContentPartPr/>
                <p14:nvPr/>
              </p14:nvContentPartPr>
              <p14:xfrm>
                <a:off x="11116893" y="2824027"/>
                <a:ext cx="103680" cy="103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64F164-BB93-45C6-BB83-CC20F7EB6D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12573" y="2819707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4E69A9F-2BB1-493E-A72E-83E5E5AEB16A}"/>
                    </a:ext>
                  </a:extLst>
                </p14:cNvPr>
                <p14:cNvContentPartPr/>
                <p14:nvPr/>
              </p14:nvContentPartPr>
              <p14:xfrm>
                <a:off x="11406333" y="2766787"/>
                <a:ext cx="213840" cy="7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4E69A9F-2BB1-493E-A72E-83E5E5AEB1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2013" y="2762467"/>
                  <a:ext cx="222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024A11B-96A3-4DE9-BEB2-6E987737C389}"/>
                    </a:ext>
                  </a:extLst>
                </p14:cNvPr>
                <p14:cNvContentPartPr/>
                <p14:nvPr/>
              </p14:nvContentPartPr>
              <p14:xfrm>
                <a:off x="11669493" y="2651227"/>
                <a:ext cx="112680" cy="173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024A11B-96A3-4DE9-BEB2-6E987737C3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65173" y="2646907"/>
                  <a:ext cx="121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B57A8B8-6399-4427-A4E0-D077EED38510}"/>
                    </a:ext>
                  </a:extLst>
                </p14:cNvPr>
                <p14:cNvContentPartPr/>
                <p14:nvPr/>
              </p14:nvContentPartPr>
              <p14:xfrm>
                <a:off x="10957053" y="3222907"/>
                <a:ext cx="149400" cy="137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B57A8B8-6399-4427-A4E0-D077EED3851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52733" y="3218587"/>
                  <a:ext cx="158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D83C0CE-B2C6-4A03-94BB-1D59BDACDBFC}"/>
                    </a:ext>
                  </a:extLst>
                </p14:cNvPr>
                <p14:cNvContentPartPr/>
                <p14:nvPr/>
              </p14:nvContentPartPr>
              <p14:xfrm>
                <a:off x="11110053" y="3055507"/>
                <a:ext cx="194400" cy="247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D83C0CE-B2C6-4A03-94BB-1D59BDACDB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05733" y="3051187"/>
                  <a:ext cx="203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C5F09A-D55A-47DA-AB28-885E0A569D9A}"/>
                    </a:ext>
                  </a:extLst>
                </p14:cNvPr>
                <p14:cNvContentPartPr/>
                <p14:nvPr/>
              </p14:nvContentPartPr>
              <p14:xfrm>
                <a:off x="11367453" y="3144427"/>
                <a:ext cx="167040" cy="129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C5F09A-D55A-47DA-AB28-885E0A569D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63133" y="3140107"/>
                  <a:ext cx="175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065E0AE-EF51-416B-B00D-4722DD8035A5}"/>
                    </a:ext>
                  </a:extLst>
                </p14:cNvPr>
                <p14:cNvContentPartPr/>
                <p14:nvPr/>
              </p14:nvContentPartPr>
              <p14:xfrm>
                <a:off x="10991973" y="3461587"/>
                <a:ext cx="399600" cy="28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065E0AE-EF51-416B-B00D-4722DD8035A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87653" y="3457267"/>
                  <a:ext cx="408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700A103-9940-4E9A-B031-0C76BC58CC83}"/>
                    </a:ext>
                  </a:extLst>
                </p14:cNvPr>
                <p14:cNvContentPartPr/>
                <p14:nvPr/>
              </p14:nvContentPartPr>
              <p14:xfrm>
                <a:off x="11396253" y="3472027"/>
                <a:ext cx="19080" cy="40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700A103-9940-4E9A-B031-0C76BC58CC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91933" y="3467707"/>
                  <a:ext cx="27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2FAE8E-4B69-4DD3-A486-B7797593EEE5}"/>
                    </a:ext>
                  </a:extLst>
                </p14:cNvPr>
                <p14:cNvContentPartPr/>
                <p14:nvPr/>
              </p14:nvContentPartPr>
              <p14:xfrm>
                <a:off x="11402013" y="3380587"/>
                <a:ext cx="171000" cy="237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2FAE8E-4B69-4DD3-A486-B7797593EEE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97693" y="3376267"/>
                  <a:ext cx="179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1BED102-BF0F-43FE-90E8-D7A69799FE7A}"/>
                    </a:ext>
                  </a:extLst>
                </p14:cNvPr>
                <p14:cNvContentPartPr/>
                <p14:nvPr/>
              </p14:nvContentPartPr>
              <p14:xfrm>
                <a:off x="11467533" y="3490027"/>
                <a:ext cx="6120" cy="124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1BED102-BF0F-43FE-90E8-D7A69799FE7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63213" y="3485707"/>
                  <a:ext cx="1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3F0ED8E-8BAF-43BC-AEA5-980F85CAB1C2}"/>
                    </a:ext>
                  </a:extLst>
                </p14:cNvPr>
                <p14:cNvContentPartPr/>
                <p14:nvPr/>
              </p14:nvContentPartPr>
              <p14:xfrm>
                <a:off x="11458173" y="3397147"/>
                <a:ext cx="4320" cy="37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3F0ED8E-8BAF-43BC-AEA5-980F85CAB1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53853" y="3392827"/>
                  <a:ext cx="1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286450-3DDE-4DAB-BD58-5FD24728F497}"/>
                    </a:ext>
                  </a:extLst>
                </p14:cNvPr>
                <p14:cNvContentPartPr/>
                <p14:nvPr/>
              </p14:nvContentPartPr>
              <p14:xfrm>
                <a:off x="11612973" y="3264307"/>
                <a:ext cx="54000" cy="442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286450-3DDE-4DAB-BD58-5FD24728F4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08653" y="3259987"/>
                  <a:ext cx="62640" cy="45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E196BE4-1614-4CF7-9D1B-46237ACD348F}"/>
                  </a:ext>
                </a:extLst>
              </p14:cNvPr>
              <p14:cNvContentPartPr/>
              <p14:nvPr/>
            </p14:nvContentPartPr>
            <p14:xfrm>
              <a:off x="8891013" y="947347"/>
              <a:ext cx="1637640" cy="5875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E196BE4-1614-4CF7-9D1B-46237ACD348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86693" y="943027"/>
                <a:ext cx="164628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F6A6D512-B78F-4154-86D5-9A36200DF612}"/>
              </a:ext>
            </a:extLst>
          </p:cNvPr>
          <p:cNvGrpSpPr/>
          <p:nvPr/>
        </p:nvGrpSpPr>
        <p:grpSpPr>
          <a:xfrm>
            <a:off x="2821413" y="572227"/>
            <a:ext cx="8044200" cy="1620000"/>
            <a:chOff x="2821413" y="572227"/>
            <a:chExt cx="8044200" cy="162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142C3E7-E04C-4688-A5A2-0C9581AD89F0}"/>
                    </a:ext>
                  </a:extLst>
                </p14:cNvPr>
                <p14:cNvContentPartPr/>
                <p14:nvPr/>
              </p14:nvContentPartPr>
              <p14:xfrm>
                <a:off x="8905773" y="900907"/>
                <a:ext cx="14760" cy="8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142C3E7-E04C-4688-A5A2-0C9581AD89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01453" y="896587"/>
                  <a:ext cx="23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E2671B7-212D-401A-BAC1-1529FF4460EE}"/>
                    </a:ext>
                  </a:extLst>
                </p14:cNvPr>
                <p14:cNvContentPartPr/>
                <p14:nvPr/>
              </p14:nvContentPartPr>
              <p14:xfrm>
                <a:off x="3056853" y="572227"/>
                <a:ext cx="5829120" cy="1234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E2671B7-212D-401A-BAC1-1529FF4460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52533" y="567907"/>
                  <a:ext cx="583776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0068BA-5A83-4C3A-8A25-1DA8CA15AEBF}"/>
                    </a:ext>
                  </a:extLst>
                </p14:cNvPr>
                <p14:cNvContentPartPr/>
                <p14:nvPr/>
              </p14:nvContentPartPr>
              <p14:xfrm>
                <a:off x="3005013" y="1731067"/>
                <a:ext cx="123120" cy="174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0068BA-5A83-4C3A-8A25-1DA8CA15AE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00693" y="1726747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20EEC0B-9416-4913-8467-5167D841DAB1}"/>
                    </a:ext>
                  </a:extLst>
                </p14:cNvPr>
                <p14:cNvContentPartPr/>
                <p14:nvPr/>
              </p14:nvContentPartPr>
              <p14:xfrm>
                <a:off x="2821413" y="1744387"/>
                <a:ext cx="477720" cy="354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20EEC0B-9416-4913-8467-5167D841DA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17093" y="1740067"/>
                  <a:ext cx="486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907690-2DF2-4DD9-A98A-661AB7E7302A}"/>
                    </a:ext>
                  </a:extLst>
                </p14:cNvPr>
                <p14:cNvContentPartPr/>
                <p14:nvPr/>
              </p14:nvContentPartPr>
              <p14:xfrm>
                <a:off x="8113773" y="887587"/>
                <a:ext cx="2661840" cy="1304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907690-2DF2-4DD9-A98A-661AB7E7302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9453" y="883267"/>
                  <a:ext cx="2670480" cy="13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E56C7DD-BF91-44AB-8349-33866724E4DC}"/>
                    </a:ext>
                  </a:extLst>
                </p14:cNvPr>
                <p14:cNvContentPartPr/>
                <p14:nvPr/>
              </p14:nvContentPartPr>
              <p14:xfrm>
                <a:off x="9239133" y="1133107"/>
                <a:ext cx="256680" cy="428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E56C7DD-BF91-44AB-8349-33866724E4D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34813" y="1128787"/>
                  <a:ext cx="265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B492528-FC01-4F6F-ABE3-BA87D00E58C0}"/>
                    </a:ext>
                  </a:extLst>
                </p14:cNvPr>
                <p14:cNvContentPartPr/>
                <p14:nvPr/>
              </p14:nvContentPartPr>
              <p14:xfrm>
                <a:off x="9788133" y="1031947"/>
                <a:ext cx="546120" cy="531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B492528-FC01-4F6F-ABE3-BA87D00E58C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83813" y="1027627"/>
                  <a:ext cx="55476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30C18E-2568-47E9-B91D-C282754A08BB}"/>
                    </a:ext>
                  </a:extLst>
                </p14:cNvPr>
                <p14:cNvContentPartPr/>
                <p14:nvPr/>
              </p14:nvContentPartPr>
              <p14:xfrm>
                <a:off x="3280413" y="1376107"/>
                <a:ext cx="446040" cy="433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30C18E-2568-47E9-B91D-C282754A08B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76093" y="1371787"/>
                  <a:ext cx="4546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3E15D4C-40ED-4819-8C2E-526A1D7798E9}"/>
                    </a:ext>
                  </a:extLst>
                </p14:cNvPr>
                <p14:cNvContentPartPr/>
                <p14:nvPr/>
              </p14:nvContentPartPr>
              <p14:xfrm>
                <a:off x="3620253" y="1520467"/>
                <a:ext cx="206280" cy="209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3E15D4C-40ED-4819-8C2E-526A1D7798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15933" y="1516147"/>
                  <a:ext cx="21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C87766B-1340-45BD-96C8-68027173B65A}"/>
                    </a:ext>
                  </a:extLst>
                </p14:cNvPr>
                <p14:cNvContentPartPr/>
                <p14:nvPr/>
              </p14:nvContentPartPr>
              <p14:xfrm>
                <a:off x="3884133" y="1295107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C87766B-1340-45BD-96C8-68027173B65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79813" y="129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8D3EDD-0749-4B68-A005-3DA309C9AEE4}"/>
                    </a:ext>
                  </a:extLst>
                </p14:cNvPr>
                <p14:cNvContentPartPr/>
                <p14:nvPr/>
              </p14:nvContentPartPr>
              <p14:xfrm>
                <a:off x="3901413" y="1387987"/>
                <a:ext cx="13680" cy="34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8D3EDD-0749-4B68-A005-3DA309C9AEE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97093" y="1383667"/>
                  <a:ext cx="22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5DF098D-D50B-4149-BF13-B7D5D9D76A9A}"/>
                    </a:ext>
                  </a:extLst>
                </p14:cNvPr>
                <p14:cNvContentPartPr/>
                <p14:nvPr/>
              </p14:nvContentPartPr>
              <p14:xfrm>
                <a:off x="3949653" y="1184947"/>
                <a:ext cx="214560" cy="206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5DF098D-D50B-4149-BF13-B7D5D9D76A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45333" y="1180627"/>
                  <a:ext cx="22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F048319-DFEC-437D-BF32-E64C28FB52EC}"/>
                    </a:ext>
                  </a:extLst>
                </p14:cNvPr>
                <p14:cNvContentPartPr/>
                <p14:nvPr/>
              </p14:nvContentPartPr>
              <p14:xfrm>
                <a:off x="8317893" y="829987"/>
                <a:ext cx="2547720" cy="12664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F048319-DFEC-437D-BF32-E64C28FB52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13573" y="825667"/>
                  <a:ext cx="2556360" cy="12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114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49305563-556D-4127-A431-9E939033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5" y="382471"/>
            <a:ext cx="2095500" cy="1028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A2F2E1-3BE6-4B6D-A618-8465E01A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5" y="263420"/>
            <a:ext cx="6887536" cy="1505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8D265D1-560B-4EC3-92A9-DC3FFB8CD6C0}"/>
                  </a:ext>
                </a:extLst>
              </p14:cNvPr>
              <p14:cNvContentPartPr/>
              <p14:nvPr/>
            </p14:nvContentPartPr>
            <p14:xfrm>
              <a:off x="3975573" y="893227"/>
              <a:ext cx="304920" cy="71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8D265D1-560B-4EC3-92A9-DC3FFB8CD6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1253" y="888907"/>
                <a:ext cx="313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9E856F6-0C9A-4928-B5EC-D2395AE33679}"/>
                  </a:ext>
                </a:extLst>
              </p14:cNvPr>
              <p14:cNvContentPartPr/>
              <p14:nvPr/>
            </p14:nvContentPartPr>
            <p14:xfrm>
              <a:off x="8311413" y="966307"/>
              <a:ext cx="494640" cy="11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9E856F6-0C9A-4928-B5EC-D2395AE336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7093" y="961987"/>
                <a:ext cx="503280" cy="19800"/>
              </a:xfrm>
              <a:prstGeom prst="rect">
                <a:avLst/>
              </a:prstGeom>
            </p:spPr>
          </p:pic>
        </mc:Fallback>
      </mc:AlternateContent>
      <p:pic>
        <p:nvPicPr>
          <p:cNvPr id="226" name="Grafik 225">
            <a:extLst>
              <a:ext uri="{FF2B5EF4-FFF2-40B4-BE49-F238E27FC236}">
                <a16:creationId xmlns:a16="http://schemas.microsoft.com/office/drawing/2014/main" id="{7BF144A2-E159-4A9C-946F-B6B3CCC57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4" y="1937667"/>
            <a:ext cx="5296577" cy="19662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22A4DFCD-2240-46AE-ACEC-6BE069DDF314}"/>
                  </a:ext>
                </a:extLst>
              </p14:cNvPr>
              <p14:cNvContentPartPr/>
              <p14:nvPr/>
            </p14:nvContentPartPr>
            <p14:xfrm>
              <a:off x="10498053" y="3877627"/>
              <a:ext cx="1183680" cy="38016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22A4DFCD-2240-46AE-ACEC-6BE069DDF3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93733" y="3873307"/>
                <a:ext cx="1192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6C4D6CDB-98A6-4C50-A0E0-5E934ED179D2}"/>
                  </a:ext>
                </a:extLst>
              </p14:cNvPr>
              <p14:cNvContentPartPr/>
              <p14:nvPr/>
            </p14:nvContentPartPr>
            <p14:xfrm>
              <a:off x="7291173" y="3352027"/>
              <a:ext cx="744480" cy="2649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C4D6CDB-98A6-4C50-A0E0-5E934ED179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6853" y="3347707"/>
                <a:ext cx="7531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5193FA4-E382-445E-9CD4-70C983F8D82B}"/>
                  </a:ext>
                </a:extLst>
              </p14:cNvPr>
              <p14:cNvContentPartPr/>
              <p14:nvPr/>
            </p14:nvContentPartPr>
            <p14:xfrm>
              <a:off x="1653933" y="897547"/>
              <a:ext cx="389520" cy="4658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5193FA4-E382-445E-9CD4-70C983F8D8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9613" y="893227"/>
                <a:ext cx="398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D930917-A064-4D62-B363-FD9BF845C1AB}"/>
                  </a:ext>
                </a:extLst>
              </p14:cNvPr>
              <p14:cNvContentPartPr/>
              <p14:nvPr/>
            </p14:nvContentPartPr>
            <p14:xfrm>
              <a:off x="682653" y="602347"/>
              <a:ext cx="549720" cy="5594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D930917-A064-4D62-B363-FD9BF845C1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333" y="598027"/>
                <a:ext cx="5583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08B903BD-C947-43C2-BEFD-D1BD142D9D37}"/>
                  </a:ext>
                </a:extLst>
              </p14:cNvPr>
              <p14:cNvContentPartPr/>
              <p14:nvPr/>
            </p14:nvContentPartPr>
            <p14:xfrm>
              <a:off x="7664133" y="3218827"/>
              <a:ext cx="415800" cy="4885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08B903BD-C947-43C2-BEFD-D1BD142D9D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9813" y="3214507"/>
                <a:ext cx="42444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15604B6-9D50-4895-B9C2-DF6168D20F23}"/>
              </a:ext>
            </a:extLst>
          </p:cNvPr>
          <p:cNvGrpSpPr/>
          <p:nvPr/>
        </p:nvGrpSpPr>
        <p:grpSpPr>
          <a:xfrm>
            <a:off x="92253" y="151627"/>
            <a:ext cx="2957760" cy="2571840"/>
            <a:chOff x="92253" y="151627"/>
            <a:chExt cx="2957760" cy="25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5AA8ADC-061A-436B-812E-4BDF78CB9248}"/>
                    </a:ext>
                  </a:extLst>
                </p14:cNvPr>
                <p14:cNvContentPartPr/>
                <p14:nvPr/>
              </p14:nvContentPartPr>
              <p14:xfrm>
                <a:off x="2106453" y="1841827"/>
                <a:ext cx="867240" cy="252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5AA8ADC-061A-436B-812E-4BDF78CB92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02133" y="1837507"/>
                  <a:ext cx="875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D7B2B61-C3B4-4284-80A1-03CB35B67A13}"/>
                    </a:ext>
                  </a:extLst>
                </p14:cNvPr>
                <p14:cNvContentPartPr/>
                <p14:nvPr/>
              </p14:nvContentPartPr>
              <p14:xfrm>
                <a:off x="2827533" y="1841827"/>
                <a:ext cx="20520" cy="7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D7B2B61-C3B4-4284-80A1-03CB35B67A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3213" y="1837507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A005814-9183-408D-AEA5-B9B8CEEBD962}"/>
                    </a:ext>
                  </a:extLst>
                </p14:cNvPr>
                <p14:cNvContentPartPr/>
                <p14:nvPr/>
              </p14:nvContentPartPr>
              <p14:xfrm>
                <a:off x="2282133" y="2301547"/>
                <a:ext cx="444960" cy="101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A005814-9183-408D-AEA5-B9B8CEEBD9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7813" y="2297227"/>
                  <a:ext cx="45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8995868-991D-44F7-BB21-FFDDF0BFC10F}"/>
                    </a:ext>
                  </a:extLst>
                </p14:cNvPr>
                <p14:cNvContentPartPr/>
                <p14:nvPr/>
              </p14:nvContentPartPr>
              <p14:xfrm>
                <a:off x="2765613" y="2213347"/>
                <a:ext cx="101880" cy="140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8995868-991D-44F7-BB21-FFDDF0BFC1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1293" y="2209027"/>
                  <a:ext cx="110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39F159-73E3-4BB2-9113-629427DBBEB0}"/>
                    </a:ext>
                  </a:extLst>
                </p14:cNvPr>
                <p14:cNvContentPartPr/>
                <p14:nvPr/>
              </p14:nvContentPartPr>
              <p14:xfrm>
                <a:off x="2877933" y="2238547"/>
                <a:ext cx="172080" cy="83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39F159-73E3-4BB2-9113-629427DBBE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3613" y="2234227"/>
                  <a:ext cx="180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AB7AFE-26B6-4ACC-95DD-CFAF808CF624}"/>
                    </a:ext>
                  </a:extLst>
                </p14:cNvPr>
                <p14:cNvContentPartPr/>
                <p14:nvPr/>
              </p14:nvContentPartPr>
              <p14:xfrm>
                <a:off x="1324533" y="1255387"/>
                <a:ext cx="230760" cy="21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AB7AFE-26B6-4ACC-95DD-CFAF808CF6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0213" y="1251067"/>
                  <a:ext cx="23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1DF29A-9A44-43E8-BF82-584819A302F4}"/>
                    </a:ext>
                  </a:extLst>
                </p14:cNvPr>
                <p14:cNvContentPartPr/>
                <p14:nvPr/>
              </p14:nvContentPartPr>
              <p14:xfrm>
                <a:off x="1774533" y="1241707"/>
                <a:ext cx="179640" cy="5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1DF29A-9A44-43E8-BF82-584819A302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70213" y="1237387"/>
                  <a:ext cx="188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F70A28C-5607-41E5-B140-A5117A737E6F}"/>
                    </a:ext>
                  </a:extLst>
                </p14:cNvPr>
                <p14:cNvContentPartPr/>
                <p14:nvPr/>
              </p14:nvContentPartPr>
              <p14:xfrm>
                <a:off x="1302573" y="457267"/>
                <a:ext cx="1134720" cy="437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F70A28C-5607-41E5-B140-A5117A737E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8253" y="452947"/>
                  <a:ext cx="1143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392BBD6-5BAF-48DA-BFFA-C93155C07AFB}"/>
                    </a:ext>
                  </a:extLst>
                </p14:cNvPr>
                <p14:cNvContentPartPr/>
                <p14:nvPr/>
              </p14:nvContentPartPr>
              <p14:xfrm>
                <a:off x="1957413" y="888907"/>
                <a:ext cx="644400" cy="426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392BBD6-5BAF-48DA-BFFA-C93155C07A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53093" y="884587"/>
                  <a:ext cx="6530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FCE228E-2C89-4BB1-B765-95E5B270316A}"/>
                    </a:ext>
                  </a:extLst>
                </p14:cNvPr>
                <p14:cNvContentPartPr/>
                <p14:nvPr/>
              </p14:nvContentPartPr>
              <p14:xfrm>
                <a:off x="1506693" y="195187"/>
                <a:ext cx="20880" cy="135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FCE228E-2C89-4BB1-B765-95E5B27031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2373" y="190867"/>
                  <a:ext cx="2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23CF807-F566-4573-AF65-E04338225232}"/>
                    </a:ext>
                  </a:extLst>
                </p14:cNvPr>
                <p14:cNvContentPartPr/>
                <p14:nvPr/>
              </p14:nvContentPartPr>
              <p14:xfrm>
                <a:off x="1418133" y="151627"/>
                <a:ext cx="198000" cy="33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23CF807-F566-4573-AF65-E04338225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13813" y="147307"/>
                  <a:ext cx="20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F400562-D7B3-4475-98FE-C835BDF86841}"/>
                    </a:ext>
                  </a:extLst>
                </p14:cNvPr>
                <p14:cNvContentPartPr/>
                <p14:nvPr/>
              </p14:nvContentPartPr>
              <p14:xfrm>
                <a:off x="1583373" y="244147"/>
                <a:ext cx="91800" cy="104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F400562-D7B3-4475-98FE-C835BDF868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053" y="239827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263F3B0-B44C-4063-B7AA-3031398896B2}"/>
                    </a:ext>
                  </a:extLst>
                </p14:cNvPr>
                <p14:cNvContentPartPr/>
                <p14:nvPr/>
              </p14:nvContentPartPr>
              <p14:xfrm>
                <a:off x="1674813" y="246667"/>
                <a:ext cx="112680" cy="81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263F3B0-B44C-4063-B7AA-3031398896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0493" y="242347"/>
                  <a:ext cx="12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06BA5A-B0D2-45A7-A5C6-1D8E86F28B76}"/>
                    </a:ext>
                  </a:extLst>
                </p14:cNvPr>
                <p14:cNvContentPartPr/>
                <p14:nvPr/>
              </p14:nvContentPartPr>
              <p14:xfrm>
                <a:off x="1798293" y="195907"/>
                <a:ext cx="222840" cy="104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06BA5A-B0D2-45A7-A5C6-1D8E86F28B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93973" y="191587"/>
                  <a:ext cx="23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4F711B2-CB1E-461D-92CA-84EA3418A282}"/>
                    </a:ext>
                  </a:extLst>
                </p14:cNvPr>
                <p14:cNvContentPartPr/>
                <p14:nvPr/>
              </p14:nvContentPartPr>
              <p14:xfrm>
                <a:off x="2162973" y="191227"/>
                <a:ext cx="14400" cy="127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4F711B2-CB1E-461D-92CA-84EA3418A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653" y="186907"/>
                  <a:ext cx="2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94AC8B-E03A-4415-8F40-3C03C48E7C9F}"/>
                    </a:ext>
                  </a:extLst>
                </p14:cNvPr>
                <p14:cNvContentPartPr/>
                <p14:nvPr/>
              </p14:nvContentPartPr>
              <p14:xfrm>
                <a:off x="2094573" y="177907"/>
                <a:ext cx="171000" cy="169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94AC8B-E03A-4415-8F40-3C03C48E7C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90253" y="173587"/>
                  <a:ext cx="17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AA913D0-B9DD-4EB7-9D9A-A646951D9DEB}"/>
                    </a:ext>
                  </a:extLst>
                </p14:cNvPr>
                <p14:cNvContentPartPr/>
                <p14:nvPr/>
              </p14:nvContentPartPr>
              <p14:xfrm>
                <a:off x="2292213" y="233347"/>
                <a:ext cx="14040" cy="38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AA913D0-B9DD-4EB7-9D9A-A646951D9D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7893" y="229027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F88FF33-4CCE-4F61-BC82-FE6C8EDAB7C4}"/>
                    </a:ext>
                  </a:extLst>
                </p14:cNvPr>
                <p14:cNvContentPartPr/>
                <p14:nvPr/>
              </p14:nvContentPartPr>
              <p14:xfrm>
                <a:off x="2256573" y="227227"/>
                <a:ext cx="109080" cy="1022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F88FF33-4CCE-4F61-BC82-FE6C8EDAB7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52253" y="222907"/>
                  <a:ext cx="117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D6E1466-3DDA-4215-9F2A-CC81FDDFC4A6}"/>
                    </a:ext>
                  </a:extLst>
                </p14:cNvPr>
                <p14:cNvContentPartPr/>
                <p14:nvPr/>
              </p14:nvContentPartPr>
              <p14:xfrm>
                <a:off x="2368173" y="183307"/>
                <a:ext cx="163800" cy="110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D6E1466-3DDA-4215-9F2A-CC81FDDFC4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63853" y="178987"/>
                  <a:ext cx="172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8991A6-84D8-4529-A255-3F3A2637754A}"/>
                    </a:ext>
                  </a:extLst>
                </p14:cNvPr>
                <p14:cNvContentPartPr/>
                <p14:nvPr/>
              </p14:nvContentPartPr>
              <p14:xfrm>
                <a:off x="2526573" y="247387"/>
                <a:ext cx="240480" cy="56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8991A6-84D8-4529-A255-3F3A263775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2253" y="243067"/>
                  <a:ext cx="249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4E2F8D4-9437-43BD-9924-9A14DBE368A8}"/>
                    </a:ext>
                  </a:extLst>
                </p14:cNvPr>
                <p14:cNvContentPartPr/>
                <p14:nvPr/>
              </p14:nvContentPartPr>
              <p14:xfrm>
                <a:off x="2770653" y="182227"/>
                <a:ext cx="32760" cy="37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4E2F8D4-9437-43BD-9924-9A14DBE368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66333" y="177907"/>
                  <a:ext cx="4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325FD5-42D6-4925-9840-9BF05A2C2C3D}"/>
                    </a:ext>
                  </a:extLst>
                </p14:cNvPr>
                <p14:cNvContentPartPr/>
                <p14:nvPr/>
              </p14:nvContentPartPr>
              <p14:xfrm>
                <a:off x="2286093" y="1351867"/>
                <a:ext cx="3960" cy="271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325FD5-42D6-4925-9840-9BF05A2C2C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81773" y="1347547"/>
                  <a:ext cx="12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0C7EA4D-1A1E-44AC-8A87-E1FBBE09E79A}"/>
                    </a:ext>
                  </a:extLst>
                </p14:cNvPr>
                <p14:cNvContentPartPr/>
                <p14:nvPr/>
              </p14:nvContentPartPr>
              <p14:xfrm>
                <a:off x="2147493" y="1243867"/>
                <a:ext cx="241920" cy="190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0C7EA4D-1A1E-44AC-8A87-E1FBBE09E7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43173" y="1239547"/>
                  <a:ext cx="250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495D80-0984-4B1C-BE54-38AF08BA48F2}"/>
                    </a:ext>
                  </a:extLst>
                </p14:cNvPr>
                <p14:cNvContentPartPr/>
                <p14:nvPr/>
              </p14:nvContentPartPr>
              <p14:xfrm>
                <a:off x="1331733" y="436747"/>
                <a:ext cx="1329120" cy="1015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495D80-0984-4B1C-BE54-38AF08BA48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27413" y="432427"/>
                  <a:ext cx="1337760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4E0ADB1-026A-4CA8-A611-471E5446EC2E}"/>
                    </a:ext>
                  </a:extLst>
                </p14:cNvPr>
                <p14:cNvContentPartPr/>
                <p14:nvPr/>
              </p14:nvContentPartPr>
              <p14:xfrm>
                <a:off x="2429733" y="1323067"/>
                <a:ext cx="82440" cy="360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4E0ADB1-026A-4CA8-A611-471E5446EC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25413" y="1318747"/>
                  <a:ext cx="910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B78E6D6-C3F5-43DD-B584-9C37E2E64439}"/>
                    </a:ext>
                  </a:extLst>
                </p14:cNvPr>
                <p14:cNvContentPartPr/>
                <p14:nvPr/>
              </p14:nvContentPartPr>
              <p14:xfrm>
                <a:off x="2346573" y="1224787"/>
                <a:ext cx="270720" cy="299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B78E6D6-C3F5-43DD-B584-9C37E2E64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2253" y="1220467"/>
                  <a:ext cx="279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146D325-BCDE-42CF-9115-3B6D76F26D83}"/>
                    </a:ext>
                  </a:extLst>
                </p14:cNvPr>
                <p14:cNvContentPartPr/>
                <p14:nvPr/>
              </p14:nvContentPartPr>
              <p14:xfrm>
                <a:off x="1319133" y="526747"/>
                <a:ext cx="549360" cy="322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146D325-BCDE-42CF-9115-3B6D76F26D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14813" y="522427"/>
                  <a:ext cx="558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7717649-AA35-4149-8A3C-A0FA296A225D}"/>
                    </a:ext>
                  </a:extLst>
                </p14:cNvPr>
                <p14:cNvContentPartPr/>
                <p14:nvPr/>
              </p14:nvContentPartPr>
              <p14:xfrm>
                <a:off x="1970373" y="486067"/>
                <a:ext cx="541080" cy="3934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7717649-AA35-4149-8A3C-A0FA296A22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6053" y="481747"/>
                  <a:ext cx="549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B9774DD-ED50-4BDE-A871-604EFCC62D8C}"/>
                    </a:ext>
                  </a:extLst>
                </p14:cNvPr>
                <p14:cNvContentPartPr/>
                <p14:nvPr/>
              </p14:nvContentPartPr>
              <p14:xfrm>
                <a:off x="1239573" y="870547"/>
                <a:ext cx="717480" cy="573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B9774DD-ED50-4BDE-A871-604EFCC62D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35253" y="866227"/>
                  <a:ext cx="726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7CB619-352E-4669-85BE-21F1BB35F0CF}"/>
                    </a:ext>
                  </a:extLst>
                </p14:cNvPr>
                <p14:cNvContentPartPr/>
                <p14:nvPr/>
              </p14:nvContentPartPr>
              <p14:xfrm>
                <a:off x="1116093" y="1516747"/>
                <a:ext cx="241920" cy="586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7CB619-352E-4669-85BE-21F1BB35F0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1773" y="1512427"/>
                  <a:ext cx="2505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E6F7525-5A5B-4219-99AE-7CB8CD9D068B}"/>
                    </a:ext>
                  </a:extLst>
                </p14:cNvPr>
                <p14:cNvContentPartPr/>
                <p14:nvPr/>
              </p14:nvContentPartPr>
              <p14:xfrm>
                <a:off x="1082253" y="1364467"/>
                <a:ext cx="354960" cy="325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E6F7525-5A5B-4219-99AE-7CB8CD9D06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7933" y="1360147"/>
                  <a:ext cx="363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1E2BA6-2942-4085-9AA9-1DCF25B7E004}"/>
                    </a:ext>
                  </a:extLst>
                </p14:cNvPr>
                <p14:cNvContentPartPr/>
                <p14:nvPr/>
              </p14:nvContentPartPr>
              <p14:xfrm>
                <a:off x="524973" y="2368507"/>
                <a:ext cx="134280" cy="295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1E2BA6-2942-4085-9AA9-1DCF25B7E0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0653" y="2364187"/>
                  <a:ext cx="142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A3F4F0D-D58A-49F5-BA10-751812AFB854}"/>
                    </a:ext>
                  </a:extLst>
                </p14:cNvPr>
                <p14:cNvContentPartPr/>
                <p14:nvPr/>
              </p14:nvContentPartPr>
              <p14:xfrm>
                <a:off x="619293" y="2373907"/>
                <a:ext cx="86760" cy="265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A3F4F0D-D58A-49F5-BA10-751812AFB8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4973" y="2369587"/>
                  <a:ext cx="95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D61BF4F-708B-465D-858B-9802ABAF27A2}"/>
                    </a:ext>
                  </a:extLst>
                </p14:cNvPr>
                <p14:cNvContentPartPr/>
                <p14:nvPr/>
              </p14:nvContentPartPr>
              <p14:xfrm>
                <a:off x="582933" y="2520067"/>
                <a:ext cx="136080" cy="35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D61BF4F-708B-465D-858B-9802ABAF27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613" y="2515747"/>
                  <a:ext cx="14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E6DD4BD-3756-4FC2-B9C8-C894A62A43FC}"/>
                    </a:ext>
                  </a:extLst>
                </p14:cNvPr>
                <p14:cNvContentPartPr/>
                <p14:nvPr/>
              </p14:nvContentPartPr>
              <p14:xfrm>
                <a:off x="698133" y="2455267"/>
                <a:ext cx="118440" cy="163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E6DD4BD-3756-4FC2-B9C8-C894A62A43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813" y="2450947"/>
                  <a:ext cx="12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39E3B62-9EDA-4FB8-BAF2-D0F9D85E9A5C}"/>
                    </a:ext>
                  </a:extLst>
                </p14:cNvPr>
                <p14:cNvContentPartPr/>
                <p14:nvPr/>
              </p14:nvContentPartPr>
              <p14:xfrm>
                <a:off x="801093" y="2446267"/>
                <a:ext cx="111600" cy="161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39E3B62-9EDA-4FB8-BAF2-D0F9D85E9A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6773" y="2441947"/>
                  <a:ext cx="12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F757127-0BE2-4F4A-AA7F-7EDB9EF05FF9}"/>
                    </a:ext>
                  </a:extLst>
                </p14:cNvPr>
                <p14:cNvContentPartPr/>
                <p14:nvPr/>
              </p14:nvContentPartPr>
              <p14:xfrm>
                <a:off x="960573" y="2482987"/>
                <a:ext cx="231120" cy="61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F757127-0BE2-4F4A-AA7F-7EDB9EF05F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6253" y="2478667"/>
                  <a:ext cx="239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399FED1-64F6-49B2-81C7-E7268F50077D}"/>
                    </a:ext>
                  </a:extLst>
                </p14:cNvPr>
                <p14:cNvContentPartPr/>
                <p14:nvPr/>
              </p14:nvContentPartPr>
              <p14:xfrm>
                <a:off x="1179813" y="2487667"/>
                <a:ext cx="132120" cy="235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399FED1-64F6-49B2-81C7-E7268F5007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5493" y="2483347"/>
                  <a:ext cx="140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2413469-3728-4107-81E1-1D542585474B}"/>
                    </a:ext>
                  </a:extLst>
                </p14:cNvPr>
                <p14:cNvContentPartPr/>
                <p14:nvPr/>
              </p14:nvContentPartPr>
              <p14:xfrm>
                <a:off x="1346133" y="2339707"/>
                <a:ext cx="156600" cy="195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2413469-3728-4107-81E1-1D54258547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1813" y="2335387"/>
                  <a:ext cx="16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CD076BE-C895-4E5E-9B36-838EC966BC02}"/>
                    </a:ext>
                  </a:extLst>
                </p14:cNvPr>
                <p14:cNvContentPartPr/>
                <p14:nvPr/>
              </p14:nvContentPartPr>
              <p14:xfrm>
                <a:off x="1537293" y="2488387"/>
                <a:ext cx="143640" cy="40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CD076BE-C895-4E5E-9B36-838EC966BC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32973" y="2484067"/>
                  <a:ext cx="152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87A54FF-DE29-4EE5-B306-E0BA87F75F20}"/>
                    </a:ext>
                  </a:extLst>
                </p14:cNvPr>
                <p14:cNvContentPartPr/>
                <p14:nvPr/>
              </p14:nvContentPartPr>
              <p14:xfrm>
                <a:off x="1685613" y="2267347"/>
                <a:ext cx="152640" cy="267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87A54FF-DE29-4EE5-B306-E0BA87F75F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1293" y="2263027"/>
                  <a:ext cx="161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B003B65-0D40-4F8F-9B0E-9276D8C12756}"/>
                    </a:ext>
                  </a:extLst>
                </p14:cNvPr>
                <p14:cNvContentPartPr/>
                <p14:nvPr/>
              </p14:nvContentPartPr>
              <p14:xfrm>
                <a:off x="1833573" y="2540947"/>
                <a:ext cx="2160" cy="18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B003B65-0D40-4F8F-9B0E-9276D8C127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29253" y="2536627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6B9D922-7B13-41FA-8390-FE89297424AA}"/>
                    </a:ext>
                  </a:extLst>
                </p14:cNvPr>
                <p14:cNvContentPartPr/>
                <p14:nvPr/>
              </p14:nvContentPartPr>
              <p14:xfrm>
                <a:off x="216093" y="1310467"/>
                <a:ext cx="174960" cy="336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6B9D922-7B13-41FA-8390-FE89297424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1773" y="1306147"/>
                  <a:ext cx="183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689CC23-4BD3-4D1D-95C5-0F20BA391029}"/>
                    </a:ext>
                  </a:extLst>
                </p14:cNvPr>
                <p14:cNvContentPartPr/>
                <p14:nvPr/>
              </p14:nvContentPartPr>
              <p14:xfrm>
                <a:off x="431733" y="1342147"/>
                <a:ext cx="150840" cy="34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689CC23-4BD3-4D1D-95C5-0F20BA3910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7413" y="1337827"/>
                  <a:ext cx="159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8AA56A-F8EA-4C96-937D-FC718CE56759}"/>
                    </a:ext>
                  </a:extLst>
                </p14:cNvPr>
                <p14:cNvContentPartPr/>
                <p14:nvPr/>
              </p14:nvContentPartPr>
              <p14:xfrm>
                <a:off x="448293" y="1348627"/>
                <a:ext cx="177840" cy="990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8AA56A-F8EA-4C96-937D-FC718CE567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3973" y="1344307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7980991-7052-477F-A8D2-10BC4B403C0F}"/>
                    </a:ext>
                  </a:extLst>
                </p14:cNvPr>
                <p14:cNvContentPartPr/>
                <p14:nvPr/>
              </p14:nvContentPartPr>
              <p14:xfrm>
                <a:off x="663213" y="1216507"/>
                <a:ext cx="132480" cy="2052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7980991-7052-477F-A8D2-10BC4B403C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893" y="1212187"/>
                  <a:ext cx="141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9920E67-7ADE-464F-B175-6B830F751F86}"/>
                    </a:ext>
                  </a:extLst>
                </p14:cNvPr>
                <p14:cNvContentPartPr/>
                <p14:nvPr/>
              </p14:nvContentPartPr>
              <p14:xfrm>
                <a:off x="515973" y="1434307"/>
                <a:ext cx="98640" cy="52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9920E67-7ADE-464F-B175-6B830F751F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1653" y="1429987"/>
                  <a:ext cx="107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59C01E3-CB0A-4054-A158-5B8B593A22D0}"/>
                    </a:ext>
                  </a:extLst>
                </p14:cNvPr>
                <p14:cNvContentPartPr/>
                <p14:nvPr/>
              </p14:nvContentPartPr>
              <p14:xfrm>
                <a:off x="613533" y="1193467"/>
                <a:ext cx="131760" cy="276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59C01E3-CB0A-4054-A158-5B8B593A22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9213" y="1189147"/>
                  <a:ext cx="140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C689B61-4ED7-4FF0-97EA-3E94488E9F7D}"/>
                    </a:ext>
                  </a:extLst>
                </p14:cNvPr>
                <p14:cNvContentPartPr/>
                <p14:nvPr/>
              </p14:nvContentPartPr>
              <p14:xfrm>
                <a:off x="612813" y="1356907"/>
                <a:ext cx="262080" cy="2426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C689B61-4ED7-4FF0-97EA-3E94488E9F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493" y="1352587"/>
                  <a:ext cx="27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38E3EFD-5168-41B0-9671-407BF915398E}"/>
                    </a:ext>
                  </a:extLst>
                </p14:cNvPr>
                <p14:cNvContentPartPr/>
                <p14:nvPr/>
              </p14:nvContentPartPr>
              <p14:xfrm>
                <a:off x="745293" y="1487947"/>
                <a:ext cx="167760" cy="243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38E3EFD-5168-41B0-9671-407BF91539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973" y="1483627"/>
                  <a:ext cx="176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132E91B-FE54-45CF-93BD-728A71519F96}"/>
                    </a:ext>
                  </a:extLst>
                </p14:cNvPr>
                <p14:cNvContentPartPr/>
                <p14:nvPr/>
              </p14:nvContentPartPr>
              <p14:xfrm>
                <a:off x="220053" y="683347"/>
                <a:ext cx="231480" cy="2707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132E91B-FE54-45CF-93BD-728A71519F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5733" y="679027"/>
                  <a:ext cx="240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91EE9EB-0860-4D0E-A6AD-3E05EF94D5DA}"/>
                    </a:ext>
                  </a:extLst>
                </p14:cNvPr>
                <p14:cNvContentPartPr/>
                <p14:nvPr/>
              </p14:nvContentPartPr>
              <p14:xfrm>
                <a:off x="378453" y="735187"/>
                <a:ext cx="81720" cy="2487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91EE9EB-0860-4D0E-A6AD-3E05EF94D5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133" y="730867"/>
                  <a:ext cx="90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CADA86E-3C57-4BDE-AAE2-AF6375D9406A}"/>
                    </a:ext>
                  </a:extLst>
                </p14:cNvPr>
                <p14:cNvContentPartPr/>
                <p14:nvPr/>
              </p14:nvContentPartPr>
              <p14:xfrm>
                <a:off x="92253" y="479227"/>
                <a:ext cx="486000" cy="701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CADA86E-3C57-4BDE-AAE2-AF6375D940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933" y="474907"/>
                  <a:ext cx="494640" cy="71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93F918E2-597C-469D-B3D8-99EC56E1CD21}"/>
              </a:ext>
            </a:extLst>
          </p:cNvPr>
          <p:cNvGrpSpPr/>
          <p:nvPr/>
        </p:nvGrpSpPr>
        <p:grpSpPr>
          <a:xfrm>
            <a:off x="3582813" y="278707"/>
            <a:ext cx="8388720" cy="6485760"/>
            <a:chOff x="3582813" y="278707"/>
            <a:chExt cx="8388720" cy="64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9F706B3-03C7-46DE-8FAA-A332D6ED76DE}"/>
                    </a:ext>
                  </a:extLst>
                </p14:cNvPr>
                <p14:cNvContentPartPr/>
                <p14:nvPr/>
              </p14:nvContentPartPr>
              <p14:xfrm>
                <a:off x="9925293" y="3573067"/>
                <a:ext cx="226800" cy="78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9F706B3-03C7-46DE-8FAA-A332D6ED76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20973" y="3568747"/>
                  <a:ext cx="23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832BC57-D582-4599-A04D-787CA94CB781}"/>
                    </a:ext>
                  </a:extLst>
                </p14:cNvPr>
                <p14:cNvContentPartPr/>
                <p14:nvPr/>
              </p14:nvContentPartPr>
              <p14:xfrm>
                <a:off x="10179093" y="3503227"/>
                <a:ext cx="290160" cy="144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832BC57-D582-4599-A04D-787CA94CB7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74773" y="3498907"/>
                  <a:ext cx="29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A9A050D-DB43-4CF1-9BD7-9974EBBE1CC8}"/>
                    </a:ext>
                  </a:extLst>
                </p14:cNvPr>
                <p14:cNvContentPartPr/>
                <p14:nvPr/>
              </p14:nvContentPartPr>
              <p14:xfrm>
                <a:off x="10519653" y="3571987"/>
                <a:ext cx="210600" cy="167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A9A050D-DB43-4CF1-9BD7-9974EBBE1C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5333" y="3567667"/>
                  <a:ext cx="21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0DB0B2F-ADE3-4B4B-B02E-9787CD34B528}"/>
                    </a:ext>
                  </a:extLst>
                </p14:cNvPr>
                <p14:cNvContentPartPr/>
                <p14:nvPr/>
              </p14:nvContentPartPr>
              <p14:xfrm>
                <a:off x="10717653" y="3485587"/>
                <a:ext cx="333720" cy="154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0DB0B2F-ADE3-4B4B-B02E-9787CD34B5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3333" y="3481267"/>
                  <a:ext cx="342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AD28ECC-9799-49D7-9DD5-3B11421AB8CB}"/>
                    </a:ext>
                  </a:extLst>
                </p14:cNvPr>
                <p14:cNvContentPartPr/>
                <p14:nvPr/>
              </p14:nvContentPartPr>
              <p14:xfrm>
                <a:off x="11070453" y="3445987"/>
                <a:ext cx="288000" cy="177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AD28ECC-9799-49D7-9DD5-3B11421AB8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66133" y="3441667"/>
                  <a:ext cx="296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F8660FA-4F1F-4959-B8FF-1530D40D2FAF}"/>
                    </a:ext>
                  </a:extLst>
                </p14:cNvPr>
                <p14:cNvContentPartPr/>
                <p14:nvPr/>
              </p14:nvContentPartPr>
              <p14:xfrm>
                <a:off x="9748893" y="3839827"/>
                <a:ext cx="144360" cy="149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F8660FA-4F1F-4959-B8FF-1530D40D2F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44573" y="3835507"/>
                  <a:ext cx="153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0A3B611-7EB4-46BF-89BF-35642DCB144C}"/>
                    </a:ext>
                  </a:extLst>
                </p14:cNvPr>
                <p14:cNvContentPartPr/>
                <p14:nvPr/>
              </p14:nvContentPartPr>
              <p14:xfrm>
                <a:off x="9910173" y="3852787"/>
                <a:ext cx="132840" cy="112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0A3B611-7EB4-46BF-89BF-35642DCB14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05853" y="3848467"/>
                  <a:ext cx="141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9574E32-4355-4823-80DA-C12D929D504D}"/>
                    </a:ext>
                  </a:extLst>
                </p14:cNvPr>
                <p14:cNvContentPartPr/>
                <p14:nvPr/>
              </p14:nvContentPartPr>
              <p14:xfrm>
                <a:off x="10059933" y="3899587"/>
                <a:ext cx="248760" cy="36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9574E32-4355-4823-80DA-C12D929D50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55613" y="3895267"/>
                  <a:ext cx="25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8ECF9B5-3471-42C2-9897-992E03905D18}"/>
                    </a:ext>
                  </a:extLst>
                </p14:cNvPr>
                <p14:cNvContentPartPr/>
                <p14:nvPr/>
              </p14:nvContentPartPr>
              <p14:xfrm>
                <a:off x="10351533" y="3825427"/>
                <a:ext cx="176760" cy="124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8ECF9B5-3471-42C2-9897-992E03905D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47213" y="3821107"/>
                  <a:ext cx="18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353A1CC-B9DF-4A1F-BA27-38E18B119B8E}"/>
                    </a:ext>
                  </a:extLst>
                </p14:cNvPr>
                <p14:cNvContentPartPr/>
                <p14:nvPr/>
              </p14:nvContentPartPr>
              <p14:xfrm>
                <a:off x="10593093" y="3839467"/>
                <a:ext cx="140760" cy="97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353A1CC-B9DF-4A1F-BA27-38E18B119B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88773" y="3835147"/>
                  <a:ext cx="149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3C4FF37-EC0C-4F7D-B70F-D84CA9DF2896}"/>
                    </a:ext>
                  </a:extLst>
                </p14:cNvPr>
                <p14:cNvContentPartPr/>
                <p14:nvPr/>
              </p14:nvContentPartPr>
              <p14:xfrm>
                <a:off x="10939773" y="3752347"/>
                <a:ext cx="105840" cy="142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3C4FF37-EC0C-4F7D-B70F-D84CA9DF28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35453" y="3748027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19CB7C8-A4A5-41E6-90CE-BE980C5D122F}"/>
                    </a:ext>
                  </a:extLst>
                </p14:cNvPr>
                <p14:cNvContentPartPr/>
                <p14:nvPr/>
              </p14:nvContentPartPr>
              <p14:xfrm>
                <a:off x="11050293" y="3808867"/>
                <a:ext cx="83520" cy="71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19CB7C8-A4A5-41E6-90CE-BE980C5D12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45973" y="3804547"/>
                  <a:ext cx="92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E58FD35-49FB-4DF9-93EB-CD77FBA96C4C}"/>
                    </a:ext>
                  </a:extLst>
                </p14:cNvPr>
                <p14:cNvContentPartPr/>
                <p14:nvPr/>
              </p14:nvContentPartPr>
              <p14:xfrm>
                <a:off x="11152173" y="3805627"/>
                <a:ext cx="123840" cy="63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E58FD35-49FB-4DF9-93EB-CD77FBA96C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47853" y="3801307"/>
                  <a:ext cx="132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9856F90-9503-4484-A547-98F58C43AA78}"/>
                    </a:ext>
                  </a:extLst>
                </p14:cNvPr>
                <p14:cNvContentPartPr/>
                <p14:nvPr/>
              </p14:nvContentPartPr>
              <p14:xfrm>
                <a:off x="11300133" y="3693307"/>
                <a:ext cx="298080" cy="178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9856F90-9503-4484-A547-98F58C43AA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95813" y="3688987"/>
                  <a:ext cx="30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3F348-16D8-4F6E-85B6-0D66F187F8E5}"/>
                    </a:ext>
                  </a:extLst>
                </p14:cNvPr>
                <p14:cNvContentPartPr/>
                <p14:nvPr/>
              </p14:nvContentPartPr>
              <p14:xfrm>
                <a:off x="11621253" y="3742627"/>
                <a:ext cx="360" cy="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3F348-16D8-4F6E-85B6-0D66F187F8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16933" y="3738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81D9273-1BDA-4A8B-94FB-08FC5031866C}"/>
                    </a:ext>
                  </a:extLst>
                </p14:cNvPr>
                <p14:cNvContentPartPr/>
                <p14:nvPr/>
              </p14:nvContentPartPr>
              <p14:xfrm>
                <a:off x="11628093" y="3713467"/>
                <a:ext cx="110520" cy="101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81D9273-1BDA-4A8B-94FB-08FC503186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23773" y="3709147"/>
                  <a:ext cx="119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DE3268B-3221-4A99-B261-DE407D3123BB}"/>
                    </a:ext>
                  </a:extLst>
                </p14:cNvPr>
                <p14:cNvContentPartPr/>
                <p14:nvPr/>
              </p14:nvContentPartPr>
              <p14:xfrm>
                <a:off x="11594253" y="3559747"/>
                <a:ext cx="150120" cy="471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DE3268B-3221-4A99-B261-DE407D3123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9933" y="3555427"/>
                  <a:ext cx="158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3DBC58C-1F55-4397-A04E-A13F5ED0C28A}"/>
                    </a:ext>
                  </a:extLst>
                </p14:cNvPr>
                <p14:cNvContentPartPr/>
                <p14:nvPr/>
              </p14:nvContentPartPr>
              <p14:xfrm>
                <a:off x="10829253" y="4011547"/>
                <a:ext cx="24840" cy="177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3DBC58C-1F55-4397-A04E-A13F5ED0C2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24933" y="4007227"/>
                  <a:ext cx="33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990BFB1-52F3-4C77-A99C-C34D65D61F9C}"/>
                    </a:ext>
                  </a:extLst>
                </p14:cNvPr>
                <p14:cNvContentPartPr/>
                <p14:nvPr/>
              </p14:nvContentPartPr>
              <p14:xfrm>
                <a:off x="10941573" y="4002907"/>
                <a:ext cx="200160" cy="1674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990BFB1-52F3-4C77-A99C-C34D65D61F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37253" y="3998587"/>
                  <a:ext cx="20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1C1B899-598F-4BAA-89F6-291D18AB5B56}"/>
                    </a:ext>
                  </a:extLst>
                </p14:cNvPr>
                <p14:cNvContentPartPr/>
                <p14:nvPr/>
              </p14:nvContentPartPr>
              <p14:xfrm>
                <a:off x="11199693" y="3949627"/>
                <a:ext cx="18720" cy="2062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1C1B899-598F-4BAA-89F6-291D18AB5B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95373" y="3945307"/>
                  <a:ext cx="27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C434EE-670F-4218-8335-DD69CB69EE39}"/>
                    </a:ext>
                  </a:extLst>
                </p14:cNvPr>
                <p14:cNvContentPartPr/>
                <p14:nvPr/>
              </p14:nvContentPartPr>
              <p14:xfrm>
                <a:off x="9009453" y="3006787"/>
                <a:ext cx="558000" cy="241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C434EE-670F-4218-8335-DD69CB69EE3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05133" y="3002467"/>
                  <a:ext cx="56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F474FBF-89CC-4424-BD75-11383EC91CE5}"/>
                    </a:ext>
                  </a:extLst>
                </p14:cNvPr>
                <p14:cNvContentPartPr/>
                <p14:nvPr/>
              </p14:nvContentPartPr>
              <p14:xfrm>
                <a:off x="9610293" y="2970427"/>
                <a:ext cx="344520" cy="108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F474FBF-89CC-4424-BD75-11383EC91C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05973" y="2966107"/>
                  <a:ext cx="35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49BFD0-4A97-4AC2-8971-B6C314C0B6CD}"/>
                    </a:ext>
                  </a:extLst>
                </p14:cNvPr>
                <p14:cNvContentPartPr/>
                <p14:nvPr/>
              </p14:nvContentPartPr>
              <p14:xfrm>
                <a:off x="9951573" y="2854147"/>
                <a:ext cx="249840" cy="19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49BFD0-4A97-4AC2-8971-B6C314C0B6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47253" y="2849827"/>
                  <a:ext cx="258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EE902D-2834-4FD6-8949-97A172F0B922}"/>
                    </a:ext>
                  </a:extLst>
                </p14:cNvPr>
                <p14:cNvContentPartPr/>
                <p14:nvPr/>
              </p14:nvContentPartPr>
              <p14:xfrm>
                <a:off x="9673653" y="3100027"/>
                <a:ext cx="141840" cy="111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EE902D-2834-4FD6-8949-97A172F0B9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69333" y="3095707"/>
                  <a:ext cx="150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F6232D4-D17B-472C-938A-50663191A5D5}"/>
                    </a:ext>
                  </a:extLst>
                </p14:cNvPr>
                <p14:cNvContentPartPr/>
                <p14:nvPr/>
              </p14:nvContentPartPr>
              <p14:xfrm>
                <a:off x="9868773" y="3088867"/>
                <a:ext cx="139680" cy="110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F6232D4-D17B-472C-938A-50663191A5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64453" y="3084547"/>
                  <a:ext cx="14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CB155D1-E7F0-4CD1-9C49-EB3BAC3A291F}"/>
                    </a:ext>
                  </a:extLst>
                </p14:cNvPr>
                <p14:cNvContentPartPr/>
                <p14:nvPr/>
              </p14:nvContentPartPr>
              <p14:xfrm>
                <a:off x="6430773" y="1127587"/>
                <a:ext cx="894960" cy="55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CB155D1-E7F0-4CD1-9C49-EB3BAC3A29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6453" y="1123267"/>
                  <a:ext cx="903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F124E22-4199-423E-B0B9-16680194FFB2}"/>
                    </a:ext>
                  </a:extLst>
                </p14:cNvPr>
                <p14:cNvContentPartPr/>
                <p14:nvPr/>
              </p14:nvContentPartPr>
              <p14:xfrm>
                <a:off x="5194893" y="1140907"/>
                <a:ext cx="32040" cy="1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F124E22-4199-423E-B0B9-16680194FF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90573" y="1136587"/>
                  <a:ext cx="40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D8B2288-3BDF-42BF-8FEC-DA89FD4A69EC}"/>
                    </a:ext>
                  </a:extLst>
                </p14:cNvPr>
                <p14:cNvContentPartPr/>
                <p14:nvPr/>
              </p14:nvContentPartPr>
              <p14:xfrm>
                <a:off x="5145573" y="1140187"/>
                <a:ext cx="568440" cy="39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D8B2288-3BDF-42BF-8FEC-DA89FD4A69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41253" y="1135867"/>
                  <a:ext cx="57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BF84D4-CF5F-4733-9119-15EADD3DC14B}"/>
                    </a:ext>
                  </a:extLst>
                </p14:cNvPr>
                <p14:cNvContentPartPr/>
                <p14:nvPr/>
              </p14:nvContentPartPr>
              <p14:xfrm>
                <a:off x="5131893" y="905827"/>
                <a:ext cx="622080" cy="285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BF84D4-CF5F-4733-9119-15EADD3DC1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27573" y="901507"/>
                  <a:ext cx="630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9DEFBDC-E55E-4A76-B94E-8132C5FE1207}"/>
                    </a:ext>
                  </a:extLst>
                </p14:cNvPr>
                <p14:cNvContentPartPr/>
                <p14:nvPr/>
              </p14:nvContentPartPr>
              <p14:xfrm>
                <a:off x="8149053" y="706027"/>
                <a:ext cx="772200" cy="294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9DEFBDC-E55E-4A76-B94E-8132C5FE12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44733" y="701707"/>
                  <a:ext cx="780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B1D3F5-347D-47B4-8FEE-867268F5FA2F}"/>
                    </a:ext>
                  </a:extLst>
                </p14:cNvPr>
                <p14:cNvContentPartPr/>
                <p14:nvPr/>
              </p14:nvContentPartPr>
              <p14:xfrm>
                <a:off x="5907333" y="738787"/>
                <a:ext cx="2599200" cy="461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B1D3F5-347D-47B4-8FEE-867268F5FA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03013" y="734467"/>
                  <a:ext cx="2607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8D559FE-8EEB-4AA1-9B8A-B166BE5E01B7}"/>
                    </a:ext>
                  </a:extLst>
                </p14:cNvPr>
                <p14:cNvContentPartPr/>
                <p14:nvPr/>
              </p14:nvContentPartPr>
              <p14:xfrm>
                <a:off x="8291973" y="736987"/>
                <a:ext cx="194760" cy="78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8D559FE-8EEB-4AA1-9B8A-B166BE5E0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87653" y="732667"/>
                  <a:ext cx="203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AC25D8-2132-4582-8ED3-261E3346E7AE}"/>
                    </a:ext>
                  </a:extLst>
                </p14:cNvPr>
                <p14:cNvContentPartPr/>
                <p14:nvPr/>
              </p14:nvContentPartPr>
              <p14:xfrm>
                <a:off x="3842013" y="734107"/>
                <a:ext cx="485640" cy="271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AC25D8-2132-4582-8ED3-261E3346E7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7693" y="729787"/>
                  <a:ext cx="494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D4310C-7953-4BAF-8943-49F9756DE58D}"/>
                    </a:ext>
                  </a:extLst>
                </p14:cNvPr>
                <p14:cNvContentPartPr/>
                <p14:nvPr/>
              </p14:nvContentPartPr>
              <p14:xfrm>
                <a:off x="5423853" y="505147"/>
                <a:ext cx="510120" cy="241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D4310C-7953-4BAF-8943-49F9756DE5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9533" y="500827"/>
                  <a:ext cx="518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4D55B1-09BA-4DC3-8EFF-2C65B724B94B}"/>
                    </a:ext>
                  </a:extLst>
                </p14:cNvPr>
                <p14:cNvContentPartPr/>
                <p14:nvPr/>
              </p14:nvContentPartPr>
              <p14:xfrm>
                <a:off x="4276533" y="711067"/>
                <a:ext cx="1217160" cy="225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4D55B1-09BA-4DC3-8EFF-2C65B724B9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72213" y="706747"/>
                  <a:ext cx="1225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911808B-22AE-47BD-B4F7-4F669A80948D}"/>
                    </a:ext>
                  </a:extLst>
                </p14:cNvPr>
                <p14:cNvContentPartPr/>
                <p14:nvPr/>
              </p14:nvContentPartPr>
              <p14:xfrm>
                <a:off x="3639333" y="875227"/>
                <a:ext cx="1072080" cy="1108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911808B-22AE-47BD-B4F7-4F669A8094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35013" y="870907"/>
                  <a:ext cx="108072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919150E-7491-409C-A45B-56B96917B852}"/>
                    </a:ext>
                  </a:extLst>
                </p14:cNvPr>
                <p14:cNvContentPartPr/>
                <p14:nvPr/>
              </p14:nvContentPartPr>
              <p14:xfrm>
                <a:off x="3582813" y="2076187"/>
                <a:ext cx="172800" cy="180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919150E-7491-409C-A45B-56B96917B8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78493" y="2071867"/>
                  <a:ext cx="181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26B08B-C256-4B83-9D8F-32CCF0F60BFC}"/>
                    </a:ext>
                  </a:extLst>
                </p14:cNvPr>
                <p14:cNvContentPartPr/>
                <p14:nvPr/>
              </p14:nvContentPartPr>
              <p14:xfrm>
                <a:off x="3774693" y="2012107"/>
                <a:ext cx="242280" cy="212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26B08B-C256-4B83-9D8F-32CCF0F60B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70373" y="2007787"/>
                  <a:ext cx="25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6EBAE5-6821-4FF2-B16D-B03A3587CF69}"/>
                    </a:ext>
                  </a:extLst>
                </p14:cNvPr>
                <p14:cNvContentPartPr/>
                <p14:nvPr/>
              </p14:nvContentPartPr>
              <p14:xfrm>
                <a:off x="3880533" y="2156107"/>
                <a:ext cx="132840" cy="71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6EBAE5-6821-4FF2-B16D-B03A3587CF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6213" y="2151787"/>
                  <a:ext cx="141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9CD39A7-0F47-4F1B-A3A8-3923831E3C71}"/>
                    </a:ext>
                  </a:extLst>
                </p14:cNvPr>
                <p14:cNvContentPartPr/>
                <p14:nvPr/>
              </p14:nvContentPartPr>
              <p14:xfrm>
                <a:off x="8646933" y="515947"/>
                <a:ext cx="877680" cy="240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9CD39A7-0F47-4F1B-A3A8-3923831E3C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42613" y="511627"/>
                  <a:ext cx="88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FAEB4E-A16B-4591-BAA2-AE1A47191679}"/>
                    </a:ext>
                  </a:extLst>
                </p14:cNvPr>
                <p14:cNvContentPartPr/>
                <p14:nvPr/>
              </p14:nvContentPartPr>
              <p14:xfrm>
                <a:off x="9732333" y="420187"/>
                <a:ext cx="20880" cy="150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FAEB4E-A16B-4591-BAA2-AE1A471916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28013" y="415867"/>
                  <a:ext cx="2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95E8252-9940-4972-ADF0-1E04ABCD3557}"/>
                    </a:ext>
                  </a:extLst>
                </p14:cNvPr>
                <p14:cNvContentPartPr/>
                <p14:nvPr/>
              </p14:nvContentPartPr>
              <p14:xfrm>
                <a:off x="9643773" y="416227"/>
                <a:ext cx="171360" cy="154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95E8252-9940-4972-ADF0-1E04ABCD35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39453" y="411907"/>
                  <a:ext cx="180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E978BE3-39F6-45BF-B848-66E78BA45ECC}"/>
                    </a:ext>
                  </a:extLst>
                </p14:cNvPr>
                <p14:cNvContentPartPr/>
                <p14:nvPr/>
              </p14:nvContentPartPr>
              <p14:xfrm>
                <a:off x="9832053" y="369787"/>
                <a:ext cx="296640" cy="184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E978BE3-39F6-45BF-B848-66E78BA45E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27733" y="365467"/>
                  <a:ext cx="30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48DCF24-3AD2-4F98-94E3-375F16553E9E}"/>
                    </a:ext>
                  </a:extLst>
                </p14:cNvPr>
                <p14:cNvContentPartPr/>
                <p14:nvPr/>
              </p14:nvContentPartPr>
              <p14:xfrm>
                <a:off x="10154613" y="428107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48DCF24-3AD2-4F98-94E3-375F16553E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50293" y="423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7B01A94-CE93-4942-8496-774B47889822}"/>
                    </a:ext>
                  </a:extLst>
                </p14:cNvPr>
                <p14:cNvContentPartPr/>
                <p14:nvPr/>
              </p14:nvContentPartPr>
              <p14:xfrm>
                <a:off x="10226253" y="392467"/>
                <a:ext cx="49320" cy="164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7B01A94-CE93-4942-8496-774B478898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21933" y="388147"/>
                  <a:ext cx="5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D50FEBD-6C56-4767-8DC6-2A044C0C7EF6}"/>
                    </a:ext>
                  </a:extLst>
                </p14:cNvPr>
                <p14:cNvContentPartPr/>
                <p14:nvPr/>
              </p14:nvContentPartPr>
              <p14:xfrm>
                <a:off x="10327053" y="369787"/>
                <a:ext cx="90360" cy="189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D50FEBD-6C56-4767-8DC6-2A044C0C7E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22733" y="365467"/>
                  <a:ext cx="9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88031E3-4D87-4904-8F7A-0B08E4E514DD}"/>
                    </a:ext>
                  </a:extLst>
                </p14:cNvPr>
                <p14:cNvContentPartPr/>
                <p14:nvPr/>
              </p14:nvContentPartPr>
              <p14:xfrm>
                <a:off x="10403733" y="475267"/>
                <a:ext cx="277560" cy="75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88031E3-4D87-4904-8F7A-0B08E4E514D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99413" y="470947"/>
                  <a:ext cx="286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9BBF91-B008-4DB2-A6C6-C520BD49A085}"/>
                    </a:ext>
                  </a:extLst>
                </p14:cNvPr>
                <p14:cNvContentPartPr/>
                <p14:nvPr/>
              </p14:nvContentPartPr>
              <p14:xfrm>
                <a:off x="10621893" y="388507"/>
                <a:ext cx="14400" cy="23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9BBF91-B008-4DB2-A6C6-C520BD49A0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17573" y="384187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8E83E3-C11F-4B1B-AC40-44CC1A1FDDE3}"/>
                    </a:ext>
                  </a:extLst>
                </p14:cNvPr>
                <p14:cNvContentPartPr/>
                <p14:nvPr/>
              </p14:nvContentPartPr>
              <p14:xfrm>
                <a:off x="10835013" y="457627"/>
                <a:ext cx="127800" cy="234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8E83E3-C11F-4B1B-AC40-44CC1A1FDD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30693" y="453307"/>
                  <a:ext cx="13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9788598-9797-4570-96FE-129932849C26}"/>
                    </a:ext>
                  </a:extLst>
                </p14:cNvPr>
                <p14:cNvContentPartPr/>
                <p14:nvPr/>
              </p14:nvContentPartPr>
              <p14:xfrm>
                <a:off x="10977573" y="368707"/>
                <a:ext cx="279720" cy="191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9788598-9797-4570-96FE-129932849C2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73253" y="364387"/>
                  <a:ext cx="28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17111C0-FCA8-4B59-A2DF-7E2BA0E9BADA}"/>
                    </a:ext>
                  </a:extLst>
                </p14:cNvPr>
                <p14:cNvContentPartPr/>
                <p14:nvPr/>
              </p14:nvContentPartPr>
              <p14:xfrm>
                <a:off x="11146053" y="450787"/>
                <a:ext cx="108720" cy="18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17111C0-FCA8-4B59-A2DF-7E2BA0E9BA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41733" y="446467"/>
                  <a:ext cx="11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BC950C0-985F-4844-8E8B-06D9CE420D38}"/>
                    </a:ext>
                  </a:extLst>
                </p14:cNvPr>
                <p14:cNvContentPartPr/>
                <p14:nvPr/>
              </p14:nvContentPartPr>
              <p14:xfrm>
                <a:off x="11257293" y="444667"/>
                <a:ext cx="133560" cy="57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BC950C0-985F-4844-8E8B-06D9CE420D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52973" y="440347"/>
                  <a:ext cx="142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A5C3D2-C6AB-4D3C-8456-32B1E6B79F9D}"/>
                    </a:ext>
                  </a:extLst>
                </p14:cNvPr>
                <p14:cNvContentPartPr/>
                <p14:nvPr/>
              </p14:nvContentPartPr>
              <p14:xfrm>
                <a:off x="10358373" y="718627"/>
                <a:ext cx="138600" cy="161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A5C3D2-C6AB-4D3C-8456-32B1E6B79F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54053" y="714307"/>
                  <a:ext cx="14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8C08E7-FC5C-4AB3-8D26-223CAECE2C89}"/>
                    </a:ext>
                  </a:extLst>
                </p14:cNvPr>
                <p14:cNvContentPartPr/>
                <p14:nvPr/>
              </p14:nvContentPartPr>
              <p14:xfrm>
                <a:off x="10504893" y="762907"/>
                <a:ext cx="166320" cy="108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8C08E7-FC5C-4AB3-8D26-223CAECE2C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00573" y="758587"/>
                  <a:ext cx="174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B35D631-090C-4E8F-A486-C0FFAE5A7236}"/>
                    </a:ext>
                  </a:extLst>
                </p14:cNvPr>
                <p14:cNvContentPartPr/>
                <p14:nvPr/>
              </p14:nvContentPartPr>
              <p14:xfrm>
                <a:off x="10692093" y="766147"/>
                <a:ext cx="108720" cy="19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B35D631-090C-4E8F-A486-C0FFAE5A72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87773" y="761827"/>
                  <a:ext cx="117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57EC117-ED8D-4857-B052-3545A47CAADC}"/>
                    </a:ext>
                  </a:extLst>
                </p14:cNvPr>
                <p14:cNvContentPartPr/>
                <p14:nvPr/>
              </p14:nvContentPartPr>
              <p14:xfrm>
                <a:off x="10838253" y="767587"/>
                <a:ext cx="73440" cy="81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57EC117-ED8D-4857-B052-3545A47CAA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33933" y="763267"/>
                  <a:ext cx="8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CB7F34D-46DA-4105-904F-53483475471B}"/>
                    </a:ext>
                  </a:extLst>
                </p14:cNvPr>
                <p14:cNvContentPartPr/>
                <p14:nvPr/>
              </p14:nvContentPartPr>
              <p14:xfrm>
                <a:off x="10912053" y="717547"/>
                <a:ext cx="24120" cy="28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CB7F34D-46DA-4105-904F-5348347547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7733" y="713227"/>
                  <a:ext cx="3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0CD0539-F859-41B8-9363-EDB6CE46CD6A}"/>
                    </a:ext>
                  </a:extLst>
                </p14:cNvPr>
                <p14:cNvContentPartPr/>
                <p14:nvPr/>
              </p14:nvContentPartPr>
              <p14:xfrm>
                <a:off x="10941573" y="767587"/>
                <a:ext cx="106560" cy="78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0CD0539-F859-41B8-9363-EDB6CE46CD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37253" y="763267"/>
                  <a:ext cx="11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38BF414-346D-45DB-9263-5DD9E8D70415}"/>
                    </a:ext>
                  </a:extLst>
                </p14:cNvPr>
                <p14:cNvContentPartPr/>
                <p14:nvPr/>
              </p14:nvContentPartPr>
              <p14:xfrm>
                <a:off x="11094573" y="741667"/>
                <a:ext cx="231480" cy="69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38BF414-346D-45DB-9263-5DD9E8D704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90253" y="737347"/>
                  <a:ext cx="24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EE2B026-1175-4DEC-BC1F-8F206FB1F09F}"/>
                    </a:ext>
                  </a:extLst>
                </p14:cNvPr>
                <p14:cNvContentPartPr/>
                <p14:nvPr/>
              </p14:nvContentPartPr>
              <p14:xfrm>
                <a:off x="11214453" y="621427"/>
                <a:ext cx="237600" cy="331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EE2B026-1175-4DEC-BC1F-8F206FB1F09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10133" y="617107"/>
                  <a:ext cx="246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09DE80-23B5-44CB-B9FA-2EFFA6B9FA24}"/>
                    </a:ext>
                  </a:extLst>
                </p14:cNvPr>
                <p14:cNvContentPartPr/>
                <p14:nvPr/>
              </p14:nvContentPartPr>
              <p14:xfrm>
                <a:off x="11421093" y="846787"/>
                <a:ext cx="9360" cy="18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09DE80-23B5-44CB-B9FA-2EFFA6B9FA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16773" y="842467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558BF93-62A6-4CB9-98DD-FC4AB4ABD473}"/>
                    </a:ext>
                  </a:extLst>
                </p14:cNvPr>
                <p14:cNvContentPartPr/>
                <p14:nvPr/>
              </p14:nvContentPartPr>
              <p14:xfrm>
                <a:off x="5491893" y="427027"/>
                <a:ext cx="415080" cy="365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558BF93-62A6-4CB9-98DD-FC4AB4ABD47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87573" y="422707"/>
                  <a:ext cx="423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7B9E326-EE90-4BC9-B549-037C102F64AB}"/>
                    </a:ext>
                  </a:extLst>
                </p14:cNvPr>
                <p14:cNvContentPartPr/>
                <p14:nvPr/>
              </p14:nvContentPartPr>
              <p14:xfrm>
                <a:off x="5855133" y="404347"/>
                <a:ext cx="4267440" cy="2225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7B9E326-EE90-4BC9-B549-037C102F64A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50813" y="400027"/>
                  <a:ext cx="4276080" cy="22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36525BB-FBA4-453B-A776-65C92D24BD14}"/>
                    </a:ext>
                  </a:extLst>
                </p14:cNvPr>
                <p14:cNvContentPartPr/>
                <p14:nvPr/>
              </p14:nvContentPartPr>
              <p14:xfrm>
                <a:off x="10045533" y="2489107"/>
                <a:ext cx="219600" cy="187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36525BB-FBA4-453B-A776-65C92D24BD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41213" y="2484787"/>
                  <a:ext cx="228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77DB582-A08F-4D1B-9751-2170B7924243}"/>
                    </a:ext>
                  </a:extLst>
                </p14:cNvPr>
                <p14:cNvContentPartPr/>
                <p14:nvPr/>
              </p14:nvContentPartPr>
              <p14:xfrm>
                <a:off x="10371693" y="2372827"/>
                <a:ext cx="112320" cy="260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77DB582-A08F-4D1B-9751-2170B79242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67373" y="2368507"/>
                  <a:ext cx="120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825A796-969A-4EE2-A55A-76EB8FB2BE46}"/>
                    </a:ext>
                  </a:extLst>
                </p14:cNvPr>
                <p14:cNvContentPartPr/>
                <p14:nvPr/>
              </p14:nvContentPartPr>
              <p14:xfrm>
                <a:off x="10541613" y="2365267"/>
                <a:ext cx="240480" cy="210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825A796-969A-4EE2-A55A-76EB8FB2BE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37293" y="2360947"/>
                  <a:ext cx="24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6732698-0E40-4D11-A30E-E61AD40A318B}"/>
                    </a:ext>
                  </a:extLst>
                </p14:cNvPr>
                <p14:cNvContentPartPr/>
                <p14:nvPr/>
              </p14:nvContentPartPr>
              <p14:xfrm>
                <a:off x="10890453" y="2324947"/>
                <a:ext cx="151920" cy="191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6732698-0E40-4D11-A30E-E61AD40A31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886133" y="2320627"/>
                  <a:ext cx="160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6C1AF93-51F6-42CD-B283-781832D58488}"/>
                    </a:ext>
                  </a:extLst>
                </p14:cNvPr>
                <p14:cNvContentPartPr/>
                <p14:nvPr/>
              </p14:nvContentPartPr>
              <p14:xfrm>
                <a:off x="11055693" y="2286067"/>
                <a:ext cx="197280" cy="274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6C1AF93-51F6-42CD-B283-781832D5848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51373" y="2281747"/>
                  <a:ext cx="205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CA7B12D-53EC-4038-BE92-035B74997965}"/>
                    </a:ext>
                  </a:extLst>
                </p14:cNvPr>
                <p14:cNvContentPartPr/>
                <p14:nvPr/>
              </p14:nvContentPartPr>
              <p14:xfrm>
                <a:off x="11262693" y="2360947"/>
                <a:ext cx="176760" cy="79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CA7B12D-53EC-4038-BE92-035B7499796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58373" y="2356627"/>
                  <a:ext cx="18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7F01D1E-F74F-4736-ADA4-1BF6C0419441}"/>
                    </a:ext>
                  </a:extLst>
                </p14:cNvPr>
                <p14:cNvContentPartPr/>
                <p14:nvPr/>
              </p14:nvContentPartPr>
              <p14:xfrm>
                <a:off x="11425053" y="2311627"/>
                <a:ext cx="62280" cy="101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7F01D1E-F74F-4736-ADA4-1BF6C041944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20733" y="2307307"/>
                  <a:ext cx="70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7634AC8-8B1D-4ECD-9225-E025E28393BE}"/>
                    </a:ext>
                  </a:extLst>
                </p14:cNvPr>
                <p14:cNvContentPartPr/>
                <p14:nvPr/>
              </p14:nvContentPartPr>
              <p14:xfrm>
                <a:off x="11530173" y="2257627"/>
                <a:ext cx="131040" cy="154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7634AC8-8B1D-4ECD-9225-E025E28393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525853" y="2253307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01D9C72-2F03-499D-ABEB-1ADC8CC317BE}"/>
                    </a:ext>
                  </a:extLst>
                </p14:cNvPr>
                <p14:cNvContentPartPr/>
                <p14:nvPr/>
              </p14:nvContentPartPr>
              <p14:xfrm>
                <a:off x="11636013" y="2251507"/>
                <a:ext cx="205560" cy="146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01D9C72-2F03-499D-ABEB-1ADC8CC317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631333" y="2247187"/>
                  <a:ext cx="21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6CD8C62-EB1D-443B-A548-194112F3B0DD}"/>
                    </a:ext>
                  </a:extLst>
                </p14:cNvPr>
                <p14:cNvContentPartPr/>
                <p14:nvPr/>
              </p14:nvContentPartPr>
              <p14:xfrm>
                <a:off x="10824213" y="2644267"/>
                <a:ext cx="225000" cy="290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6CD8C62-EB1D-443B-A548-194112F3B0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19893" y="2639947"/>
                  <a:ext cx="233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B1C29B1-3D8C-48CD-955E-70BDCA05B03D}"/>
                    </a:ext>
                  </a:extLst>
                </p14:cNvPr>
                <p14:cNvContentPartPr/>
                <p14:nvPr/>
              </p14:nvContentPartPr>
              <p14:xfrm>
                <a:off x="11178453" y="2656507"/>
                <a:ext cx="138240" cy="144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B1C29B1-3D8C-48CD-955E-70BDCA05B03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74133" y="2652187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1C8CE2-6EFD-4E7A-93B4-B1E41C235AA1}"/>
                    </a:ext>
                  </a:extLst>
                </p14:cNvPr>
                <p14:cNvContentPartPr/>
                <p14:nvPr/>
              </p14:nvContentPartPr>
              <p14:xfrm>
                <a:off x="11384013" y="2617987"/>
                <a:ext cx="180000" cy="1177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1C8CE2-6EFD-4E7A-93B4-B1E41C235A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79693" y="2613667"/>
                  <a:ext cx="188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0EE8324-818A-4AED-9025-7D84BCA4E54E}"/>
                    </a:ext>
                  </a:extLst>
                </p14:cNvPr>
                <p14:cNvContentPartPr/>
                <p14:nvPr/>
              </p14:nvContentPartPr>
              <p14:xfrm>
                <a:off x="11640693" y="2576587"/>
                <a:ext cx="169920" cy="163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0EE8324-818A-4AED-9025-7D84BCA4E54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36373" y="2572267"/>
                  <a:ext cx="17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9018358-F3EA-429C-A172-18EA901F1173}"/>
                    </a:ext>
                  </a:extLst>
                </p14:cNvPr>
                <p14:cNvContentPartPr/>
                <p14:nvPr/>
              </p14:nvContentPartPr>
              <p14:xfrm>
                <a:off x="11053893" y="2794027"/>
                <a:ext cx="917640" cy="209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9018358-F3EA-429C-A172-18EA901F117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49573" y="2789707"/>
                  <a:ext cx="926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DC248D9-7DD9-4CA1-9835-61C8844347B0}"/>
                    </a:ext>
                  </a:extLst>
                </p14:cNvPr>
                <p14:cNvContentPartPr/>
                <p14:nvPr/>
              </p14:nvContentPartPr>
              <p14:xfrm>
                <a:off x="10502013" y="3204427"/>
                <a:ext cx="3960" cy="153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DC248D9-7DD9-4CA1-9835-61C8844347B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97693" y="3200107"/>
                  <a:ext cx="12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19DC27C-7117-4A0E-9678-98A0581D3921}"/>
                    </a:ext>
                  </a:extLst>
                </p14:cNvPr>
                <p14:cNvContentPartPr/>
                <p14:nvPr/>
              </p14:nvContentPartPr>
              <p14:xfrm>
                <a:off x="10340013" y="3167347"/>
                <a:ext cx="219960" cy="217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19DC27C-7117-4A0E-9678-98A0581D39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35693" y="3163027"/>
                  <a:ext cx="22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6C19A79-A637-4A6D-BC40-968CA8CD61E4}"/>
                    </a:ext>
                  </a:extLst>
                </p14:cNvPr>
                <p14:cNvContentPartPr/>
                <p14:nvPr/>
              </p14:nvContentPartPr>
              <p14:xfrm>
                <a:off x="10604613" y="3163027"/>
                <a:ext cx="183600" cy="183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6C19A79-A637-4A6D-BC40-968CA8CD61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00293" y="3158707"/>
                  <a:ext cx="19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C0ADBC7-272A-48F7-B844-DACA041D1A96}"/>
                    </a:ext>
                  </a:extLst>
                </p14:cNvPr>
                <p14:cNvContentPartPr/>
                <p14:nvPr/>
              </p14:nvContentPartPr>
              <p14:xfrm>
                <a:off x="10778493" y="3156547"/>
                <a:ext cx="384840" cy="178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C0ADBC7-272A-48F7-B844-DACA041D1A9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74173" y="3152227"/>
                  <a:ext cx="393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DE8261B-3BD1-4367-9A8A-19711C498B8B}"/>
                    </a:ext>
                  </a:extLst>
                </p14:cNvPr>
                <p14:cNvContentPartPr/>
                <p14:nvPr/>
              </p14:nvContentPartPr>
              <p14:xfrm>
                <a:off x="11146773" y="3193987"/>
                <a:ext cx="15480" cy="18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DE8261B-3BD1-4367-9A8A-19711C498B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42453" y="3189667"/>
                  <a:ext cx="2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99DABBA-0913-418B-8704-C86A64AA8158}"/>
                    </a:ext>
                  </a:extLst>
                </p14:cNvPr>
                <p14:cNvContentPartPr/>
                <p14:nvPr/>
              </p14:nvContentPartPr>
              <p14:xfrm>
                <a:off x="11210493" y="3276427"/>
                <a:ext cx="238680" cy="55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99DABBA-0913-418B-8704-C86A64AA815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06173" y="3272107"/>
                  <a:ext cx="247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03ED32C-0732-4D9C-A862-8307749BB652}"/>
                    </a:ext>
                  </a:extLst>
                </p14:cNvPr>
                <p14:cNvContentPartPr/>
                <p14:nvPr/>
              </p14:nvContentPartPr>
              <p14:xfrm>
                <a:off x="11533053" y="3200107"/>
                <a:ext cx="116640" cy="132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03ED32C-0732-4D9C-A862-8307749BB65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528733" y="3195787"/>
                  <a:ext cx="125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2E63EE2-E7FD-44E5-8AD7-5642D8A29033}"/>
                    </a:ext>
                  </a:extLst>
                </p14:cNvPr>
                <p14:cNvContentPartPr/>
                <p14:nvPr/>
              </p14:nvContentPartPr>
              <p14:xfrm>
                <a:off x="11601813" y="3192187"/>
                <a:ext cx="34560" cy="140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2E63EE2-E7FD-44E5-8AD7-5642D8A290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97493" y="3187867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C777B13-DA42-43DD-A526-81E808AC0A5B}"/>
                    </a:ext>
                  </a:extLst>
                </p14:cNvPr>
                <p14:cNvContentPartPr/>
                <p14:nvPr/>
              </p14:nvContentPartPr>
              <p14:xfrm>
                <a:off x="9006933" y="2784307"/>
                <a:ext cx="774720" cy="563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C777B13-DA42-43DD-A526-81E808AC0A5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02613" y="2779987"/>
                  <a:ext cx="7833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884961C-44B1-44F7-8DD5-96D485E7D905}"/>
                    </a:ext>
                  </a:extLst>
                </p14:cNvPr>
                <p14:cNvContentPartPr/>
                <p14:nvPr/>
              </p14:nvContentPartPr>
              <p14:xfrm>
                <a:off x="5362653" y="278707"/>
                <a:ext cx="592920" cy="545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884961C-44B1-44F7-8DD5-96D485E7D9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58333" y="274387"/>
                  <a:ext cx="601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4C7331B-A189-496C-A4EA-9648598BD2F7}"/>
                    </a:ext>
                  </a:extLst>
                </p14:cNvPr>
                <p14:cNvContentPartPr/>
                <p14:nvPr/>
              </p14:nvContentPartPr>
              <p14:xfrm>
                <a:off x="9148773" y="2984107"/>
                <a:ext cx="480240" cy="240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4C7331B-A189-496C-A4EA-9648598BD2F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44453" y="2979787"/>
                  <a:ext cx="488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CAD3016-1B96-45BA-8740-25901D4F0CAB}"/>
                    </a:ext>
                  </a:extLst>
                </p14:cNvPr>
                <p14:cNvContentPartPr/>
                <p14:nvPr/>
              </p14:nvContentPartPr>
              <p14:xfrm>
                <a:off x="6716973" y="2736427"/>
                <a:ext cx="387720" cy="372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CAD3016-1B96-45BA-8740-25901D4F0CA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12653" y="2732107"/>
                  <a:ext cx="396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F1BD970-1ABC-4E9E-BFB4-FCF499D7020D}"/>
                    </a:ext>
                  </a:extLst>
                </p14:cNvPr>
                <p14:cNvContentPartPr/>
                <p14:nvPr/>
              </p14:nvContentPartPr>
              <p14:xfrm>
                <a:off x="3767853" y="3044947"/>
                <a:ext cx="355680" cy="6958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F1BD970-1ABC-4E9E-BFB4-FCF499D7020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63533" y="3040627"/>
                  <a:ext cx="36432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B8CCFBF-724C-49F6-9D32-6801C0B826C7}"/>
                    </a:ext>
                  </a:extLst>
                </p14:cNvPr>
                <p14:cNvContentPartPr/>
                <p14:nvPr/>
              </p14:nvContentPartPr>
              <p14:xfrm>
                <a:off x="3913293" y="3973027"/>
                <a:ext cx="35640" cy="460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B8CCFBF-724C-49F6-9D32-6801C0B826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08973" y="3968707"/>
                  <a:ext cx="44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FD79D9A-3216-4337-A647-AAC18A5B3B40}"/>
                    </a:ext>
                  </a:extLst>
                </p14:cNvPr>
                <p14:cNvContentPartPr/>
                <p14:nvPr/>
              </p14:nvContentPartPr>
              <p14:xfrm>
                <a:off x="8583933" y="3529867"/>
                <a:ext cx="293040" cy="201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FD79D9A-3216-4337-A647-AAC18A5B3B4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9613" y="3525547"/>
                  <a:ext cx="301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6445467-0C34-4549-9BC6-1A69FF05E74D}"/>
                    </a:ext>
                  </a:extLst>
                </p14:cNvPr>
                <p14:cNvContentPartPr/>
                <p14:nvPr/>
              </p14:nvContentPartPr>
              <p14:xfrm>
                <a:off x="8119533" y="3480907"/>
                <a:ext cx="543600" cy="109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6445467-0C34-4549-9BC6-1A69FF05E74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15213" y="3476587"/>
                  <a:ext cx="552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7036EB5-528E-4FD3-BEAB-0C639E200E87}"/>
                    </a:ext>
                  </a:extLst>
                </p14:cNvPr>
                <p14:cNvContentPartPr/>
                <p14:nvPr/>
              </p14:nvContentPartPr>
              <p14:xfrm>
                <a:off x="7966533" y="3435547"/>
                <a:ext cx="260640" cy="162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7036EB5-528E-4FD3-BEAB-0C639E200E8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2213" y="3431227"/>
                  <a:ext cx="269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983611E-4200-4F92-9297-4FCDB28519B6}"/>
                    </a:ext>
                  </a:extLst>
                </p14:cNvPr>
                <p14:cNvContentPartPr/>
                <p14:nvPr/>
              </p14:nvContentPartPr>
              <p14:xfrm>
                <a:off x="8093613" y="3604027"/>
                <a:ext cx="179640" cy="255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983611E-4200-4F92-9297-4FCDB28519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89293" y="3599707"/>
                  <a:ext cx="188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9147651-553F-43A1-94FA-B079464BC630}"/>
                    </a:ext>
                  </a:extLst>
                </p14:cNvPr>
                <p14:cNvContentPartPr/>
                <p14:nvPr/>
              </p14:nvContentPartPr>
              <p14:xfrm>
                <a:off x="7784373" y="3840187"/>
                <a:ext cx="188280" cy="298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9147651-553F-43A1-94FA-B079464BC63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80053" y="3835867"/>
                  <a:ext cx="196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8ED68E-8B35-4671-8070-19635FE1C3AA}"/>
                    </a:ext>
                  </a:extLst>
                </p14:cNvPr>
                <p14:cNvContentPartPr/>
                <p14:nvPr/>
              </p14:nvContentPartPr>
              <p14:xfrm>
                <a:off x="7935213" y="3941707"/>
                <a:ext cx="184320" cy="1954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8ED68E-8B35-4671-8070-19635FE1C3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30893" y="3937387"/>
                  <a:ext cx="192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818DF18-FA4D-44D5-8D64-96043CB56523}"/>
                    </a:ext>
                  </a:extLst>
                </p14:cNvPr>
                <p14:cNvContentPartPr/>
                <p14:nvPr/>
              </p14:nvContentPartPr>
              <p14:xfrm>
                <a:off x="8085333" y="3914707"/>
                <a:ext cx="405000" cy="425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818DF18-FA4D-44D5-8D64-96043CB565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81013" y="3910387"/>
                  <a:ext cx="4136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274D9E2-CC30-41A4-BAEF-D342A4382097}"/>
                    </a:ext>
                  </a:extLst>
                </p14:cNvPr>
                <p14:cNvContentPartPr/>
                <p14:nvPr/>
              </p14:nvContentPartPr>
              <p14:xfrm>
                <a:off x="6778533" y="3748747"/>
                <a:ext cx="360" cy="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274D9E2-CC30-41A4-BAEF-D342A43820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74213" y="3744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7DF6042-748C-4E1E-96F6-B7DF79245E85}"/>
                    </a:ext>
                  </a:extLst>
                </p14:cNvPr>
                <p14:cNvContentPartPr/>
                <p14:nvPr/>
              </p14:nvContentPartPr>
              <p14:xfrm>
                <a:off x="6975093" y="3718147"/>
                <a:ext cx="1327320" cy="770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7DF6042-748C-4E1E-96F6-B7DF79245E8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70773" y="3713827"/>
                  <a:ext cx="1335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145C6D6-9785-4F3F-A40F-BCF3E7ECAC3C}"/>
                    </a:ext>
                  </a:extLst>
                </p14:cNvPr>
                <p14:cNvContentPartPr/>
                <p14:nvPr/>
              </p14:nvContentPartPr>
              <p14:xfrm>
                <a:off x="5028933" y="3493147"/>
                <a:ext cx="614520" cy="342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145C6D6-9785-4F3F-A40F-BCF3E7ECAC3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24613" y="3488827"/>
                  <a:ext cx="623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A919C1A-ECAC-4FF7-A02F-D89FA758DA45}"/>
                    </a:ext>
                  </a:extLst>
                </p14:cNvPr>
                <p14:cNvContentPartPr/>
                <p14:nvPr/>
              </p14:nvContentPartPr>
              <p14:xfrm>
                <a:off x="5478933" y="3887347"/>
                <a:ext cx="73800" cy="315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A919C1A-ECAC-4FF7-A02F-D89FA758DA4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74613" y="3883027"/>
                  <a:ext cx="82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0BFBD3F-091A-4067-BF59-2D2461F8609E}"/>
                    </a:ext>
                  </a:extLst>
                </p14:cNvPr>
                <p14:cNvContentPartPr/>
                <p14:nvPr/>
              </p14:nvContentPartPr>
              <p14:xfrm>
                <a:off x="5332053" y="3791587"/>
                <a:ext cx="240120" cy="206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0BFBD3F-091A-4067-BF59-2D2461F860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27733" y="3787267"/>
                  <a:ext cx="24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14B720-CAB0-4B53-9AF7-2A473A33B0CC}"/>
                    </a:ext>
                  </a:extLst>
                </p14:cNvPr>
                <p14:cNvContentPartPr/>
                <p14:nvPr/>
              </p14:nvContentPartPr>
              <p14:xfrm>
                <a:off x="5356893" y="4276147"/>
                <a:ext cx="41400" cy="122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14B720-CAB0-4B53-9AF7-2A473A33B0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52573" y="4271827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095908B-13E0-4BE9-A521-EE39511549A9}"/>
                    </a:ext>
                  </a:extLst>
                </p14:cNvPr>
                <p14:cNvContentPartPr/>
                <p14:nvPr/>
              </p14:nvContentPartPr>
              <p14:xfrm>
                <a:off x="5274813" y="4280827"/>
                <a:ext cx="181080" cy="183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095908B-13E0-4BE9-A521-EE39511549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70493" y="4276507"/>
                  <a:ext cx="189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26510E3-725C-475D-ABC3-F53D665DF27D}"/>
                    </a:ext>
                  </a:extLst>
                </p14:cNvPr>
                <p14:cNvContentPartPr/>
                <p14:nvPr/>
              </p14:nvContentPartPr>
              <p14:xfrm>
                <a:off x="5450853" y="4273267"/>
                <a:ext cx="253440" cy="164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26510E3-725C-475D-ABC3-F53D665DF2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46533" y="4268947"/>
                  <a:ext cx="262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510E205-DFE9-4D18-8637-E9CCFBF4964E}"/>
                    </a:ext>
                  </a:extLst>
                </p14:cNvPr>
                <p14:cNvContentPartPr/>
                <p14:nvPr/>
              </p14:nvContentPartPr>
              <p14:xfrm>
                <a:off x="5721933" y="4343107"/>
                <a:ext cx="32400" cy="6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510E205-DFE9-4D18-8637-E9CCFBF496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17613" y="4338787"/>
                  <a:ext cx="41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B8FF997-4893-460E-8889-6565E920ACFF}"/>
                    </a:ext>
                  </a:extLst>
                </p14:cNvPr>
                <p14:cNvContentPartPr/>
                <p14:nvPr/>
              </p14:nvContentPartPr>
              <p14:xfrm>
                <a:off x="5776293" y="4383427"/>
                <a:ext cx="154440" cy="60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B8FF997-4893-460E-8889-6565E920AC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71973" y="4379107"/>
                  <a:ext cx="16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87EF1E5-C402-487E-A2BC-4779E9F3E403}"/>
                    </a:ext>
                  </a:extLst>
                </p14:cNvPr>
                <p14:cNvContentPartPr/>
                <p14:nvPr/>
              </p14:nvContentPartPr>
              <p14:xfrm>
                <a:off x="6166173" y="4323307"/>
                <a:ext cx="161280" cy="939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87EF1E5-C402-487E-A2BC-4779E9F3E4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61853" y="4318987"/>
                  <a:ext cx="169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10CD24D-2374-4E3F-B2C2-24EC05FDF3C6}"/>
                    </a:ext>
                  </a:extLst>
                </p14:cNvPr>
                <p14:cNvContentPartPr/>
                <p14:nvPr/>
              </p14:nvContentPartPr>
              <p14:xfrm>
                <a:off x="6374613" y="4333387"/>
                <a:ext cx="103680" cy="244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10CD24D-2374-4E3F-B2C2-24EC05FDF3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70293" y="4329067"/>
                  <a:ext cx="112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5874670-ECA6-4144-BD3E-61F97D90BAFA}"/>
                    </a:ext>
                  </a:extLst>
                </p14:cNvPr>
                <p14:cNvContentPartPr/>
                <p14:nvPr/>
              </p14:nvContentPartPr>
              <p14:xfrm>
                <a:off x="6495573" y="4327987"/>
                <a:ext cx="172080" cy="93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5874670-ECA6-4144-BD3E-61F97D90BA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91253" y="4323667"/>
                  <a:ext cx="180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7C9C6BC-B11D-4973-807D-311344E61BE5}"/>
                    </a:ext>
                  </a:extLst>
                </p14:cNvPr>
                <p14:cNvContentPartPr/>
                <p14:nvPr/>
              </p14:nvContentPartPr>
              <p14:xfrm>
                <a:off x="6698253" y="4313947"/>
                <a:ext cx="113400" cy="102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7C9C6BC-B11D-4973-807D-311344E61BE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93933" y="4309627"/>
                  <a:ext cx="12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6B85745-BE87-4F41-B790-56127544DE18}"/>
                    </a:ext>
                  </a:extLst>
                </p14:cNvPr>
                <p14:cNvContentPartPr/>
                <p14:nvPr/>
              </p14:nvContentPartPr>
              <p14:xfrm>
                <a:off x="6709053" y="4338067"/>
                <a:ext cx="91080" cy="55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6B85745-BE87-4F41-B790-56127544DE1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04733" y="4333747"/>
                  <a:ext cx="9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8AE4AD0-44DB-4D64-B724-D8E4EDE4B136}"/>
                    </a:ext>
                  </a:extLst>
                </p14:cNvPr>
                <p14:cNvContentPartPr/>
                <p14:nvPr/>
              </p14:nvContentPartPr>
              <p14:xfrm>
                <a:off x="6850173" y="4308907"/>
                <a:ext cx="114480" cy="250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8AE4AD0-44DB-4D64-B724-D8E4EDE4B1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45853" y="4304587"/>
                  <a:ext cx="123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12E3056-CD68-41DB-BFEE-2348BBB05BB0}"/>
                    </a:ext>
                  </a:extLst>
                </p14:cNvPr>
                <p14:cNvContentPartPr/>
                <p14:nvPr/>
              </p14:nvContentPartPr>
              <p14:xfrm>
                <a:off x="6482973" y="4691587"/>
                <a:ext cx="101160" cy="2473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12E3056-CD68-41DB-BFEE-2348BBB05B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78653" y="4687267"/>
                  <a:ext cx="109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8F19846-90FE-426D-82FC-B771E4FE49B1}"/>
                    </a:ext>
                  </a:extLst>
                </p14:cNvPr>
                <p14:cNvContentPartPr/>
                <p14:nvPr/>
              </p14:nvContentPartPr>
              <p14:xfrm>
                <a:off x="6567573" y="4764307"/>
                <a:ext cx="222840" cy="80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8F19846-90FE-426D-82FC-B771E4FE49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3253" y="4759987"/>
                  <a:ext cx="231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4955623-9C79-450C-9CA2-0B05AFAC5354}"/>
                    </a:ext>
                  </a:extLst>
                </p14:cNvPr>
                <p14:cNvContentPartPr/>
                <p14:nvPr/>
              </p14:nvContentPartPr>
              <p14:xfrm>
                <a:off x="6984093" y="4646947"/>
                <a:ext cx="180360" cy="1800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4955623-9C79-450C-9CA2-0B05AFAC53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79773" y="4642627"/>
                  <a:ext cx="189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B7100BE-B203-4639-AA4F-BB58E9BD6AD7}"/>
                    </a:ext>
                  </a:extLst>
                </p14:cNvPr>
                <p14:cNvContentPartPr/>
                <p14:nvPr/>
              </p14:nvContentPartPr>
              <p14:xfrm>
                <a:off x="7134573" y="4803187"/>
                <a:ext cx="360" cy="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B7100BE-B203-4639-AA4F-BB58E9BD6A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30253" y="4798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7336B3-AE10-46E0-82C3-5D3D0C8B196E}"/>
                    </a:ext>
                  </a:extLst>
                </p14:cNvPr>
                <p14:cNvContentPartPr/>
                <p14:nvPr/>
              </p14:nvContentPartPr>
              <p14:xfrm>
                <a:off x="7177053" y="4732987"/>
                <a:ext cx="168120" cy="95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7336B3-AE10-46E0-82C3-5D3D0C8B19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72733" y="4728667"/>
                  <a:ext cx="17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6936206-4560-459E-836E-C94D360F0653}"/>
                    </a:ext>
                  </a:extLst>
                </p14:cNvPr>
                <p14:cNvContentPartPr/>
                <p14:nvPr/>
              </p14:nvContentPartPr>
              <p14:xfrm>
                <a:off x="7515813" y="4643707"/>
                <a:ext cx="238320" cy="127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6936206-4560-459E-836E-C94D360F06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11493" y="4639387"/>
                  <a:ext cx="24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EDEEDE-36F4-455E-B9D6-A9C2D33C97EF}"/>
                    </a:ext>
                  </a:extLst>
                </p14:cNvPr>
                <p14:cNvContentPartPr/>
                <p14:nvPr/>
              </p14:nvContentPartPr>
              <p14:xfrm>
                <a:off x="7793013" y="4660627"/>
                <a:ext cx="148320" cy="102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EDEEDE-36F4-455E-B9D6-A9C2D33C97E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88693" y="4656307"/>
                  <a:ext cx="15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8702DF6-0C90-4CB9-A989-CC606813C55F}"/>
                    </a:ext>
                  </a:extLst>
                </p14:cNvPr>
                <p14:cNvContentPartPr/>
                <p14:nvPr/>
              </p14:nvContentPartPr>
              <p14:xfrm>
                <a:off x="7910373" y="4579987"/>
                <a:ext cx="95400" cy="216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8702DF6-0C90-4CB9-A989-CC606813C55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06053" y="4575667"/>
                  <a:ext cx="104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D430272-D1A9-492E-9AB0-E5DF93B08BBB}"/>
                    </a:ext>
                  </a:extLst>
                </p14:cNvPr>
                <p14:cNvContentPartPr/>
                <p14:nvPr/>
              </p14:nvContentPartPr>
              <p14:xfrm>
                <a:off x="8002533" y="4596907"/>
                <a:ext cx="144720" cy="112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D430272-D1A9-492E-9AB0-E5DF93B08BB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98213" y="4592587"/>
                  <a:ext cx="15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0731E9C-435D-46A2-ADF9-CFAD7615030F}"/>
                    </a:ext>
                  </a:extLst>
                </p14:cNvPr>
                <p14:cNvContentPartPr/>
                <p14:nvPr/>
              </p14:nvContentPartPr>
              <p14:xfrm>
                <a:off x="8149773" y="4433467"/>
                <a:ext cx="131400" cy="237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0731E9C-435D-46A2-ADF9-CFAD7615030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45453" y="4429147"/>
                  <a:ext cx="140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07DB663-77E2-4F73-A9EB-6516E30FC69B}"/>
                    </a:ext>
                  </a:extLst>
                </p14:cNvPr>
                <p14:cNvContentPartPr/>
                <p14:nvPr/>
              </p14:nvContentPartPr>
              <p14:xfrm>
                <a:off x="8184693" y="4762147"/>
                <a:ext cx="38880" cy="410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07DB663-77E2-4F73-A9EB-6516E30FC69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80373" y="4757827"/>
                  <a:ext cx="47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F3EEA6D-1C94-447F-A11E-4AFBA3CC6A38}"/>
                    </a:ext>
                  </a:extLst>
                </p14:cNvPr>
                <p14:cNvContentPartPr/>
                <p14:nvPr/>
              </p14:nvContentPartPr>
              <p14:xfrm>
                <a:off x="7415373" y="3277867"/>
                <a:ext cx="619200" cy="490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F3EEA6D-1C94-447F-A11E-4AFBA3CC6A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11053" y="3273547"/>
                  <a:ext cx="6278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1CDB44D-A201-4B81-A84B-052504E8F00E}"/>
                    </a:ext>
                  </a:extLst>
                </p14:cNvPr>
                <p14:cNvContentPartPr/>
                <p14:nvPr/>
              </p14:nvContentPartPr>
              <p14:xfrm>
                <a:off x="5229453" y="3577027"/>
                <a:ext cx="2497320" cy="1944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1CDB44D-A201-4B81-A84B-052504E8F0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25133" y="3572347"/>
                  <a:ext cx="250596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A67619D-6A1D-4B4D-A214-4BF1534E77C9}"/>
                    </a:ext>
                  </a:extLst>
                </p14:cNvPr>
                <p14:cNvContentPartPr/>
                <p14:nvPr/>
              </p14:nvContentPartPr>
              <p14:xfrm>
                <a:off x="4987893" y="5293867"/>
                <a:ext cx="455760" cy="422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A67619D-6A1D-4B4D-A214-4BF1534E77C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83573" y="5289547"/>
                  <a:ext cx="464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D7FFB58-5C00-4C1D-A591-9DAD966FBB16}"/>
                    </a:ext>
                  </a:extLst>
                </p14:cNvPr>
                <p14:cNvContentPartPr/>
                <p14:nvPr/>
              </p14:nvContentPartPr>
              <p14:xfrm>
                <a:off x="5039733" y="5764387"/>
                <a:ext cx="223200" cy="223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D7FFB58-5C00-4C1D-A591-9DAD966FBB1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35413" y="5760067"/>
                  <a:ext cx="231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D342D49-0F4C-4E78-98B7-944992041A9D}"/>
                    </a:ext>
                  </a:extLst>
                </p14:cNvPr>
                <p14:cNvContentPartPr/>
                <p14:nvPr/>
              </p14:nvContentPartPr>
              <p14:xfrm>
                <a:off x="5282733" y="5837107"/>
                <a:ext cx="188640" cy="149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D342D49-0F4C-4E78-98B7-944992041A9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78413" y="5832787"/>
                  <a:ext cx="197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57CDF1A-EE88-4A74-9878-5F003FD9D359}"/>
                    </a:ext>
                  </a:extLst>
                </p14:cNvPr>
                <p14:cNvContentPartPr/>
                <p14:nvPr/>
              </p14:nvContentPartPr>
              <p14:xfrm>
                <a:off x="5510973" y="5833507"/>
                <a:ext cx="93600" cy="181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57CDF1A-EE88-4A74-9878-5F003FD9D35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06653" y="5829187"/>
                  <a:ext cx="102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1B04D0F-7F0D-4F5A-A762-279C44F770D4}"/>
                    </a:ext>
                  </a:extLst>
                </p14:cNvPr>
                <p14:cNvContentPartPr/>
                <p14:nvPr/>
              </p14:nvContentPartPr>
              <p14:xfrm>
                <a:off x="5611053" y="5806507"/>
                <a:ext cx="117720" cy="990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1B04D0F-7F0D-4F5A-A762-279C44F770D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06733" y="5802187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61192B-EE2E-48DC-AE90-1C5FC2B5075A}"/>
                    </a:ext>
                  </a:extLst>
                </p14:cNvPr>
                <p14:cNvContentPartPr/>
                <p14:nvPr/>
              </p14:nvContentPartPr>
              <p14:xfrm>
                <a:off x="5926413" y="5626147"/>
                <a:ext cx="561600" cy="344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61192B-EE2E-48DC-AE90-1C5FC2B5075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22093" y="5621827"/>
                  <a:ext cx="57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579609-3F2C-43BD-9A45-8DAF8E7F04A9}"/>
                    </a:ext>
                  </a:extLst>
                </p14:cNvPr>
                <p14:cNvContentPartPr/>
                <p14:nvPr/>
              </p14:nvContentPartPr>
              <p14:xfrm>
                <a:off x="6709773" y="5471347"/>
                <a:ext cx="168840" cy="223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579609-3F2C-43BD-9A45-8DAF8E7F04A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05453" y="5467027"/>
                  <a:ext cx="17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8FFA16E-9E39-4C90-8B42-CAE98F6A8EC9}"/>
                    </a:ext>
                  </a:extLst>
                </p14:cNvPr>
                <p14:cNvContentPartPr/>
                <p14:nvPr/>
              </p14:nvContentPartPr>
              <p14:xfrm>
                <a:off x="6905973" y="5566027"/>
                <a:ext cx="169920" cy="107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8FFA16E-9E39-4C90-8B42-CAE98F6A8EC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01653" y="5561707"/>
                  <a:ext cx="17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1689503-7AD0-4CB3-99A7-BD2C06B3F3D4}"/>
                    </a:ext>
                  </a:extLst>
                </p14:cNvPr>
                <p14:cNvContentPartPr/>
                <p14:nvPr/>
              </p14:nvContentPartPr>
              <p14:xfrm>
                <a:off x="7042413" y="5533267"/>
                <a:ext cx="204120" cy="110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1689503-7AD0-4CB3-99A7-BD2C06B3F3D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8093" y="5528947"/>
                  <a:ext cx="21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0E1940B-2A83-4CC8-AB0F-6AF0D5E08B49}"/>
                    </a:ext>
                  </a:extLst>
                </p14:cNvPr>
                <p14:cNvContentPartPr/>
                <p14:nvPr/>
              </p14:nvContentPartPr>
              <p14:xfrm>
                <a:off x="7275333" y="5492227"/>
                <a:ext cx="362520" cy="119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0E1940B-2A83-4CC8-AB0F-6AF0D5E08B4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71013" y="5487907"/>
                  <a:ext cx="37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53027C6-4203-400C-A019-D64E0F6FC161}"/>
                    </a:ext>
                  </a:extLst>
                </p14:cNvPr>
                <p14:cNvContentPartPr/>
                <p14:nvPr/>
              </p14:nvContentPartPr>
              <p14:xfrm>
                <a:off x="7700133" y="5261107"/>
                <a:ext cx="76680" cy="3247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53027C6-4203-400C-A019-D64E0F6FC16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95813" y="5256787"/>
                  <a:ext cx="85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580498A-FCC4-4C39-AEA0-92BBA709C85B}"/>
                    </a:ext>
                  </a:extLst>
                </p14:cNvPr>
                <p14:cNvContentPartPr/>
                <p14:nvPr/>
              </p14:nvContentPartPr>
              <p14:xfrm>
                <a:off x="6607893" y="5629027"/>
                <a:ext cx="1423800" cy="310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580498A-FCC4-4C39-AEA0-92BBA709C85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03573" y="5624707"/>
                  <a:ext cx="1432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8B63BAE-1CEB-4D08-A0BE-9A129C43B46F}"/>
                    </a:ext>
                  </a:extLst>
                </p14:cNvPr>
                <p14:cNvContentPartPr/>
                <p14:nvPr/>
              </p14:nvContentPartPr>
              <p14:xfrm>
                <a:off x="4362573" y="6200347"/>
                <a:ext cx="301680" cy="47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8B63BAE-1CEB-4D08-A0BE-9A129C43B4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58253" y="6196027"/>
                  <a:ext cx="310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82D07D8-9992-49F5-A275-DF63E4821749}"/>
                    </a:ext>
                  </a:extLst>
                </p14:cNvPr>
                <p14:cNvContentPartPr/>
                <p14:nvPr/>
              </p14:nvContentPartPr>
              <p14:xfrm>
                <a:off x="4639773" y="6123307"/>
                <a:ext cx="176760" cy="209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82D07D8-9992-49F5-A275-DF63E482174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35453" y="6118987"/>
                  <a:ext cx="18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0CFE8C1-2403-4E84-A910-94A44860C08C}"/>
                    </a:ext>
                  </a:extLst>
                </p14:cNvPr>
                <p14:cNvContentPartPr/>
                <p14:nvPr/>
              </p14:nvContentPartPr>
              <p14:xfrm>
                <a:off x="5169333" y="6088387"/>
                <a:ext cx="34560" cy="238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0CFE8C1-2403-4E84-A910-94A44860C08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65013" y="6084067"/>
                  <a:ext cx="43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31A92CA-A4F2-4169-94C5-89E5D61BBA37}"/>
                    </a:ext>
                  </a:extLst>
                </p14:cNvPr>
                <p14:cNvContentPartPr/>
                <p14:nvPr/>
              </p14:nvContentPartPr>
              <p14:xfrm>
                <a:off x="4981053" y="6078307"/>
                <a:ext cx="312120" cy="253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31A92CA-A4F2-4169-94C5-89E5D61BBA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76733" y="6073987"/>
                  <a:ext cx="320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CCBE203-9757-4F26-BB7B-6CC9D716260F}"/>
                    </a:ext>
                  </a:extLst>
                </p14:cNvPr>
                <p14:cNvContentPartPr/>
                <p14:nvPr/>
              </p14:nvContentPartPr>
              <p14:xfrm>
                <a:off x="5376333" y="6102067"/>
                <a:ext cx="306000" cy="185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CCBE203-9757-4F26-BB7B-6CC9D716260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72013" y="6097747"/>
                  <a:ext cx="31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3D57949-22BC-4F85-AD58-92C10BE2486C}"/>
                    </a:ext>
                  </a:extLst>
                </p14:cNvPr>
                <p14:cNvContentPartPr/>
                <p14:nvPr/>
              </p14:nvContentPartPr>
              <p14:xfrm>
                <a:off x="5815893" y="6143467"/>
                <a:ext cx="113400" cy="2293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3D57949-22BC-4F85-AD58-92C10BE2486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11573" y="6139147"/>
                  <a:ext cx="122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1BCB493-7B6A-4CD2-B506-B15DB0D03D79}"/>
                    </a:ext>
                  </a:extLst>
                </p14:cNvPr>
                <p14:cNvContentPartPr/>
                <p14:nvPr/>
              </p14:nvContentPartPr>
              <p14:xfrm>
                <a:off x="5976453" y="6154987"/>
                <a:ext cx="295200" cy="691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1BCB493-7B6A-4CD2-B506-B15DB0D03D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72133" y="6150667"/>
                  <a:ext cx="303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4E68AB1-486E-462C-8763-046A9DEA97C7}"/>
                    </a:ext>
                  </a:extLst>
                </p14:cNvPr>
                <p14:cNvContentPartPr/>
                <p14:nvPr/>
              </p14:nvContentPartPr>
              <p14:xfrm>
                <a:off x="6404133" y="6025387"/>
                <a:ext cx="332640" cy="242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4E68AB1-486E-462C-8763-046A9DEA97C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99813" y="6021067"/>
                  <a:ext cx="341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58F1646-D333-4DCB-AF31-846B945E701F}"/>
                    </a:ext>
                  </a:extLst>
                </p14:cNvPr>
                <p14:cNvContentPartPr/>
                <p14:nvPr/>
              </p14:nvContentPartPr>
              <p14:xfrm>
                <a:off x="6671973" y="6055987"/>
                <a:ext cx="92520" cy="12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58F1646-D333-4DCB-AF31-846B945E701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67653" y="6051667"/>
                  <a:ext cx="101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D2A17CA-497E-43D2-8BEB-BF8B6DE18EDA}"/>
                    </a:ext>
                  </a:extLst>
                </p14:cNvPr>
                <p14:cNvContentPartPr/>
                <p14:nvPr/>
              </p14:nvContentPartPr>
              <p14:xfrm>
                <a:off x="6775653" y="6005947"/>
                <a:ext cx="156240" cy="144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D2A17CA-497E-43D2-8BEB-BF8B6DE18ED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71333" y="6001627"/>
                  <a:ext cx="164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998E0BA-350A-4EBF-9DFD-7EC49F823F3F}"/>
                    </a:ext>
                  </a:extLst>
                </p14:cNvPr>
                <p14:cNvContentPartPr/>
                <p14:nvPr/>
              </p14:nvContentPartPr>
              <p14:xfrm>
                <a:off x="7185693" y="5926747"/>
                <a:ext cx="259200" cy="187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998E0BA-350A-4EBF-9DFD-7EC49F823F3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81373" y="5922427"/>
                  <a:ext cx="26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E31E5A5-AC9B-4C80-8890-E9537F2DC736}"/>
                    </a:ext>
                  </a:extLst>
                </p14:cNvPr>
                <p14:cNvContentPartPr/>
                <p14:nvPr/>
              </p14:nvContentPartPr>
              <p14:xfrm>
                <a:off x="7437333" y="5951947"/>
                <a:ext cx="47520" cy="36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E31E5A5-AC9B-4C80-8890-E9537F2DC7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33013" y="5947627"/>
                  <a:ext cx="56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4C34632-8CD8-4F7C-ABFE-40AC11727910}"/>
                    </a:ext>
                  </a:extLst>
                </p14:cNvPr>
                <p14:cNvContentPartPr/>
                <p14:nvPr/>
              </p14:nvContentPartPr>
              <p14:xfrm>
                <a:off x="7507173" y="5967427"/>
                <a:ext cx="68040" cy="106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4C34632-8CD8-4F7C-ABFE-40AC1172791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02853" y="5963107"/>
                  <a:ext cx="7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15FA337-1892-4CC4-BF19-1AFC815FF0E4}"/>
                    </a:ext>
                  </a:extLst>
                </p14:cNvPr>
                <p14:cNvContentPartPr/>
                <p14:nvPr/>
              </p14:nvContentPartPr>
              <p14:xfrm>
                <a:off x="7753413" y="5947267"/>
                <a:ext cx="447120" cy="90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15FA337-1892-4CC4-BF19-1AFC815FF0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49093" y="5942947"/>
                  <a:ext cx="45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B966AF6-2FAE-43C8-BB52-74C333E771D7}"/>
                    </a:ext>
                  </a:extLst>
                </p14:cNvPr>
                <p14:cNvContentPartPr/>
                <p14:nvPr/>
              </p14:nvContentPartPr>
              <p14:xfrm>
                <a:off x="8188293" y="5872747"/>
                <a:ext cx="322200" cy="1252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B966AF6-2FAE-43C8-BB52-74C333E771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183973" y="5868427"/>
                  <a:ext cx="330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A6FFE96-DA67-433F-BB9B-F625D908078A}"/>
                    </a:ext>
                  </a:extLst>
                </p14:cNvPr>
                <p14:cNvContentPartPr/>
                <p14:nvPr/>
              </p14:nvContentPartPr>
              <p14:xfrm>
                <a:off x="5661453" y="6471427"/>
                <a:ext cx="218160" cy="83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A6FFE96-DA67-433F-BB9B-F625D908078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657133" y="6467107"/>
                  <a:ext cx="22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CAC958D-A585-400B-A282-BA15BF84A2D8}"/>
                    </a:ext>
                  </a:extLst>
                </p14:cNvPr>
                <p14:cNvContentPartPr/>
                <p14:nvPr/>
              </p14:nvContentPartPr>
              <p14:xfrm>
                <a:off x="5777733" y="6402307"/>
                <a:ext cx="86040" cy="2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CAC958D-A585-400B-A282-BA15BF84A2D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773413" y="6397987"/>
                  <a:ext cx="94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A98E9FD-97F1-4A2E-BE69-F3846D2B566F}"/>
                    </a:ext>
                  </a:extLst>
                </p14:cNvPr>
                <p14:cNvContentPartPr/>
                <p14:nvPr/>
              </p14:nvContentPartPr>
              <p14:xfrm>
                <a:off x="6040893" y="6350467"/>
                <a:ext cx="270000" cy="1753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A98E9FD-97F1-4A2E-BE69-F3846D2B566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36573" y="6346147"/>
                  <a:ext cx="27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8075696-8BE4-477E-B42E-8D4A20A70F8E}"/>
                    </a:ext>
                  </a:extLst>
                </p14:cNvPr>
                <p14:cNvContentPartPr/>
                <p14:nvPr/>
              </p14:nvContentPartPr>
              <p14:xfrm>
                <a:off x="6593853" y="6331027"/>
                <a:ext cx="203400" cy="167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8075696-8BE4-477E-B42E-8D4A20A70F8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89533" y="6326707"/>
                  <a:ext cx="21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698FE75-800A-4BD9-8125-AB6C0D65D416}"/>
                    </a:ext>
                  </a:extLst>
                </p14:cNvPr>
                <p14:cNvContentPartPr/>
                <p14:nvPr/>
              </p14:nvContentPartPr>
              <p14:xfrm>
                <a:off x="6813453" y="6272707"/>
                <a:ext cx="217080" cy="1850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698FE75-800A-4BD9-8125-AB6C0D65D41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09133" y="6268387"/>
                  <a:ext cx="22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CA4DBCA-5675-4C91-AD5B-67DDD2F15D94}"/>
                    </a:ext>
                  </a:extLst>
                </p14:cNvPr>
                <p14:cNvContentPartPr/>
                <p14:nvPr/>
              </p14:nvContentPartPr>
              <p14:xfrm>
                <a:off x="7059333" y="6224827"/>
                <a:ext cx="499680" cy="199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CA4DBCA-5675-4C91-AD5B-67DDD2F15D9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55013" y="6220507"/>
                  <a:ext cx="50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45E8196-4DFA-4FF5-A2DD-0ED5047855B8}"/>
                    </a:ext>
                  </a:extLst>
                </p14:cNvPr>
                <p14:cNvContentPartPr/>
                <p14:nvPr/>
              </p14:nvContentPartPr>
              <p14:xfrm>
                <a:off x="7569453" y="6286387"/>
                <a:ext cx="182520" cy="748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45E8196-4DFA-4FF5-A2DD-0ED5047855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565133" y="6282067"/>
                  <a:ext cx="191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ADD7CE0-1D59-44C5-8463-D2607D54D96D}"/>
                    </a:ext>
                  </a:extLst>
                </p14:cNvPr>
                <p14:cNvContentPartPr/>
                <p14:nvPr/>
              </p14:nvContentPartPr>
              <p14:xfrm>
                <a:off x="7917933" y="6094867"/>
                <a:ext cx="26280" cy="147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ADD7CE0-1D59-44C5-8463-D2607D54D96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13613" y="6090547"/>
                  <a:ext cx="34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56FB5AB-874B-45C1-8522-046A65CBEFE0}"/>
                    </a:ext>
                  </a:extLst>
                </p14:cNvPr>
                <p14:cNvContentPartPr/>
                <p14:nvPr/>
              </p14:nvContentPartPr>
              <p14:xfrm>
                <a:off x="7949973" y="6381067"/>
                <a:ext cx="360" cy="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56FB5AB-874B-45C1-8522-046A65CBEF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5653" y="6376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6A889AC-B4BB-486E-9327-780DB65DB5A8}"/>
                    </a:ext>
                  </a:extLst>
                </p14:cNvPr>
                <p14:cNvContentPartPr/>
                <p14:nvPr/>
              </p14:nvContentPartPr>
              <p14:xfrm>
                <a:off x="6110013" y="6700387"/>
                <a:ext cx="199800" cy="9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6A889AC-B4BB-486E-9327-780DB65DB5A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05693" y="6696067"/>
                  <a:ext cx="20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809C5F9-F84B-40AF-A7B9-ACC0AEC95FBA}"/>
                    </a:ext>
                  </a:extLst>
                </p14:cNvPr>
                <p14:cNvContentPartPr/>
                <p14:nvPr/>
              </p14:nvContentPartPr>
              <p14:xfrm>
                <a:off x="6280293" y="6634147"/>
                <a:ext cx="95760" cy="130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809C5F9-F84B-40AF-A7B9-ACC0AEC95FB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75973" y="6629827"/>
                  <a:ext cx="104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3048268-C637-45C8-8B86-C581BD16A06B}"/>
                    </a:ext>
                  </a:extLst>
                </p14:cNvPr>
                <p14:cNvContentPartPr/>
                <p14:nvPr/>
              </p14:nvContentPartPr>
              <p14:xfrm>
                <a:off x="6602493" y="6643867"/>
                <a:ext cx="129240" cy="92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3048268-C637-45C8-8B86-C581BD16A06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98173" y="663954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F20ED6-3D74-4868-A670-EFF77CE8AC92}"/>
                    </a:ext>
                  </a:extLst>
                </p14:cNvPr>
                <p14:cNvContentPartPr/>
                <p14:nvPr/>
              </p14:nvContentPartPr>
              <p14:xfrm>
                <a:off x="6752973" y="6628027"/>
                <a:ext cx="110520" cy="1036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F20ED6-3D74-4868-A670-EFF77CE8AC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48653" y="6623707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CDE3B25-18B1-425B-9431-DB824074B8F2}"/>
                    </a:ext>
                  </a:extLst>
                </p14:cNvPr>
                <p14:cNvContentPartPr/>
                <p14:nvPr/>
              </p14:nvContentPartPr>
              <p14:xfrm>
                <a:off x="6861693" y="6615427"/>
                <a:ext cx="234360" cy="86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CDE3B25-18B1-425B-9431-DB824074B8F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57373" y="6611107"/>
                  <a:ext cx="243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552A738-70D1-4201-BE83-CA66B82721E5}"/>
                    </a:ext>
                  </a:extLst>
                </p14:cNvPr>
                <p14:cNvContentPartPr/>
                <p14:nvPr/>
              </p14:nvContentPartPr>
              <p14:xfrm>
                <a:off x="7200093" y="6509587"/>
                <a:ext cx="207720" cy="168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552A738-70D1-4201-BE83-CA66B82721E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95773" y="6505267"/>
                  <a:ext cx="21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47C92A5-2C82-4E59-A7CD-3F6AF32D2320}"/>
                    </a:ext>
                  </a:extLst>
                </p14:cNvPr>
                <p14:cNvContentPartPr/>
                <p14:nvPr/>
              </p14:nvContentPartPr>
              <p14:xfrm>
                <a:off x="7069053" y="6672307"/>
                <a:ext cx="663480" cy="82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47C92A5-2C82-4E59-A7CD-3F6AF32D232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64733" y="6667987"/>
                  <a:ext cx="672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78FAEB5-ECDA-4AFE-A7CB-C17A68460244}"/>
                    </a:ext>
                  </a:extLst>
                </p14:cNvPr>
                <p14:cNvContentPartPr/>
                <p14:nvPr/>
              </p14:nvContentPartPr>
              <p14:xfrm>
                <a:off x="8839173" y="3446707"/>
                <a:ext cx="849240" cy="412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78FAEB5-ECDA-4AFE-A7CB-C17A6846024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834853" y="3442387"/>
                  <a:ext cx="8578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F1CAF1E-0D63-4647-B3C5-F70BCF72C718}"/>
                    </a:ext>
                  </a:extLst>
                </p14:cNvPr>
                <p14:cNvContentPartPr/>
                <p14:nvPr/>
              </p14:nvContentPartPr>
              <p14:xfrm>
                <a:off x="4359333" y="3611227"/>
                <a:ext cx="572400" cy="3261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F1CAF1E-0D63-4647-B3C5-F70BCF72C7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5013" y="3606907"/>
                  <a:ext cx="581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A615DEA-C74E-4D84-9B64-39F53C9043EA}"/>
                    </a:ext>
                  </a:extLst>
                </p14:cNvPr>
                <p14:cNvContentPartPr/>
                <p14:nvPr/>
              </p14:nvContentPartPr>
              <p14:xfrm>
                <a:off x="4216413" y="3995347"/>
                <a:ext cx="172440" cy="4208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A615DEA-C74E-4D84-9B64-39F53C9043E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12093" y="3991027"/>
                  <a:ext cx="181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79077FB-002F-4B27-9D99-60860CDC37BE}"/>
                    </a:ext>
                  </a:extLst>
                </p14:cNvPr>
                <p14:cNvContentPartPr/>
                <p14:nvPr/>
              </p14:nvContentPartPr>
              <p14:xfrm>
                <a:off x="4017693" y="3799507"/>
                <a:ext cx="499680" cy="7851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79077FB-002F-4B27-9D99-60860CDC37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3373" y="3795187"/>
                  <a:ext cx="50832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DBAD88-1E29-439D-BBD8-4338E6C33E07}"/>
                    </a:ext>
                  </a:extLst>
                </p14:cNvPr>
                <p14:cNvContentPartPr/>
                <p14:nvPr/>
              </p14:nvContentPartPr>
              <p14:xfrm>
                <a:off x="3770733" y="4669267"/>
                <a:ext cx="269640" cy="178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DBAD88-1E29-439D-BBD8-4338E6C33E0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66413" y="4664947"/>
                  <a:ext cx="27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2E10AAB-9F52-47B8-96FE-E01F72D89D64}"/>
                    </a:ext>
                  </a:extLst>
                </p14:cNvPr>
                <p14:cNvContentPartPr/>
                <p14:nvPr/>
              </p14:nvContentPartPr>
              <p14:xfrm>
                <a:off x="4067733" y="4631467"/>
                <a:ext cx="180000" cy="262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2E10AAB-9F52-47B8-96FE-E01F72D89D6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63413" y="4627147"/>
                  <a:ext cx="188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620F42F-4F8D-4D76-B7CB-0163D7206399}"/>
                    </a:ext>
                  </a:extLst>
                </p14:cNvPr>
                <p14:cNvContentPartPr/>
                <p14:nvPr/>
              </p14:nvContentPartPr>
              <p14:xfrm>
                <a:off x="4415133" y="4434547"/>
                <a:ext cx="213120" cy="314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620F42F-4F8D-4D76-B7CB-0163D720639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10813" y="4430227"/>
                  <a:ext cx="221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DFD4811-C96B-4989-BCC4-6664D3278ABE}"/>
                    </a:ext>
                  </a:extLst>
                </p14:cNvPr>
                <p14:cNvContentPartPr/>
                <p14:nvPr/>
              </p14:nvContentPartPr>
              <p14:xfrm>
                <a:off x="4302453" y="4855387"/>
                <a:ext cx="150480" cy="2854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DFD4811-C96B-4989-BCC4-6664D3278AB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98133" y="4851067"/>
                  <a:ext cx="159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101BF61-C8CB-4DEC-9B78-BE0392BC7EE5}"/>
                    </a:ext>
                  </a:extLst>
                </p14:cNvPr>
                <p14:cNvContentPartPr/>
                <p14:nvPr/>
              </p14:nvContentPartPr>
              <p14:xfrm>
                <a:off x="4458693" y="4919107"/>
                <a:ext cx="264600" cy="1382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101BF61-C8CB-4DEC-9B78-BE0392BC7EE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54373" y="4914787"/>
                  <a:ext cx="273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759E08E-F73A-486B-ABD4-241CF0BE516B}"/>
                    </a:ext>
                  </a:extLst>
                </p14:cNvPr>
                <p14:cNvContentPartPr/>
                <p14:nvPr/>
              </p14:nvContentPartPr>
              <p14:xfrm>
                <a:off x="4718253" y="4836307"/>
                <a:ext cx="100800" cy="817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759E08E-F73A-486B-ABD4-241CF0BE516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13933" y="4831987"/>
                  <a:ext cx="10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6634DF8-99DD-495E-9CD6-7A89852047A6}"/>
                    </a:ext>
                  </a:extLst>
                </p14:cNvPr>
                <p14:cNvContentPartPr/>
                <p14:nvPr/>
              </p14:nvContentPartPr>
              <p14:xfrm>
                <a:off x="4772613" y="4840267"/>
                <a:ext cx="148320" cy="84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6634DF8-99DD-495E-9CD6-7A89852047A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768293" y="4835947"/>
                  <a:ext cx="156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7CF73CF-5028-40F1-AFBA-D8E5674975C3}"/>
                    </a:ext>
                  </a:extLst>
                </p14:cNvPr>
                <p14:cNvContentPartPr/>
                <p14:nvPr/>
              </p14:nvContentPartPr>
              <p14:xfrm>
                <a:off x="4889253" y="4752427"/>
                <a:ext cx="143640" cy="1386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7CF73CF-5028-40F1-AFBA-D8E5674975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84933" y="4748107"/>
                  <a:ext cx="15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B9A5224-0D95-4FF3-8385-E1E00615CDAE}"/>
                    </a:ext>
                  </a:extLst>
                </p14:cNvPr>
                <p14:cNvContentPartPr/>
                <p14:nvPr/>
              </p14:nvContentPartPr>
              <p14:xfrm>
                <a:off x="3604773" y="4234027"/>
                <a:ext cx="1715760" cy="12528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B9A5224-0D95-4FF3-8385-E1E00615CDA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00453" y="4229707"/>
                  <a:ext cx="1724400" cy="12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3921863-4785-4FC2-838B-45F671D9EFB5}"/>
                    </a:ext>
                  </a:extLst>
                </p14:cNvPr>
                <p14:cNvContentPartPr/>
                <p14:nvPr/>
              </p14:nvContentPartPr>
              <p14:xfrm>
                <a:off x="5725893" y="3691147"/>
                <a:ext cx="815400" cy="273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3921863-4785-4FC2-838B-45F671D9EFB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21573" y="3686827"/>
                  <a:ext cx="82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3B8463F-89E8-44B3-95A4-7C9F561EE43E}"/>
                    </a:ext>
                  </a:extLst>
                </p14:cNvPr>
                <p14:cNvContentPartPr/>
                <p14:nvPr/>
              </p14:nvContentPartPr>
              <p14:xfrm>
                <a:off x="8582853" y="3556147"/>
                <a:ext cx="390960" cy="239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3B8463F-89E8-44B3-95A4-7C9F561EE43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78533" y="3551827"/>
                  <a:ext cx="399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AC34322-ED15-4F5D-BAA9-B7C983E015C8}"/>
                    </a:ext>
                  </a:extLst>
                </p14:cNvPr>
                <p14:cNvContentPartPr/>
                <p14:nvPr/>
              </p14:nvContentPartPr>
              <p14:xfrm>
                <a:off x="9053373" y="3687907"/>
                <a:ext cx="575640" cy="406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AC34322-ED15-4F5D-BAA9-B7C983E015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49053" y="3683587"/>
                  <a:ext cx="584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21D8C3E-1E66-427E-87BA-9CD2137F25E0}"/>
                    </a:ext>
                  </a:extLst>
                </p14:cNvPr>
                <p14:cNvContentPartPr/>
                <p14:nvPr/>
              </p14:nvContentPartPr>
              <p14:xfrm>
                <a:off x="4247013" y="3850267"/>
                <a:ext cx="595440" cy="45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21D8C3E-1E66-427E-87BA-9CD2137F25E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42693" y="3845947"/>
                  <a:ext cx="604080" cy="5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9" name="Grafik 428">
            <a:extLst>
              <a:ext uri="{FF2B5EF4-FFF2-40B4-BE49-F238E27FC236}">
                <a16:creationId xmlns:a16="http://schemas.microsoft.com/office/drawing/2014/main" id="{159E2FB4-4BD9-499F-9AF9-FB88DF6D0502}"/>
              </a:ext>
            </a:extLst>
          </p:cNvPr>
          <p:cNvPicPr>
            <a:picLocks noChangeAspect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" y="3756185"/>
            <a:ext cx="69923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49305563-556D-4127-A431-9E939033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5" y="382471"/>
            <a:ext cx="2095500" cy="1028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A2F2E1-3BE6-4B6D-A618-8465E01A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5" y="263420"/>
            <a:ext cx="6887536" cy="1505160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7BF144A2-E159-4A9C-946F-B6B3CCC5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4" y="1937667"/>
            <a:ext cx="5296577" cy="19662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BC8628-B26C-4E17-9906-960FE7474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5" y="4073017"/>
            <a:ext cx="7030431" cy="1190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DDB6655-1748-4D19-89B9-319D6BFD19C3}"/>
                  </a:ext>
                </a:extLst>
              </p14:cNvPr>
              <p14:cNvContentPartPr/>
              <p14:nvPr/>
            </p14:nvContentPartPr>
            <p14:xfrm>
              <a:off x="4170333" y="4504387"/>
              <a:ext cx="1045800" cy="65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DDB6655-1748-4D19-89B9-319D6BFD19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6013" y="4500067"/>
                <a:ext cx="1054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43C3E4C-10A8-46A7-A21E-CC568D18D7FF}"/>
                  </a:ext>
                </a:extLst>
              </p14:cNvPr>
              <p14:cNvContentPartPr/>
              <p14:nvPr/>
            </p14:nvContentPartPr>
            <p14:xfrm>
              <a:off x="3471933" y="4231507"/>
              <a:ext cx="797400" cy="383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43C3E4C-10A8-46A7-A21E-CC568D18D7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613" y="4227187"/>
                <a:ext cx="8060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1C1D29-FF37-4A92-B90C-F74463A4531C}"/>
                  </a:ext>
                </a:extLst>
              </p14:cNvPr>
              <p14:cNvContentPartPr/>
              <p14:nvPr/>
            </p14:nvContentPartPr>
            <p14:xfrm>
              <a:off x="612813" y="4815067"/>
              <a:ext cx="631080" cy="29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1C1D29-FF37-4A92-B90C-F74463A453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493" y="4810747"/>
                <a:ext cx="639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D2DB763-4383-4452-828E-0FCB829B8014}"/>
                  </a:ext>
                </a:extLst>
              </p14:cNvPr>
              <p14:cNvContentPartPr/>
              <p14:nvPr/>
            </p14:nvContentPartPr>
            <p14:xfrm>
              <a:off x="5297853" y="5207467"/>
              <a:ext cx="1062000" cy="716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D2DB763-4383-4452-828E-0FCB829B8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3533" y="5203147"/>
                <a:ext cx="1070640" cy="8028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192C6082-E406-4899-9084-4010D58C9A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09" y="1411170"/>
            <a:ext cx="2409132" cy="1365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E59F4DA-6BBD-4286-89DA-8B3229323CD7}"/>
                  </a:ext>
                </a:extLst>
              </p14:cNvPr>
              <p14:cNvContentPartPr/>
              <p14:nvPr/>
            </p14:nvContentPartPr>
            <p14:xfrm>
              <a:off x="11094213" y="1173307"/>
              <a:ext cx="981000" cy="676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E59F4DA-6BBD-4286-89DA-8B3229323C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89893" y="1168987"/>
                <a:ext cx="9896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2AFEB55-F67E-4B72-8E1D-C1B0711F83DF}"/>
                  </a:ext>
                </a:extLst>
              </p14:cNvPr>
              <p14:cNvContentPartPr/>
              <p14:nvPr/>
            </p14:nvContentPartPr>
            <p14:xfrm>
              <a:off x="11125173" y="1134787"/>
              <a:ext cx="840600" cy="7228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2AFEB55-F67E-4B72-8E1D-C1B0711F83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20853" y="1130467"/>
                <a:ext cx="84924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BDC85E6-555C-47DB-80A9-018BFBAEE8A2}"/>
              </a:ext>
            </a:extLst>
          </p:cNvPr>
          <p:cNvGrpSpPr/>
          <p:nvPr/>
        </p:nvGrpSpPr>
        <p:grpSpPr>
          <a:xfrm>
            <a:off x="292773" y="376627"/>
            <a:ext cx="11768040" cy="6049440"/>
            <a:chOff x="292773" y="376627"/>
            <a:chExt cx="11768040" cy="60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DC1195-8E53-4A0D-9C5C-60303E70E3FF}"/>
                    </a:ext>
                  </a:extLst>
                </p14:cNvPr>
                <p14:cNvContentPartPr/>
                <p14:nvPr/>
              </p14:nvContentPartPr>
              <p14:xfrm>
                <a:off x="10824213" y="460147"/>
                <a:ext cx="217080" cy="264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DC1195-8E53-4A0D-9C5C-60303E70E3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19893" y="455827"/>
                  <a:ext cx="225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0C4DC12-3D55-4168-84C2-43E98A02C2FE}"/>
                    </a:ext>
                  </a:extLst>
                </p14:cNvPr>
                <p14:cNvContentPartPr/>
                <p14:nvPr/>
              </p14:nvContentPartPr>
              <p14:xfrm>
                <a:off x="11084853" y="581827"/>
                <a:ext cx="117360" cy="93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0C4DC12-3D55-4168-84C2-43E98A02C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80533" y="577507"/>
                  <a:ext cx="126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13DE816-E237-4238-848F-892B246D12EF}"/>
                    </a:ext>
                  </a:extLst>
                </p14:cNvPr>
                <p14:cNvContentPartPr/>
                <p14:nvPr/>
              </p14:nvContentPartPr>
              <p14:xfrm>
                <a:off x="11217333" y="592627"/>
                <a:ext cx="89280" cy="70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13DE816-E237-4238-848F-892B246D12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13013" y="588307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804BBAD-278A-4771-B325-63CD8E2554FC}"/>
                    </a:ext>
                  </a:extLst>
                </p14:cNvPr>
                <p14:cNvContentPartPr/>
                <p14:nvPr/>
              </p14:nvContentPartPr>
              <p14:xfrm>
                <a:off x="11355573" y="577147"/>
                <a:ext cx="39600" cy="9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804BBAD-278A-4771-B325-63CD8E2554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51253" y="572827"/>
                  <a:ext cx="4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5A8E71E-01F6-4B59-94E8-D57A3783C1C7}"/>
                    </a:ext>
                  </a:extLst>
                </p14:cNvPr>
                <p14:cNvContentPartPr/>
                <p14:nvPr/>
              </p14:nvContentPartPr>
              <p14:xfrm>
                <a:off x="11431533" y="565267"/>
                <a:ext cx="79560" cy="100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5A8E71E-01F6-4B59-94E8-D57A3783C1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27213" y="560947"/>
                  <a:ext cx="88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BDE78B4-BD15-4800-8C85-AAB631C89A48}"/>
                    </a:ext>
                  </a:extLst>
                </p14:cNvPr>
                <p14:cNvContentPartPr/>
                <p14:nvPr/>
              </p14:nvContentPartPr>
              <p14:xfrm>
                <a:off x="3432333" y="3747667"/>
                <a:ext cx="9360" cy="41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BDE78B4-BD15-4800-8C85-AAB631C89A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8013" y="3743347"/>
                  <a:ext cx="1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6155E1-0180-4985-A868-60A6055EB58F}"/>
                    </a:ext>
                  </a:extLst>
                </p14:cNvPr>
                <p14:cNvContentPartPr/>
                <p14:nvPr/>
              </p14:nvContentPartPr>
              <p14:xfrm>
                <a:off x="3470853" y="4230787"/>
                <a:ext cx="797760" cy="510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6155E1-0180-4985-A868-60A6055EB5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6533" y="4226467"/>
                  <a:ext cx="8064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DDEACBB-0639-4BB8-97C6-1EA52C34F440}"/>
                    </a:ext>
                  </a:extLst>
                </p14:cNvPr>
                <p14:cNvContentPartPr/>
                <p14:nvPr/>
              </p14:nvContentPartPr>
              <p14:xfrm>
                <a:off x="3548253" y="4510147"/>
                <a:ext cx="564120" cy="16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DDEACBB-0639-4BB8-97C6-1EA52C34F4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3933" y="4505827"/>
                  <a:ext cx="572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F79C08-3135-447A-BF74-1DE17D83EE7B}"/>
                    </a:ext>
                  </a:extLst>
                </p14:cNvPr>
                <p14:cNvContentPartPr/>
                <p14:nvPr/>
              </p14:nvContentPartPr>
              <p14:xfrm>
                <a:off x="4495413" y="4167427"/>
                <a:ext cx="1045440" cy="473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F79C08-3135-447A-BF74-1DE17D83EE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1093" y="4163107"/>
                  <a:ext cx="10540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B2A0237-D70E-4FAF-960F-47DED910E782}"/>
                    </a:ext>
                  </a:extLst>
                </p14:cNvPr>
                <p14:cNvContentPartPr/>
                <p14:nvPr/>
              </p14:nvContentPartPr>
              <p14:xfrm>
                <a:off x="3236493" y="4757827"/>
                <a:ext cx="780480" cy="48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B2A0237-D70E-4FAF-960F-47DED910E7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2173" y="4753507"/>
                  <a:ext cx="78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6A533D-A367-47E2-938C-B72FA59CE8F5}"/>
                    </a:ext>
                  </a:extLst>
                </p14:cNvPr>
                <p14:cNvContentPartPr/>
                <p14:nvPr/>
              </p14:nvContentPartPr>
              <p14:xfrm>
                <a:off x="4269333" y="4757827"/>
                <a:ext cx="2756520" cy="80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6A533D-A367-47E2-938C-B72FA59CE8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5013" y="4753507"/>
                  <a:ext cx="2765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36192F-8D40-4EE8-A779-AFE04EB199AE}"/>
                    </a:ext>
                  </a:extLst>
                </p14:cNvPr>
                <p14:cNvContentPartPr/>
                <p14:nvPr/>
              </p14:nvContentPartPr>
              <p14:xfrm>
                <a:off x="6434733" y="4522747"/>
                <a:ext cx="662760" cy="324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36192F-8D40-4EE8-A779-AFE04EB199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0413" y="4518427"/>
                  <a:ext cx="671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77C635-F3D8-493D-B45C-B8319F1046DC}"/>
                    </a:ext>
                  </a:extLst>
                </p14:cNvPr>
                <p14:cNvContentPartPr/>
                <p14:nvPr/>
              </p14:nvContentPartPr>
              <p14:xfrm>
                <a:off x="1448733" y="1722667"/>
                <a:ext cx="245160" cy="342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77C635-F3D8-493D-B45C-B8319F1046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4413" y="1718347"/>
                  <a:ext cx="253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A66FCA-19EA-42F6-BD65-63D8BCDBB4FD}"/>
                    </a:ext>
                  </a:extLst>
                </p14:cNvPr>
                <p14:cNvContentPartPr/>
                <p14:nvPr/>
              </p14:nvContentPartPr>
              <p14:xfrm>
                <a:off x="1449813" y="1834987"/>
                <a:ext cx="297720" cy="140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A66FCA-19EA-42F6-BD65-63D8BCDBB4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5493" y="1830667"/>
                  <a:ext cx="306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CED6DC-DCC0-4F0C-A648-B456CB69EA88}"/>
                    </a:ext>
                  </a:extLst>
                </p14:cNvPr>
                <p14:cNvContentPartPr/>
                <p14:nvPr/>
              </p14:nvContentPartPr>
              <p14:xfrm>
                <a:off x="1813773" y="1728787"/>
                <a:ext cx="324360" cy="163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CED6DC-DCC0-4F0C-A648-B456CB69E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09453" y="1724467"/>
                  <a:ext cx="333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286577-F7E6-43FC-81C9-2BF503370CA7}"/>
                    </a:ext>
                  </a:extLst>
                </p14:cNvPr>
                <p14:cNvContentPartPr/>
                <p14:nvPr/>
              </p14:nvContentPartPr>
              <p14:xfrm>
                <a:off x="2277453" y="1572907"/>
                <a:ext cx="311400" cy="207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286577-F7E6-43FC-81C9-2BF503370C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3133" y="1568587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DE4E8C5-C655-47E4-88BE-B4E52B5DD749}"/>
                    </a:ext>
                  </a:extLst>
                </p14:cNvPr>
                <p14:cNvContentPartPr/>
                <p14:nvPr/>
              </p14:nvContentPartPr>
              <p14:xfrm>
                <a:off x="1045173" y="1287067"/>
                <a:ext cx="1894680" cy="1245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DE4E8C5-C655-47E4-88BE-B4E52B5DD7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0853" y="1282747"/>
                  <a:ext cx="190332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0420B4B-70AE-488A-A670-D2C9D98035DE}"/>
                    </a:ext>
                  </a:extLst>
                </p14:cNvPr>
                <p14:cNvContentPartPr/>
                <p14:nvPr/>
              </p14:nvContentPartPr>
              <p14:xfrm>
                <a:off x="2214093" y="2448067"/>
                <a:ext cx="74160" cy="23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0420B4B-70AE-488A-A670-D2C9D9803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09773" y="2443747"/>
                  <a:ext cx="82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8DAF51-AACB-4A5F-BA56-B03CDFC04D44}"/>
                    </a:ext>
                  </a:extLst>
                </p14:cNvPr>
                <p14:cNvContentPartPr/>
                <p14:nvPr/>
              </p14:nvContentPartPr>
              <p14:xfrm>
                <a:off x="2060733" y="2270227"/>
                <a:ext cx="242280" cy="337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8DAF51-AACB-4A5F-BA56-B03CDFC04D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56413" y="2265907"/>
                  <a:ext cx="250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FE6C6FC-9210-4313-BE21-70D3C94C3BC8}"/>
                    </a:ext>
                  </a:extLst>
                </p14:cNvPr>
                <p14:cNvContentPartPr/>
                <p14:nvPr/>
              </p14:nvContentPartPr>
              <p14:xfrm>
                <a:off x="2245053" y="2827147"/>
                <a:ext cx="147600" cy="257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FE6C6FC-9210-4313-BE21-70D3C94C3B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40373" y="2822827"/>
                  <a:ext cx="156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63550B-C106-443E-9E6E-18200CF0CC76}"/>
                    </a:ext>
                  </a:extLst>
                </p14:cNvPr>
                <p14:cNvContentPartPr/>
                <p14:nvPr/>
              </p14:nvContentPartPr>
              <p14:xfrm>
                <a:off x="2411013" y="2634187"/>
                <a:ext cx="320760" cy="317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63550B-C106-443E-9E6E-18200CF0CC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6693" y="2629867"/>
                  <a:ext cx="32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DA90BF3-C0D8-4A36-935A-6913683EE7F1}"/>
                    </a:ext>
                  </a:extLst>
                </p14:cNvPr>
                <p14:cNvContentPartPr/>
                <p14:nvPr/>
              </p14:nvContentPartPr>
              <p14:xfrm>
                <a:off x="2725293" y="2644627"/>
                <a:ext cx="93240" cy="73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DA90BF3-C0D8-4A36-935A-6913683EE7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20973" y="2640307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FDF0BF-AE38-451C-B3D2-C5B8F7B0AAB4}"/>
                    </a:ext>
                  </a:extLst>
                </p14:cNvPr>
                <p14:cNvContentPartPr/>
                <p14:nvPr/>
              </p14:nvContentPartPr>
              <p14:xfrm>
                <a:off x="2976213" y="2207227"/>
                <a:ext cx="508320" cy="437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FDF0BF-AE38-451C-B3D2-C5B8F7B0AA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71893" y="2202907"/>
                  <a:ext cx="5169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572F1D4-BC2A-49C7-8B0A-F6220D47F56A}"/>
                    </a:ext>
                  </a:extLst>
                </p14:cNvPr>
                <p14:cNvContentPartPr/>
                <p14:nvPr/>
              </p14:nvContentPartPr>
              <p14:xfrm>
                <a:off x="3149733" y="2957827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572F1D4-BC2A-49C7-8B0A-F6220D47F5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45413" y="2953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C31AE4-2569-41A2-8C5A-3CE048F6D1C4}"/>
                    </a:ext>
                  </a:extLst>
                </p14:cNvPr>
                <p14:cNvContentPartPr/>
                <p14:nvPr/>
              </p14:nvContentPartPr>
              <p14:xfrm>
                <a:off x="3035973" y="2809507"/>
                <a:ext cx="232920" cy="143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C31AE4-2569-41A2-8C5A-3CE048F6D1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31653" y="2805187"/>
                  <a:ext cx="241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80CF7E-943E-4393-9007-8018434E3254}"/>
                    </a:ext>
                  </a:extLst>
                </p14:cNvPr>
                <p14:cNvContentPartPr/>
                <p14:nvPr/>
              </p14:nvContentPartPr>
              <p14:xfrm>
                <a:off x="3275013" y="2732467"/>
                <a:ext cx="91080" cy="131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80CF7E-943E-4393-9007-8018434E3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70693" y="2728147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C754478-C3F7-44B8-B9FC-CD2ED4E52F2F}"/>
                    </a:ext>
                  </a:extLst>
                </p14:cNvPr>
                <p14:cNvContentPartPr/>
                <p14:nvPr/>
              </p14:nvContentPartPr>
              <p14:xfrm>
                <a:off x="3366813" y="2680267"/>
                <a:ext cx="123840" cy="118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C754478-C3F7-44B8-B9FC-CD2ED4E52F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62493" y="2675947"/>
                  <a:ext cx="132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0DD9EBA-F017-46C3-A465-587CA69EE43A}"/>
                    </a:ext>
                  </a:extLst>
                </p14:cNvPr>
                <p14:cNvContentPartPr/>
                <p14:nvPr/>
              </p14:nvContentPartPr>
              <p14:xfrm>
                <a:off x="3481653" y="2457787"/>
                <a:ext cx="356400" cy="246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0DD9EBA-F017-46C3-A465-587CA69EE4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7333" y="2453467"/>
                  <a:ext cx="365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F90496-C5F9-4B31-BDC4-78BA647B915B}"/>
                    </a:ext>
                  </a:extLst>
                </p14:cNvPr>
                <p14:cNvContentPartPr/>
                <p14:nvPr/>
              </p14:nvContentPartPr>
              <p14:xfrm>
                <a:off x="3177453" y="2323147"/>
                <a:ext cx="1057680" cy="874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F90496-C5F9-4B31-BDC4-78BA647B91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73133" y="2318827"/>
                  <a:ext cx="10663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E9AB1A-AB7F-43A4-8701-7ECBF602266D}"/>
                    </a:ext>
                  </a:extLst>
                </p14:cNvPr>
                <p14:cNvContentPartPr/>
                <p14:nvPr/>
              </p14:nvContentPartPr>
              <p14:xfrm>
                <a:off x="558453" y="2438707"/>
                <a:ext cx="5557320" cy="3508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E9AB1A-AB7F-43A4-8701-7ECBF60226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133" y="2434387"/>
                  <a:ext cx="5565960" cy="35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16C2A0C-D97A-4A66-BA2F-0278EEB46DA7}"/>
                    </a:ext>
                  </a:extLst>
                </p14:cNvPr>
                <p14:cNvContentPartPr/>
                <p14:nvPr/>
              </p14:nvContentPartPr>
              <p14:xfrm>
                <a:off x="1066413" y="2271667"/>
                <a:ext cx="240120" cy="437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16C2A0C-D97A-4A66-BA2F-0278EEB46D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2093" y="2267347"/>
                  <a:ext cx="248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1DDB332-DFC9-4AE4-BD24-0768F69D1096}"/>
                    </a:ext>
                  </a:extLst>
                </p14:cNvPr>
                <p14:cNvContentPartPr/>
                <p14:nvPr/>
              </p14:nvContentPartPr>
              <p14:xfrm>
                <a:off x="5873853" y="4481347"/>
                <a:ext cx="1238400" cy="441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1DDB332-DFC9-4AE4-BD24-0768F69D10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69533" y="4477027"/>
                  <a:ext cx="1247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5E2E61-7636-4866-9AA1-F484FC81E299}"/>
                    </a:ext>
                  </a:extLst>
                </p14:cNvPr>
                <p14:cNvContentPartPr/>
                <p14:nvPr/>
              </p14:nvContentPartPr>
              <p14:xfrm>
                <a:off x="6786093" y="967747"/>
                <a:ext cx="4983120" cy="3740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5E2E61-7636-4866-9AA1-F484FC81E2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81773" y="963427"/>
                  <a:ext cx="4991760" cy="37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335EA3-C0F2-46EF-8DC7-54750D4E111C}"/>
                    </a:ext>
                  </a:extLst>
                </p14:cNvPr>
                <p14:cNvContentPartPr/>
                <p14:nvPr/>
              </p14:nvContentPartPr>
              <p14:xfrm>
                <a:off x="11533053" y="1168987"/>
                <a:ext cx="352440" cy="186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335EA3-C0F2-46EF-8DC7-54750D4E11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28733" y="1164667"/>
                  <a:ext cx="361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2B4F0B5-A89C-4597-A792-F06518B5AE26}"/>
                    </a:ext>
                  </a:extLst>
                </p14:cNvPr>
                <p14:cNvContentPartPr/>
                <p14:nvPr/>
              </p14:nvContentPartPr>
              <p14:xfrm>
                <a:off x="11587773" y="729067"/>
                <a:ext cx="101160" cy="435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2B4F0B5-A89C-4597-A792-F06518B5AE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83453" y="724747"/>
                  <a:ext cx="1098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04C9D59-AC03-458B-8A92-823F62BAC24F}"/>
                    </a:ext>
                  </a:extLst>
                </p14:cNvPr>
                <p14:cNvContentPartPr/>
                <p14:nvPr/>
              </p14:nvContentPartPr>
              <p14:xfrm>
                <a:off x="11492373" y="981067"/>
                <a:ext cx="226440" cy="280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04C9D59-AC03-458B-8A92-823F62BAC2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88053" y="976747"/>
                  <a:ext cx="235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760EA7-7D70-482D-8B20-39B18980B0E9}"/>
                    </a:ext>
                  </a:extLst>
                </p14:cNvPr>
                <p14:cNvContentPartPr/>
                <p14:nvPr/>
              </p14:nvContentPartPr>
              <p14:xfrm>
                <a:off x="11626653" y="432067"/>
                <a:ext cx="7560" cy="125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760EA7-7D70-482D-8B20-39B18980B0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22333" y="427747"/>
                  <a:ext cx="1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133794F-68AB-4B69-AB2F-289696045CCE}"/>
                    </a:ext>
                  </a:extLst>
                </p14:cNvPr>
                <p14:cNvContentPartPr/>
                <p14:nvPr/>
              </p14:nvContentPartPr>
              <p14:xfrm>
                <a:off x="11540253" y="389227"/>
                <a:ext cx="173520" cy="50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133794F-68AB-4B69-AB2F-289696045C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35933" y="384907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DB5BF3-24B7-4857-A434-23F3016565A3}"/>
                    </a:ext>
                  </a:extLst>
                </p14:cNvPr>
                <p14:cNvContentPartPr/>
                <p14:nvPr/>
              </p14:nvContentPartPr>
              <p14:xfrm>
                <a:off x="11746893" y="376627"/>
                <a:ext cx="13320" cy="172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DB5BF3-24B7-4857-A434-23F3016565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2573" y="372307"/>
                  <a:ext cx="21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BAC2F83-8935-4776-B035-41F43BBFBDCF}"/>
                    </a:ext>
                  </a:extLst>
                </p14:cNvPr>
                <p14:cNvContentPartPr/>
                <p14:nvPr/>
              </p14:nvContentPartPr>
              <p14:xfrm>
                <a:off x="11695053" y="379867"/>
                <a:ext cx="255960" cy="195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BAC2F83-8935-4776-B035-41F43BBFBD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90733" y="375547"/>
                  <a:ext cx="264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C67BAF4-8D6B-4BE6-AF1B-5C99624BD145}"/>
                    </a:ext>
                  </a:extLst>
                </p14:cNvPr>
                <p14:cNvContentPartPr/>
                <p14:nvPr/>
              </p14:nvContentPartPr>
              <p14:xfrm>
                <a:off x="11858493" y="465907"/>
                <a:ext cx="109080" cy="26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C67BAF4-8D6B-4BE6-AF1B-5C99624BD1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54173" y="461587"/>
                  <a:ext cx="11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5AE5169-D4D8-4FA1-BF0A-F7C8FEF84A78}"/>
                    </a:ext>
                  </a:extLst>
                </p14:cNvPr>
                <p14:cNvContentPartPr/>
                <p14:nvPr/>
              </p14:nvContentPartPr>
              <p14:xfrm>
                <a:off x="11992413" y="378067"/>
                <a:ext cx="68400" cy="80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5AE5169-D4D8-4FA1-BF0A-F7C8FEF84A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88093" y="373747"/>
                  <a:ext cx="77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96B63EE-43B5-4A8C-A34F-53936EA6B8FA}"/>
                    </a:ext>
                  </a:extLst>
                </p14:cNvPr>
                <p14:cNvContentPartPr/>
                <p14:nvPr/>
              </p14:nvContentPartPr>
              <p14:xfrm>
                <a:off x="11533773" y="648427"/>
                <a:ext cx="237960" cy="117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96B63EE-43B5-4A8C-A34F-53936EA6B8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29453" y="644107"/>
                  <a:ext cx="246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5BB8F1-FDF0-44E0-886B-44228147B44C}"/>
                    </a:ext>
                  </a:extLst>
                </p14:cNvPr>
                <p14:cNvContentPartPr/>
                <p14:nvPr/>
              </p14:nvContentPartPr>
              <p14:xfrm>
                <a:off x="11773533" y="534667"/>
                <a:ext cx="212760" cy="207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5BB8F1-FDF0-44E0-886B-44228147B4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69213" y="530347"/>
                  <a:ext cx="221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9113C4-E554-4C57-8366-A9E2D0FEEB92}"/>
                    </a:ext>
                  </a:extLst>
                </p14:cNvPr>
                <p14:cNvContentPartPr/>
                <p14:nvPr/>
              </p14:nvContentPartPr>
              <p14:xfrm>
                <a:off x="11834373" y="538267"/>
                <a:ext cx="23400" cy="38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9113C4-E554-4C57-8366-A9E2D0FEEB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30053" y="533947"/>
                  <a:ext cx="3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4965132-2F69-4DA0-ACE6-6B93ECA7CB19}"/>
                    </a:ext>
                  </a:extLst>
                </p14:cNvPr>
                <p14:cNvContentPartPr/>
                <p14:nvPr/>
              </p14:nvContentPartPr>
              <p14:xfrm>
                <a:off x="11731413" y="801787"/>
                <a:ext cx="96840" cy="160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4965132-2F69-4DA0-ACE6-6B93ECA7CB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727093" y="797467"/>
                  <a:ext cx="10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E425C9C-FB27-46EC-B4E5-93D8C713980F}"/>
                    </a:ext>
                  </a:extLst>
                </p14:cNvPr>
                <p14:cNvContentPartPr/>
                <p14:nvPr/>
              </p14:nvContentPartPr>
              <p14:xfrm>
                <a:off x="11815293" y="790267"/>
                <a:ext cx="87840" cy="123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E425C9C-FB27-46EC-B4E5-93D8C71398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10973" y="785947"/>
                  <a:ext cx="96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2661AFE-8FE8-4F2C-AC70-65041BC78612}"/>
                    </a:ext>
                  </a:extLst>
                </p14:cNvPr>
                <p14:cNvContentPartPr/>
                <p14:nvPr/>
              </p14:nvContentPartPr>
              <p14:xfrm>
                <a:off x="11847333" y="829507"/>
                <a:ext cx="64800" cy="35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2661AFE-8FE8-4F2C-AC70-65041BC786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843013" y="825187"/>
                  <a:ext cx="73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3C8A49-68D4-4F15-9ABB-96E865BF80A7}"/>
                    </a:ext>
                  </a:extLst>
                </p14:cNvPr>
                <p14:cNvContentPartPr/>
                <p14:nvPr/>
              </p14:nvContentPartPr>
              <p14:xfrm>
                <a:off x="11899893" y="716827"/>
                <a:ext cx="129240" cy="158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3C8A49-68D4-4F15-9ABB-96E865BF80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95573" y="712507"/>
                  <a:ext cx="13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35C04AB-DCB9-4DD6-8E92-A2E6D8859F85}"/>
                    </a:ext>
                  </a:extLst>
                </p14:cNvPr>
                <p14:cNvContentPartPr/>
                <p14:nvPr/>
              </p14:nvContentPartPr>
              <p14:xfrm>
                <a:off x="10675533" y="864787"/>
                <a:ext cx="1171440" cy="221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35C04AB-DCB9-4DD6-8E92-A2E6D8859F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71213" y="860467"/>
                  <a:ext cx="1180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DAB614-6669-4158-A40B-2C6E4DC2DDB7}"/>
                    </a:ext>
                  </a:extLst>
                </p14:cNvPr>
                <p14:cNvContentPartPr/>
                <p14:nvPr/>
              </p14:nvContentPartPr>
              <p14:xfrm>
                <a:off x="10083333" y="755707"/>
                <a:ext cx="137520" cy="166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DAB614-6669-4158-A40B-2C6E4DC2DD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79013" y="751387"/>
                  <a:ext cx="146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3343DDB-65DB-435A-9F7C-062181B4B07C}"/>
                    </a:ext>
                  </a:extLst>
                </p14:cNvPr>
                <p14:cNvContentPartPr/>
                <p14:nvPr/>
              </p14:nvContentPartPr>
              <p14:xfrm>
                <a:off x="10217973" y="757147"/>
                <a:ext cx="92880" cy="173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3343DDB-65DB-435A-9F7C-062181B4B0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13653" y="752827"/>
                  <a:ext cx="10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919E7B-DB88-4B48-9AF8-99F28A5ED589}"/>
                    </a:ext>
                  </a:extLst>
                </p14:cNvPr>
                <p14:cNvContentPartPr/>
                <p14:nvPr/>
              </p14:nvContentPartPr>
              <p14:xfrm>
                <a:off x="10338573" y="760387"/>
                <a:ext cx="85320" cy="112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919E7B-DB88-4B48-9AF8-99F28A5ED5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34253" y="756067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8C9BF5B-69C7-4875-A3EC-CFA6D2EBCC9B}"/>
                    </a:ext>
                  </a:extLst>
                </p14:cNvPr>
                <p14:cNvContentPartPr/>
                <p14:nvPr/>
              </p14:nvContentPartPr>
              <p14:xfrm>
                <a:off x="10404813" y="669667"/>
                <a:ext cx="286560" cy="236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8C9BF5B-69C7-4875-A3EC-CFA6D2EBCC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00493" y="665347"/>
                  <a:ext cx="295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E6F0C61-65C0-4797-89B7-4412342F6FEC}"/>
                    </a:ext>
                  </a:extLst>
                </p14:cNvPr>
                <p14:cNvContentPartPr/>
                <p14:nvPr/>
              </p14:nvContentPartPr>
              <p14:xfrm>
                <a:off x="10291773" y="958747"/>
                <a:ext cx="115560" cy="106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E6F0C61-65C0-4797-89B7-4412342F6F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87453" y="954427"/>
                  <a:ext cx="124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EABCF5A-BB81-4580-AB0D-484DD78F0714}"/>
                    </a:ext>
                  </a:extLst>
                </p14:cNvPr>
                <p14:cNvContentPartPr/>
                <p14:nvPr/>
              </p14:nvContentPartPr>
              <p14:xfrm>
                <a:off x="10394013" y="881347"/>
                <a:ext cx="210960" cy="162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EABCF5A-BB81-4580-AB0D-484DD78F07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89693" y="877027"/>
                  <a:ext cx="21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5B5D74-BDB6-4734-9301-26DA545DF036}"/>
                    </a:ext>
                  </a:extLst>
                </p14:cNvPr>
                <p14:cNvContentPartPr/>
                <p14:nvPr/>
              </p14:nvContentPartPr>
              <p14:xfrm>
                <a:off x="10517133" y="897187"/>
                <a:ext cx="158760" cy="172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5B5D74-BDB6-4734-9301-26DA545DF0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12813" y="892867"/>
                  <a:ext cx="167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3E515EB-F51C-46C4-9E2B-D6C91DFBABB0}"/>
                    </a:ext>
                  </a:extLst>
                </p14:cNvPr>
                <p14:cNvContentPartPr/>
                <p14:nvPr/>
              </p14:nvContentPartPr>
              <p14:xfrm>
                <a:off x="10178373" y="904387"/>
                <a:ext cx="744120" cy="288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3E515EB-F51C-46C4-9E2B-D6C91DFBAB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74053" y="900067"/>
                  <a:ext cx="752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731306-8762-41DC-8696-7BC9AAC6EA4A}"/>
                    </a:ext>
                  </a:extLst>
                </p14:cNvPr>
                <p14:cNvContentPartPr/>
                <p14:nvPr/>
              </p14:nvContentPartPr>
              <p14:xfrm>
                <a:off x="292773" y="386707"/>
                <a:ext cx="2748960" cy="1185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731306-8762-41DC-8696-7BC9AAC6EA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8453" y="382387"/>
                  <a:ext cx="2757600" cy="11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6738A5F-9132-4A41-8D03-103A80CE6736}"/>
                    </a:ext>
                  </a:extLst>
                </p14:cNvPr>
                <p14:cNvContentPartPr/>
                <p14:nvPr/>
              </p14:nvContentPartPr>
              <p14:xfrm>
                <a:off x="646653" y="1397947"/>
                <a:ext cx="3694680" cy="4825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6738A5F-9132-4A41-8D03-103A80CE67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2333" y="1393627"/>
                  <a:ext cx="3703320" cy="48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4C5E1AB-F783-4F04-8692-E0E114FB247D}"/>
                    </a:ext>
                  </a:extLst>
                </p14:cNvPr>
                <p14:cNvContentPartPr/>
                <p14:nvPr/>
              </p14:nvContentPartPr>
              <p14:xfrm>
                <a:off x="3937053" y="6067147"/>
                <a:ext cx="626400" cy="307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4C5E1AB-F783-4F04-8692-E0E114FB24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32733" y="6062827"/>
                  <a:ext cx="635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FB72E4-02B9-4EF9-8409-E4C4DE864DA4}"/>
                    </a:ext>
                  </a:extLst>
                </p14:cNvPr>
                <p14:cNvContentPartPr/>
                <p14:nvPr/>
              </p14:nvContentPartPr>
              <p14:xfrm>
                <a:off x="4915893" y="6037627"/>
                <a:ext cx="138600" cy="308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FB72E4-02B9-4EF9-8409-E4C4DE864D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11573" y="6033307"/>
                  <a:ext cx="147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5B7CFC-923A-49BA-B4DC-F9B711F73E09}"/>
                    </a:ext>
                  </a:extLst>
                </p14:cNvPr>
                <p14:cNvContentPartPr/>
                <p14:nvPr/>
              </p14:nvContentPartPr>
              <p14:xfrm>
                <a:off x="5075733" y="6022147"/>
                <a:ext cx="115560" cy="123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5B7CFC-923A-49BA-B4DC-F9B711F73E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71413" y="6017827"/>
                  <a:ext cx="12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72975F-C7F3-4599-9BF7-45D3292B2EEF}"/>
                    </a:ext>
                  </a:extLst>
                </p14:cNvPr>
                <p14:cNvContentPartPr/>
                <p14:nvPr/>
              </p14:nvContentPartPr>
              <p14:xfrm>
                <a:off x="5242773" y="5973907"/>
                <a:ext cx="326160" cy="138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72975F-C7F3-4599-9BF7-45D3292B2E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8453" y="5969587"/>
                  <a:ext cx="33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6CCFEAF-9354-4E41-9A30-F79696229C40}"/>
                    </a:ext>
                  </a:extLst>
                </p14:cNvPr>
                <p14:cNvContentPartPr/>
                <p14:nvPr/>
              </p14:nvContentPartPr>
              <p14:xfrm>
                <a:off x="5594493" y="5891467"/>
                <a:ext cx="182160" cy="128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6CCFEAF-9354-4E41-9A30-F79696229C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90173" y="5887147"/>
                  <a:ext cx="190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E3FFA1-924B-4F1D-B076-0542599692F0}"/>
                    </a:ext>
                  </a:extLst>
                </p14:cNvPr>
                <p14:cNvContentPartPr/>
                <p14:nvPr/>
              </p14:nvContentPartPr>
              <p14:xfrm>
                <a:off x="5746413" y="5917747"/>
                <a:ext cx="110160" cy="66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E3FFA1-924B-4F1D-B076-0542599692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42093" y="5913427"/>
                  <a:ext cx="11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6767BFD-4723-4F57-BD90-8D65B39D602A}"/>
                    </a:ext>
                  </a:extLst>
                </p14:cNvPr>
                <p14:cNvContentPartPr/>
                <p14:nvPr/>
              </p14:nvContentPartPr>
              <p14:xfrm>
                <a:off x="6068973" y="5825947"/>
                <a:ext cx="120240" cy="114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6767BFD-4723-4F57-BD90-8D65B39D60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4653" y="5821627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F4DCFF9-D195-4848-B66D-73ABFB592E97}"/>
                    </a:ext>
                  </a:extLst>
                </p14:cNvPr>
                <p14:cNvContentPartPr/>
                <p14:nvPr/>
              </p14:nvContentPartPr>
              <p14:xfrm>
                <a:off x="6235653" y="5808667"/>
                <a:ext cx="119160" cy="110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F4DCFF9-D195-4848-B66D-73ABFB592E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1333" y="5804347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9881AC5-5789-4A9F-A1A7-AA795A32BB17}"/>
                    </a:ext>
                  </a:extLst>
                </p14:cNvPr>
                <p14:cNvContentPartPr/>
                <p14:nvPr/>
              </p14:nvContentPartPr>
              <p14:xfrm>
                <a:off x="6384693" y="5771587"/>
                <a:ext cx="74520" cy="109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9881AC5-5789-4A9F-A1A7-AA795A32BB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80373" y="5767267"/>
                  <a:ext cx="83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A57A60E-3629-4B48-B77A-B4AEFB79BF7E}"/>
                    </a:ext>
                  </a:extLst>
                </p14:cNvPr>
                <p14:cNvContentPartPr/>
                <p14:nvPr/>
              </p14:nvContentPartPr>
              <p14:xfrm>
                <a:off x="6456693" y="5733787"/>
                <a:ext cx="222120" cy="96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A57A60E-3629-4B48-B77A-B4AEFB79BF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52373" y="5729467"/>
                  <a:ext cx="230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B67473A-FEEF-4CB7-BA54-C37D569D7F96}"/>
                    </a:ext>
                  </a:extLst>
                </p14:cNvPr>
                <p14:cNvContentPartPr/>
                <p14:nvPr/>
              </p14:nvContentPartPr>
              <p14:xfrm>
                <a:off x="6666933" y="5630107"/>
                <a:ext cx="193320" cy="148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B67473A-FEEF-4CB7-BA54-C37D569D7F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62613" y="5625787"/>
                  <a:ext cx="201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D4CE57E-235D-4CE4-BCDD-3D15B75CEFB5}"/>
                    </a:ext>
                  </a:extLst>
                </p14:cNvPr>
                <p14:cNvContentPartPr/>
                <p14:nvPr/>
              </p14:nvContentPartPr>
              <p14:xfrm>
                <a:off x="6827133" y="5575747"/>
                <a:ext cx="14400" cy="33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D4CE57E-235D-4CE4-BCDD-3D15B75CEF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22813" y="5571427"/>
                  <a:ext cx="2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95149B2-660A-4FC6-9922-B15EDBD5114D}"/>
                    </a:ext>
                  </a:extLst>
                </p14:cNvPr>
                <p14:cNvContentPartPr/>
                <p14:nvPr/>
              </p14:nvContentPartPr>
              <p14:xfrm>
                <a:off x="6918933" y="5538667"/>
                <a:ext cx="222480" cy="237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95149B2-660A-4FC6-9922-B15EDBD511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13" y="5534347"/>
                  <a:ext cx="23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47746AC-334A-4DB1-9A80-3A0B88ED1597}"/>
                    </a:ext>
                  </a:extLst>
                </p14:cNvPr>
                <p14:cNvContentPartPr/>
                <p14:nvPr/>
              </p14:nvContentPartPr>
              <p14:xfrm>
                <a:off x="7112973" y="5463067"/>
                <a:ext cx="241560" cy="170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47746AC-334A-4DB1-9A80-3A0B88ED15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08653" y="5458747"/>
                  <a:ext cx="250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5F2AB4-FAF0-4D63-912C-6C4FEB7C913B}"/>
                    </a:ext>
                  </a:extLst>
                </p14:cNvPr>
                <p14:cNvContentPartPr/>
                <p14:nvPr/>
              </p14:nvContentPartPr>
              <p14:xfrm>
                <a:off x="5981493" y="5568547"/>
                <a:ext cx="1782000" cy="563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5F2AB4-FAF0-4D63-912C-6C4FEB7C91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77173" y="5564227"/>
                  <a:ext cx="17906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DC60BD7-7AC9-4A41-99C6-5A41EF2B5368}"/>
                    </a:ext>
                  </a:extLst>
                </p14:cNvPr>
                <p14:cNvContentPartPr/>
                <p14:nvPr/>
              </p14:nvContentPartPr>
              <p14:xfrm>
                <a:off x="4486413" y="5202067"/>
                <a:ext cx="3045600" cy="1224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DC60BD7-7AC9-4A41-99C6-5A41EF2B53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82093" y="5197747"/>
                  <a:ext cx="305424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6FD3434-DBA6-41B7-9B70-5591E6EAF213}"/>
                    </a:ext>
                  </a:extLst>
                </p14:cNvPr>
                <p14:cNvContentPartPr/>
                <p14:nvPr/>
              </p14:nvContentPartPr>
              <p14:xfrm>
                <a:off x="7772133" y="4459747"/>
                <a:ext cx="387360" cy="557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6FD3434-DBA6-41B7-9B70-5591E6EAF2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67813" y="4455427"/>
                  <a:ext cx="396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EE48DBB-3CC4-4759-A430-3F058F583122}"/>
                    </a:ext>
                  </a:extLst>
                </p14:cNvPr>
                <p14:cNvContentPartPr/>
                <p14:nvPr/>
              </p14:nvContentPartPr>
              <p14:xfrm>
                <a:off x="7955733" y="5171827"/>
                <a:ext cx="77040" cy="71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EE48DBB-3CC4-4759-A430-3F058F5831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51413" y="5167507"/>
                  <a:ext cx="85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E96E692-C385-4FED-8B47-1017A14B3D9B}"/>
                    </a:ext>
                  </a:extLst>
                </p14:cNvPr>
                <p14:cNvContentPartPr/>
                <p14:nvPr/>
              </p14:nvContentPartPr>
              <p14:xfrm>
                <a:off x="8060493" y="4375507"/>
                <a:ext cx="328320" cy="574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E96E692-C385-4FED-8B47-1017A14B3D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56173" y="4371187"/>
                  <a:ext cx="336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8B76323-53EE-4A7E-B8CB-DD2CA9F8DACF}"/>
                    </a:ext>
                  </a:extLst>
                </p14:cNvPr>
                <p14:cNvContentPartPr/>
                <p14:nvPr/>
              </p14:nvContentPartPr>
              <p14:xfrm>
                <a:off x="8226093" y="5142667"/>
                <a:ext cx="135360" cy="261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8B76323-53EE-4A7E-B8CB-DD2CA9F8DA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21773" y="5138347"/>
                  <a:ext cx="144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F86DBAE-FC70-4D08-B824-18EB200252DA}"/>
                    </a:ext>
                  </a:extLst>
                </p14:cNvPr>
                <p14:cNvContentPartPr/>
                <p14:nvPr/>
              </p14:nvContentPartPr>
              <p14:xfrm>
                <a:off x="7730013" y="5600947"/>
                <a:ext cx="420480" cy="330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F86DBAE-FC70-4D08-B824-18EB200252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25693" y="5596627"/>
                  <a:ext cx="429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171C978-3C50-4C8B-8966-A2F2F2502F70}"/>
                    </a:ext>
                  </a:extLst>
                </p14:cNvPr>
                <p14:cNvContentPartPr/>
                <p14:nvPr/>
              </p14:nvContentPartPr>
              <p14:xfrm>
                <a:off x="7940253" y="6156427"/>
                <a:ext cx="209520" cy="105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171C978-3C50-4C8B-8966-A2F2F2502F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35933" y="6152107"/>
                  <a:ext cx="21816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96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9B26-53E0-6F57-A186-549ED394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FDB93E-2367-7442-A61F-0846B7790593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Trade USA – China – EU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AAEF6A-D344-E2BD-0E28-1D022075797C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7F61C2F-BFB1-EAEC-CA34-C8A63D7B195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CD163D-B48D-E0C7-55BD-54DE20A71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2" y="890246"/>
            <a:ext cx="11438936" cy="20364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C729C5-C3F7-2A64-E7F6-D600E7924B9A}"/>
              </a:ext>
            </a:extLst>
          </p:cNvPr>
          <p:cNvSpPr txBox="1"/>
          <p:nvPr/>
        </p:nvSpPr>
        <p:spPr>
          <a:xfrm>
            <a:off x="451083" y="4482789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Shares in world production and world trade in goods, measured in exports and imports. (Source: IMF </a:t>
            </a:r>
            <a:r>
              <a:rPr lang="en-US" dirty="0" err="1"/>
              <a:t>Datamapper</a:t>
            </a:r>
            <a:r>
              <a:rPr lang="en-US" dirty="0"/>
              <a:t>, IMF Dataset, ITC, UN Comtrade)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59089-AFCF-762B-48D7-C9782341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3" y="3013680"/>
            <a:ext cx="8658388" cy="122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51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8030F-4766-D19F-4EA3-9912E13F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BC41A-286F-37AB-4441-9AE1CC85E646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Bilateral Trade USA – China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DA69C-3C2B-43C7-A9D2-6E9E4AE9FBF7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F8B907F-B380-9B66-6E03-16BBCA86EB0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6FE82E-BE6E-24DB-E384-4F1986D3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7" y="834317"/>
            <a:ext cx="7938023" cy="189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57F936-9EF1-C720-9CCA-40900232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7" y="3043248"/>
            <a:ext cx="7963662" cy="16480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E3955C-A153-97CD-3DC3-C6F9222A66A3}"/>
              </a:ext>
            </a:extLst>
          </p:cNvPr>
          <p:cNvSpPr txBox="1"/>
          <p:nvPr/>
        </p:nvSpPr>
        <p:spPr>
          <a:xfrm>
            <a:off x="558591" y="4695828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Bilateral trade links between the USA and China broken down by goods and services (Source: Library of Congress of USA, US Census Bureau).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1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7438-B9A7-C0D1-E3D0-4085C0BEE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BF1631-CB7A-F70C-20BD-539C2D8246AC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Bilateral Trade USA – EU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B4F093-A806-CC33-7EAE-B7A837437A98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41DECA-3D34-B4E6-149F-67F34D60117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385B8B-D4A4-8CA7-6446-314CD43D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3" y="899431"/>
            <a:ext cx="7947355" cy="192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52E653-09B7-F68E-4D18-A2B00DF0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83" y="3078133"/>
            <a:ext cx="7932874" cy="16628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8DBC326-673B-E195-4C7E-942FE7D77987}"/>
              </a:ext>
            </a:extLst>
          </p:cNvPr>
          <p:cNvSpPr txBox="1"/>
          <p:nvPr/>
        </p:nvSpPr>
        <p:spPr>
          <a:xfrm>
            <a:off x="284783" y="4925160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Bilateral trade links between the USA and the EU broken down by goods and services (source: Eurostat, EU Commission).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4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8844-9DFC-A00A-778D-CE9A5875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F4BE57-421E-E960-BFDA-2F6430C4D057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907173-9C15-8117-A73E-0CA495F6B832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34C97C-CA75-5B4F-B43C-70EAC14966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E6B29E-5306-14C9-8345-63793DB5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1" y="572249"/>
            <a:ext cx="7815135" cy="43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3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2F3A-D525-1B90-4153-B12EA002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C847AF-7BE2-A833-CF63-337E1156E25D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55E3C2-936C-1831-377B-E8349D61C145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FD4113-319A-ECE4-FA7F-8D233A94D1A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67F9D-1B03-3E69-4B3B-9AA52F5C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2" y="856265"/>
            <a:ext cx="8086233" cy="45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8F71-42AC-DE0B-784A-95F3AC81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3B9ED5-5974-6AD9-2D17-B66A8DD2A9FC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AAAF9D-4A0D-7694-7EA7-A0C2DDCAD070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0B7E67-49E0-16A8-6812-2BF8E6B6D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999C84-1C1B-508D-34A2-922F7B92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8" y="651432"/>
            <a:ext cx="5612494" cy="31579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C3D7DE-71BD-FA60-D7CA-C39E67E7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1" y="3651719"/>
            <a:ext cx="5339262" cy="30042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AD00C8-8F32-4E05-8111-6FC5EF14CBAC}"/>
              </a:ext>
            </a:extLst>
          </p:cNvPr>
          <p:cNvSpPr txBox="1"/>
          <p:nvPr/>
        </p:nvSpPr>
        <p:spPr>
          <a:xfrm>
            <a:off x="2788320" y="3959763"/>
            <a:ext cx="15467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Interchange B and A </a:t>
            </a:r>
          </a:p>
        </p:txBody>
      </p:sp>
    </p:spTree>
    <p:extLst>
      <p:ext uri="{BB962C8B-B14F-4D97-AF65-F5344CB8AC3E}">
        <p14:creationId xmlns:p14="http://schemas.microsoft.com/office/powerpoint/2010/main" val="4246016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E43F7C-9BAE-6E41-8195-247C32B0F4B6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 – Exercise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37DDB0-0D0A-9B76-676D-582E3B547858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4" y="861155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68" y="880380"/>
            <a:ext cx="4591042" cy="57149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6F8A3BB-FD45-6AAF-57B8-21371D4D7101}"/>
              </a:ext>
            </a:extLst>
          </p:cNvPr>
          <p:cNvSpPr txBox="1"/>
          <p:nvPr/>
        </p:nvSpPr>
        <p:spPr>
          <a:xfrm>
            <a:off x="3160643" y="1552930"/>
            <a:ext cx="400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optimal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Country 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42AC96E-083B-46A2-81AF-1AA9A32FD560}"/>
              </a:ext>
            </a:extLst>
          </p:cNvPr>
          <p:cNvSpPr txBox="1"/>
          <p:nvPr/>
        </p:nvSpPr>
        <p:spPr>
          <a:xfrm>
            <a:off x="7478184" y="1554530"/>
            <a:ext cx="341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https://www.wolframalpha.com/</a:t>
            </a:r>
            <a:r>
              <a:rPr lang="de-DE" dirty="0"/>
              <a:t> 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2381C12-8E67-465B-9E74-6DF67EC34AD3}"/>
              </a:ext>
            </a:extLst>
          </p:cNvPr>
          <p:cNvGrpSpPr/>
          <p:nvPr/>
        </p:nvGrpSpPr>
        <p:grpSpPr>
          <a:xfrm>
            <a:off x="467373" y="1596667"/>
            <a:ext cx="1579680" cy="372240"/>
            <a:chOff x="467373" y="1596667"/>
            <a:chExt cx="157968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995030-68C7-476F-8CEC-47EB29F5318D}"/>
                    </a:ext>
                  </a:extLst>
                </p14:cNvPr>
                <p14:cNvContentPartPr/>
                <p14:nvPr/>
              </p14:nvContentPartPr>
              <p14:xfrm>
                <a:off x="568533" y="1757587"/>
                <a:ext cx="21600" cy="181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995030-68C7-476F-8CEC-47EB29F531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213" y="1753267"/>
                  <a:ext cx="30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856462E-5195-4540-8C3C-DBB66477E685}"/>
                    </a:ext>
                  </a:extLst>
                </p14:cNvPr>
                <p14:cNvContentPartPr/>
                <p14:nvPr/>
              </p14:nvContentPartPr>
              <p14:xfrm>
                <a:off x="467373" y="1741027"/>
                <a:ext cx="203760" cy="218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856462E-5195-4540-8C3C-DBB66477E6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3053" y="1736707"/>
                  <a:ext cx="212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1E9CF5-6A4F-415B-8E9E-E9E55BDC783F}"/>
                    </a:ext>
                  </a:extLst>
                </p14:cNvPr>
                <p14:cNvContentPartPr/>
                <p14:nvPr/>
              </p14:nvContentPartPr>
              <p14:xfrm>
                <a:off x="752853" y="1696747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1E9CF5-6A4F-415B-8E9E-E9E55BDC78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533" y="1692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D0952F-DAB4-4B32-8A4B-14BA58658BD0}"/>
                    </a:ext>
                  </a:extLst>
                </p14:cNvPr>
                <p14:cNvContentPartPr/>
                <p14:nvPr/>
              </p14:nvContentPartPr>
              <p14:xfrm>
                <a:off x="692013" y="1596667"/>
                <a:ext cx="130680" cy="136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D0952F-DAB4-4B32-8A4B-14BA58658B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7693" y="1592347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A0C5DB0-E512-436F-A380-6B6DF20B7F62}"/>
                    </a:ext>
                  </a:extLst>
                </p14:cNvPr>
                <p14:cNvContentPartPr/>
                <p14:nvPr/>
              </p14:nvContentPartPr>
              <p14:xfrm>
                <a:off x="810453" y="1832107"/>
                <a:ext cx="21960" cy="1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A0C5DB0-E512-436F-A380-6B6DF20B7F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133" y="1827787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A20013F-8493-4CE4-8E2A-EA02F000B21D}"/>
                    </a:ext>
                  </a:extLst>
                </p14:cNvPr>
                <p14:cNvContentPartPr/>
                <p14:nvPr/>
              </p14:nvContentPartPr>
              <p14:xfrm>
                <a:off x="831333" y="1909867"/>
                <a:ext cx="21600" cy="14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A20013F-8493-4CE4-8E2A-EA02F000B2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013" y="1905547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E3D42E-2F6C-4ED6-ACFA-9B68CB265724}"/>
                    </a:ext>
                  </a:extLst>
                </p14:cNvPr>
                <p14:cNvContentPartPr/>
                <p14:nvPr/>
              </p14:nvContentPartPr>
              <p14:xfrm>
                <a:off x="1042653" y="1791067"/>
                <a:ext cx="54720" cy="177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E3D42E-2F6C-4ED6-ACFA-9B68CB2657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8333" y="1786747"/>
                  <a:ext cx="6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722FC1-4211-46C8-A5C0-A44DEC146C72}"/>
                    </a:ext>
                  </a:extLst>
                </p14:cNvPr>
                <p14:cNvContentPartPr/>
                <p14:nvPr/>
              </p14:nvContentPartPr>
              <p14:xfrm>
                <a:off x="963093" y="1760107"/>
                <a:ext cx="249480" cy="130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722FC1-4211-46C8-A5C0-A44DEC146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8773" y="1755787"/>
                  <a:ext cx="258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309F99-3A2F-4C83-91FC-1AE3C9C4AFCD}"/>
                    </a:ext>
                  </a:extLst>
                </p14:cNvPr>
                <p14:cNvContentPartPr/>
                <p14:nvPr/>
              </p14:nvContentPartPr>
              <p14:xfrm>
                <a:off x="1323453" y="1873147"/>
                <a:ext cx="205920" cy="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309F99-3A2F-4C83-91FC-1AE3C9C4AF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19133" y="1868827"/>
                  <a:ext cx="214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5C585D-A86B-4531-A7A8-20F788DC78F6}"/>
                    </a:ext>
                  </a:extLst>
                </p14:cNvPr>
                <p14:cNvContentPartPr/>
                <p14:nvPr/>
              </p14:nvContentPartPr>
              <p14:xfrm>
                <a:off x="1310133" y="1919587"/>
                <a:ext cx="258840" cy="24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5C585D-A86B-4531-A7A8-20F788DC78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05813" y="1915267"/>
                  <a:ext cx="267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93C1CD-B7C4-4827-AF95-C3118776E379}"/>
                    </a:ext>
                  </a:extLst>
                </p14:cNvPr>
                <p14:cNvContentPartPr/>
                <p14:nvPr/>
              </p14:nvContentPartPr>
              <p14:xfrm>
                <a:off x="1701453" y="1778467"/>
                <a:ext cx="140400" cy="165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93C1CD-B7C4-4827-AF95-C3118776E3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97133" y="1774147"/>
                  <a:ext cx="149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52E848-FF66-44CD-8195-C46F4DDC1F8B}"/>
                    </a:ext>
                  </a:extLst>
                </p14:cNvPr>
                <p14:cNvContentPartPr/>
                <p14:nvPr/>
              </p14:nvContentPartPr>
              <p14:xfrm>
                <a:off x="1763373" y="1750747"/>
                <a:ext cx="116640" cy="12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52E848-FF66-44CD-8195-C46F4DDC1F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9053" y="1746427"/>
                  <a:ext cx="125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5E9566-402F-43E1-8525-93628E1C51A5}"/>
                    </a:ext>
                  </a:extLst>
                </p14:cNvPr>
                <p14:cNvContentPartPr/>
                <p14:nvPr/>
              </p14:nvContentPartPr>
              <p14:xfrm>
                <a:off x="1881813" y="1737787"/>
                <a:ext cx="165240" cy="188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5E9566-402F-43E1-8525-93628E1C51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77493" y="1733467"/>
                  <a:ext cx="1738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812C89D-A919-48B6-B121-876E5FB5DB86}"/>
              </a:ext>
            </a:extLst>
          </p:cNvPr>
          <p:cNvGrpSpPr/>
          <p:nvPr/>
        </p:nvGrpSpPr>
        <p:grpSpPr>
          <a:xfrm>
            <a:off x="2222013" y="1767667"/>
            <a:ext cx="737640" cy="177840"/>
            <a:chOff x="2222013" y="1767667"/>
            <a:chExt cx="73764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C7A049-7F2B-4D34-8ED6-B752F6F1E1A1}"/>
                    </a:ext>
                  </a:extLst>
                </p14:cNvPr>
                <p14:cNvContentPartPr/>
                <p14:nvPr/>
              </p14:nvContentPartPr>
              <p14:xfrm>
                <a:off x="2222013" y="1839307"/>
                <a:ext cx="170280" cy="1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C7A049-7F2B-4D34-8ED6-B752F6F1E1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17693" y="1834987"/>
                  <a:ext cx="178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E8D3A49-8244-4AB4-80E9-215E3D7831C4}"/>
                    </a:ext>
                  </a:extLst>
                </p14:cNvPr>
                <p14:cNvContentPartPr/>
                <p14:nvPr/>
              </p14:nvContentPartPr>
              <p14:xfrm>
                <a:off x="2451693" y="1767667"/>
                <a:ext cx="173880" cy="164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E8D3A49-8244-4AB4-80E9-215E3D7831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7373" y="1763347"/>
                  <a:ext cx="182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709A88-0E7E-4D3E-BF48-B19FFAF67124}"/>
                    </a:ext>
                  </a:extLst>
                </p14:cNvPr>
                <p14:cNvContentPartPr/>
                <p14:nvPr/>
              </p14:nvContentPartPr>
              <p14:xfrm>
                <a:off x="2643573" y="1779547"/>
                <a:ext cx="112320" cy="139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709A88-0E7E-4D3E-BF48-B19FFAF671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9253" y="1775227"/>
                  <a:ext cx="12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55DCFC4-7EE8-406D-93CA-AD5C3216F1F9}"/>
                    </a:ext>
                  </a:extLst>
                </p14:cNvPr>
                <p14:cNvContentPartPr/>
                <p14:nvPr/>
              </p14:nvContentPartPr>
              <p14:xfrm>
                <a:off x="2839413" y="1797907"/>
                <a:ext cx="120240" cy="147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55DCFC4-7EE8-406D-93CA-AD5C3216F1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5093" y="1793587"/>
                  <a:ext cx="128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D5D62D-2EE4-48CC-A689-28C5997FE27F}"/>
                    </a:ext>
                  </a:extLst>
                </p14:cNvPr>
                <p14:cNvContentPartPr/>
                <p14:nvPr/>
              </p14:nvContentPartPr>
              <p14:xfrm>
                <a:off x="2862093" y="1818067"/>
                <a:ext cx="87840" cy="104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D5D62D-2EE4-48CC-A689-28C5997FE2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57773" y="1813747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6F9B96F-5EC8-44C1-AF9A-17820E097B29}"/>
              </a:ext>
            </a:extLst>
          </p:cNvPr>
          <p:cNvGrpSpPr/>
          <p:nvPr/>
        </p:nvGrpSpPr>
        <p:grpSpPr>
          <a:xfrm>
            <a:off x="450813" y="2117227"/>
            <a:ext cx="730080" cy="311760"/>
            <a:chOff x="450813" y="2117227"/>
            <a:chExt cx="7300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E1BAA07-979B-4CAC-B0E4-2F0C8F1F3F05}"/>
                    </a:ext>
                  </a:extLst>
                </p14:cNvPr>
                <p14:cNvContentPartPr/>
                <p14:nvPr/>
              </p14:nvContentPartPr>
              <p14:xfrm>
                <a:off x="450813" y="2197507"/>
                <a:ext cx="170280" cy="231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E1BAA07-979B-4CAC-B0E4-2F0C8F1F3F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6493" y="2193187"/>
                  <a:ext cx="178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26A099-1515-4899-979A-BB62993924D4}"/>
                    </a:ext>
                  </a:extLst>
                </p14:cNvPr>
                <p14:cNvContentPartPr/>
                <p14:nvPr/>
              </p14:nvContentPartPr>
              <p14:xfrm>
                <a:off x="635493" y="2123707"/>
                <a:ext cx="69480" cy="100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26A099-1515-4899-979A-BB62993924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1173" y="2119387"/>
                  <a:ext cx="78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C50914-9DFB-4A77-B5BF-8E99D48C1408}"/>
                    </a:ext>
                  </a:extLst>
                </p14:cNvPr>
                <p14:cNvContentPartPr/>
                <p14:nvPr/>
              </p14:nvContentPartPr>
              <p14:xfrm>
                <a:off x="681573" y="2117227"/>
                <a:ext cx="80640" cy="138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C50914-9DFB-4A77-B5BF-8E99D48C14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253" y="2112907"/>
                  <a:ext cx="89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CAE8B8-9546-4BCC-B1CC-A2F65E891C86}"/>
                    </a:ext>
                  </a:extLst>
                </p14:cNvPr>
                <p14:cNvContentPartPr/>
                <p14:nvPr/>
              </p14:nvContentPartPr>
              <p14:xfrm>
                <a:off x="891453" y="2238187"/>
                <a:ext cx="24480" cy="145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CAE8B8-9546-4BCC-B1CC-A2F65E891C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7133" y="2233867"/>
                  <a:ext cx="33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6968A2-9437-4793-AB66-CBB40CCDF81B}"/>
                    </a:ext>
                  </a:extLst>
                </p14:cNvPr>
                <p14:cNvContentPartPr/>
                <p14:nvPr/>
              </p14:nvContentPartPr>
              <p14:xfrm>
                <a:off x="1070373" y="2247187"/>
                <a:ext cx="24480" cy="176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6968A2-9437-4793-AB66-CBB40CCDF8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6053" y="2242867"/>
                  <a:ext cx="33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FF3161-1D2D-4D5E-916A-E8C1A22E9BE8}"/>
                    </a:ext>
                  </a:extLst>
                </p14:cNvPr>
                <p14:cNvContentPartPr/>
                <p14:nvPr/>
              </p14:nvContentPartPr>
              <p14:xfrm>
                <a:off x="996573" y="2203987"/>
                <a:ext cx="184320" cy="91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FF3161-1D2D-4D5E-916A-E8C1A22E9B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2253" y="2199667"/>
                  <a:ext cx="1929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F09884B-246A-44E2-8E8B-4A3BF9DF671B}"/>
                  </a:ext>
                </a:extLst>
              </p14:cNvPr>
              <p14:cNvContentPartPr/>
              <p14:nvPr/>
            </p14:nvContentPartPr>
            <p14:xfrm>
              <a:off x="1345053" y="2284267"/>
              <a:ext cx="157680" cy="936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F09884B-246A-44E2-8E8B-4A3BF9DF67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40733" y="2279947"/>
                <a:ext cx="1663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ABC6E48-F6A6-49B8-BC59-C62821993E98}"/>
              </a:ext>
            </a:extLst>
          </p:cNvPr>
          <p:cNvGrpSpPr/>
          <p:nvPr/>
        </p:nvGrpSpPr>
        <p:grpSpPr>
          <a:xfrm>
            <a:off x="1766613" y="2211547"/>
            <a:ext cx="459360" cy="209160"/>
            <a:chOff x="1766613" y="2211547"/>
            <a:chExt cx="4593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AA0E50-7FAA-4D89-BD26-C0261A612574}"/>
                    </a:ext>
                  </a:extLst>
                </p14:cNvPr>
                <p14:cNvContentPartPr/>
                <p14:nvPr/>
              </p14:nvContentPartPr>
              <p14:xfrm>
                <a:off x="1766613" y="2250427"/>
                <a:ext cx="118440" cy="170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AA0E50-7FAA-4D89-BD26-C0261A6125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2293" y="2246107"/>
                  <a:ext cx="12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B7BF06C-496E-492E-B722-14C4B97E44D3}"/>
                    </a:ext>
                  </a:extLst>
                </p14:cNvPr>
                <p14:cNvContentPartPr/>
                <p14:nvPr/>
              </p14:nvContentPartPr>
              <p14:xfrm>
                <a:off x="1830693" y="2211547"/>
                <a:ext cx="372600" cy="172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B7BF06C-496E-492E-B722-14C4B97E44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26373" y="2207227"/>
                  <a:ext cx="38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D8864B-338E-4AEE-93F4-77DA1B56DC38}"/>
                    </a:ext>
                  </a:extLst>
                </p14:cNvPr>
                <p14:cNvContentPartPr/>
                <p14:nvPr/>
              </p14:nvContentPartPr>
              <p14:xfrm>
                <a:off x="2084853" y="2323147"/>
                <a:ext cx="141120" cy="22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D8864B-338E-4AEE-93F4-77DA1B56DC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80533" y="2318827"/>
                  <a:ext cx="149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96F012E-6131-4D06-8461-2D2492FE2C14}"/>
              </a:ext>
            </a:extLst>
          </p:cNvPr>
          <p:cNvGrpSpPr/>
          <p:nvPr/>
        </p:nvGrpSpPr>
        <p:grpSpPr>
          <a:xfrm>
            <a:off x="2463573" y="2247187"/>
            <a:ext cx="591480" cy="136800"/>
            <a:chOff x="2463573" y="2247187"/>
            <a:chExt cx="59148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8496D13-296C-4B67-84FE-15DF890FA728}"/>
                    </a:ext>
                  </a:extLst>
                </p14:cNvPr>
                <p14:cNvContentPartPr/>
                <p14:nvPr/>
              </p14:nvContentPartPr>
              <p14:xfrm>
                <a:off x="2463573" y="2247187"/>
                <a:ext cx="182520" cy="136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8496D13-296C-4B67-84FE-15DF890FA7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9253" y="2242867"/>
                  <a:ext cx="19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E592EA2-E4D6-4F9C-9DB7-4B260A258EA6}"/>
                    </a:ext>
                  </a:extLst>
                </p14:cNvPr>
                <p14:cNvContentPartPr/>
                <p14:nvPr/>
              </p14:nvContentPartPr>
              <p14:xfrm>
                <a:off x="2647533" y="2257267"/>
                <a:ext cx="131040" cy="108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E592EA2-E4D6-4F9C-9DB7-4B260A258E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43213" y="2252947"/>
                  <a:ext cx="13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CB45D7-1213-418E-B44B-55AFCABE57A0}"/>
                    </a:ext>
                  </a:extLst>
                </p14:cNvPr>
                <p14:cNvContentPartPr/>
                <p14:nvPr/>
              </p14:nvContentPartPr>
              <p14:xfrm>
                <a:off x="2900253" y="2256547"/>
                <a:ext cx="154800" cy="122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CB45D7-1213-418E-B44B-55AFCABE57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5933" y="2252227"/>
                  <a:ext cx="1634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5D766A-2031-44E9-8557-B6BD1C5E46A8}"/>
              </a:ext>
            </a:extLst>
          </p:cNvPr>
          <p:cNvGrpSpPr/>
          <p:nvPr/>
        </p:nvGrpSpPr>
        <p:grpSpPr>
          <a:xfrm>
            <a:off x="4129653" y="1986907"/>
            <a:ext cx="1526040" cy="288360"/>
            <a:chOff x="4129653" y="1986907"/>
            <a:chExt cx="15260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66D200-7969-49DD-A3E4-F156621A5678}"/>
                    </a:ext>
                  </a:extLst>
                </p14:cNvPr>
                <p14:cNvContentPartPr/>
                <p14:nvPr/>
              </p14:nvContentPartPr>
              <p14:xfrm>
                <a:off x="4258893" y="2099227"/>
                <a:ext cx="14400" cy="176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66D200-7969-49DD-A3E4-F156621A56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4573" y="2094907"/>
                  <a:ext cx="23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A9076E-77D7-4AA4-B95A-DE02429FB8DE}"/>
                    </a:ext>
                  </a:extLst>
                </p14:cNvPr>
                <p14:cNvContentPartPr/>
                <p14:nvPr/>
              </p14:nvContentPartPr>
              <p14:xfrm>
                <a:off x="4129653" y="2083747"/>
                <a:ext cx="267480" cy="177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A9076E-77D7-4AA4-B95A-DE02429FB8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25333" y="2079427"/>
                  <a:ext cx="27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04D2AA-8744-4896-8BF1-703CB862A346}"/>
                    </a:ext>
                  </a:extLst>
                </p14:cNvPr>
                <p14:cNvContentPartPr/>
                <p14:nvPr/>
              </p14:nvContentPartPr>
              <p14:xfrm>
                <a:off x="4455453" y="1998787"/>
                <a:ext cx="25200" cy="133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04D2AA-8744-4896-8BF1-703CB862A3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1133" y="1994467"/>
                  <a:ext cx="33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1B4A78-0471-4303-BB2F-28ED8F1EE3CC}"/>
                    </a:ext>
                  </a:extLst>
                </p14:cNvPr>
                <p14:cNvContentPartPr/>
                <p14:nvPr/>
              </p14:nvContentPartPr>
              <p14:xfrm>
                <a:off x="4376253" y="1986907"/>
                <a:ext cx="195120" cy="148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1B4A78-0471-4303-BB2F-28ED8F1EE3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1933" y="1982587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EAFECBD-F26B-4DED-A3F2-798D5000163D}"/>
                    </a:ext>
                  </a:extLst>
                </p14:cNvPr>
                <p14:cNvContentPartPr/>
                <p14:nvPr/>
              </p14:nvContentPartPr>
              <p14:xfrm>
                <a:off x="4690533" y="2161867"/>
                <a:ext cx="240840" cy="12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EAFECBD-F26B-4DED-A3F2-798D500016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6213" y="2157547"/>
                  <a:ext cx="249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A724E8-6A50-4733-8814-8681C5B12777}"/>
                    </a:ext>
                  </a:extLst>
                </p14:cNvPr>
                <p14:cNvContentPartPr/>
                <p14:nvPr/>
              </p14:nvContentPartPr>
              <p14:xfrm>
                <a:off x="4711413" y="2210107"/>
                <a:ext cx="245880" cy="27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A724E8-6A50-4733-8814-8681C5B127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07093" y="2205787"/>
                  <a:ext cx="254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289888-B7B0-4FDA-B6B7-6F73242C7038}"/>
                    </a:ext>
                  </a:extLst>
                </p14:cNvPr>
                <p14:cNvContentPartPr/>
                <p14:nvPr/>
              </p14:nvContentPartPr>
              <p14:xfrm>
                <a:off x="5040093" y="2093107"/>
                <a:ext cx="155160" cy="16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289888-B7B0-4FDA-B6B7-6F73242C70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5773" y="2088787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22F3023-A27D-4D34-AADC-A34A5482B414}"/>
                    </a:ext>
                  </a:extLst>
                </p14:cNvPr>
                <p14:cNvContentPartPr/>
                <p14:nvPr/>
              </p14:nvContentPartPr>
              <p14:xfrm>
                <a:off x="5067093" y="2065387"/>
                <a:ext cx="141480" cy="6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22F3023-A27D-4D34-AADC-A34A5482B4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2773" y="2061067"/>
                  <a:ext cx="150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428C0B-12EA-4C14-9422-E8CB36F56CB4}"/>
                    </a:ext>
                  </a:extLst>
                </p14:cNvPr>
                <p14:cNvContentPartPr/>
                <p14:nvPr/>
              </p14:nvContentPartPr>
              <p14:xfrm>
                <a:off x="5254293" y="2037667"/>
                <a:ext cx="401400" cy="16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428C0B-12EA-4C14-9422-E8CB36F56C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9973" y="2033347"/>
                  <a:ext cx="4100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AEF43FC-CF29-4F7C-8A41-3135BEFC71AA}"/>
              </a:ext>
            </a:extLst>
          </p:cNvPr>
          <p:cNvGrpSpPr/>
          <p:nvPr/>
        </p:nvGrpSpPr>
        <p:grpSpPr>
          <a:xfrm>
            <a:off x="5836413" y="2025067"/>
            <a:ext cx="587880" cy="201240"/>
            <a:chOff x="5836413" y="2025067"/>
            <a:chExt cx="58788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D823CC-E9A8-4D80-9DFB-E2807F9600C4}"/>
                    </a:ext>
                  </a:extLst>
                </p14:cNvPr>
                <p14:cNvContentPartPr/>
                <p14:nvPr/>
              </p14:nvContentPartPr>
              <p14:xfrm>
                <a:off x="5836413" y="2025067"/>
                <a:ext cx="227520" cy="168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D823CC-E9A8-4D80-9DFB-E2807F9600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32093" y="2020747"/>
                  <a:ext cx="236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2509F84-3167-46A2-A396-4F70A2E62D7F}"/>
                    </a:ext>
                  </a:extLst>
                </p14:cNvPr>
                <p14:cNvContentPartPr/>
                <p14:nvPr/>
              </p14:nvContentPartPr>
              <p14:xfrm>
                <a:off x="6071493" y="2060347"/>
                <a:ext cx="91800" cy="142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2509F84-3167-46A2-A396-4F70A2E62D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67173" y="2056027"/>
                  <a:ext cx="100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781757-4670-4782-90EF-473806BDD8F5}"/>
                    </a:ext>
                  </a:extLst>
                </p14:cNvPr>
                <p14:cNvContentPartPr/>
                <p14:nvPr/>
              </p14:nvContentPartPr>
              <p14:xfrm>
                <a:off x="6288573" y="2077627"/>
                <a:ext cx="135720" cy="148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781757-4670-4782-90EF-473806BDD8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84253" y="2073307"/>
                  <a:ext cx="144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6656CC7-542F-4002-94E3-5C09BF79BEF7}"/>
              </a:ext>
            </a:extLst>
          </p:cNvPr>
          <p:cNvGrpSpPr/>
          <p:nvPr/>
        </p:nvGrpSpPr>
        <p:grpSpPr>
          <a:xfrm>
            <a:off x="4193373" y="2371027"/>
            <a:ext cx="348840" cy="319680"/>
            <a:chOff x="4193373" y="2371027"/>
            <a:chExt cx="34884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10DB50-5B93-49B3-9114-8FB402D09AC1}"/>
                    </a:ext>
                  </a:extLst>
                </p14:cNvPr>
                <p14:cNvContentPartPr/>
                <p14:nvPr/>
              </p14:nvContentPartPr>
              <p14:xfrm>
                <a:off x="4193373" y="2472907"/>
                <a:ext cx="196560" cy="217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10DB50-5B93-49B3-9114-8FB402D09A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89053" y="2468587"/>
                  <a:ext cx="205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82421FF-B0FD-4CDF-82CE-6BE1A32061F3}"/>
                    </a:ext>
                  </a:extLst>
                </p14:cNvPr>
                <p14:cNvContentPartPr/>
                <p14:nvPr/>
              </p14:nvContentPartPr>
              <p14:xfrm>
                <a:off x="4460853" y="2389387"/>
                <a:ext cx="34560" cy="118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82421FF-B0FD-4CDF-82CE-6BE1A32061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6533" y="2385067"/>
                  <a:ext cx="4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837ACE-A464-46C6-952A-B5908A6F121F}"/>
                    </a:ext>
                  </a:extLst>
                </p14:cNvPr>
                <p14:cNvContentPartPr/>
                <p14:nvPr/>
              </p14:nvContentPartPr>
              <p14:xfrm>
                <a:off x="4394613" y="2371027"/>
                <a:ext cx="147600" cy="141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837ACE-A464-46C6-952A-B5908A6F1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90293" y="2366707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5D7E86A-2B7C-4402-BF26-3339C0A0871B}"/>
              </a:ext>
            </a:extLst>
          </p:cNvPr>
          <p:cNvGrpSpPr/>
          <p:nvPr/>
        </p:nvGrpSpPr>
        <p:grpSpPr>
          <a:xfrm>
            <a:off x="4728333" y="2571187"/>
            <a:ext cx="196560" cy="75600"/>
            <a:chOff x="4728333" y="2571187"/>
            <a:chExt cx="196560" cy="7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BBD7366-E815-416C-BFF4-3E91AA0A495C}"/>
                    </a:ext>
                  </a:extLst>
                </p14:cNvPr>
                <p14:cNvContentPartPr/>
                <p14:nvPr/>
              </p14:nvContentPartPr>
              <p14:xfrm>
                <a:off x="4735173" y="2571187"/>
                <a:ext cx="189720" cy="16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BBD7366-E815-416C-BFF4-3E91AA0A49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30853" y="2566867"/>
                  <a:ext cx="19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B893FE-0F44-46FD-92B5-E432BB38AF90}"/>
                    </a:ext>
                  </a:extLst>
                </p14:cNvPr>
                <p14:cNvContentPartPr/>
                <p14:nvPr/>
              </p14:nvContentPartPr>
              <p14:xfrm>
                <a:off x="4728333" y="2628067"/>
                <a:ext cx="160560" cy="18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B893FE-0F44-46FD-92B5-E432BB38AF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4013" y="2623747"/>
                  <a:ext cx="1692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5315692-F082-4E64-9A67-F61CAB2FCB5C}"/>
              </a:ext>
            </a:extLst>
          </p:cNvPr>
          <p:cNvGrpSpPr/>
          <p:nvPr/>
        </p:nvGrpSpPr>
        <p:grpSpPr>
          <a:xfrm>
            <a:off x="5547333" y="2467147"/>
            <a:ext cx="360000" cy="195120"/>
            <a:chOff x="5547333" y="2467147"/>
            <a:chExt cx="3600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E951DE-A5F2-4DFF-B738-5F40BEDA3B52}"/>
                    </a:ext>
                  </a:extLst>
                </p14:cNvPr>
                <p14:cNvContentPartPr/>
                <p14:nvPr/>
              </p14:nvContentPartPr>
              <p14:xfrm>
                <a:off x="5547333" y="2467147"/>
                <a:ext cx="140760" cy="195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E951DE-A5F2-4DFF-B738-5F40BEDA3B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43013" y="2462827"/>
                  <a:ext cx="149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5598289-EF7B-4A37-B6C8-A9E1833EB6BD}"/>
                    </a:ext>
                  </a:extLst>
                </p14:cNvPr>
                <p14:cNvContentPartPr/>
                <p14:nvPr/>
              </p14:nvContentPartPr>
              <p14:xfrm>
                <a:off x="5770173" y="2532667"/>
                <a:ext cx="135720" cy="122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5598289-EF7B-4A37-B6C8-A9E1833EB6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65853" y="2528347"/>
                  <a:ext cx="14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E80DBD-D6E9-47D4-8E3D-BCBA739687C2}"/>
                    </a:ext>
                  </a:extLst>
                </p14:cNvPr>
                <p14:cNvContentPartPr/>
                <p14:nvPr/>
              </p14:nvContentPartPr>
              <p14:xfrm>
                <a:off x="5786013" y="2517547"/>
                <a:ext cx="121320" cy="129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E80DBD-D6E9-47D4-8E3D-BCBA739687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1693" y="2513227"/>
                  <a:ext cx="1299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F12561A-CE3F-42EE-8477-91ADE04DDDC3}"/>
              </a:ext>
            </a:extLst>
          </p:cNvPr>
          <p:cNvGrpSpPr/>
          <p:nvPr/>
        </p:nvGrpSpPr>
        <p:grpSpPr>
          <a:xfrm>
            <a:off x="6794733" y="2331067"/>
            <a:ext cx="453960" cy="273960"/>
            <a:chOff x="6794733" y="2331067"/>
            <a:chExt cx="45396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74BD48-BD8C-43A0-AE23-DDFBFF79C5DE}"/>
                    </a:ext>
                  </a:extLst>
                </p14:cNvPr>
                <p14:cNvContentPartPr/>
                <p14:nvPr/>
              </p14:nvContentPartPr>
              <p14:xfrm>
                <a:off x="6794733" y="2423947"/>
                <a:ext cx="269640" cy="9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74BD48-BD8C-43A0-AE23-DDFBFF79C5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413" y="2419627"/>
                  <a:ext cx="27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EED733-5579-4D08-8DF8-08142EFFC21F}"/>
                    </a:ext>
                  </a:extLst>
                </p14:cNvPr>
                <p14:cNvContentPartPr/>
                <p14:nvPr/>
              </p14:nvContentPartPr>
              <p14:xfrm>
                <a:off x="7017933" y="2331067"/>
                <a:ext cx="230760" cy="273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EED733-5579-4D08-8DF8-08142EFFC2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3613" y="2326747"/>
                  <a:ext cx="239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06FC5E6E-CAF1-40EC-BA2C-699891E49FF7}"/>
              </a:ext>
            </a:extLst>
          </p:cNvPr>
          <p:cNvGrpSpPr/>
          <p:nvPr/>
        </p:nvGrpSpPr>
        <p:grpSpPr>
          <a:xfrm>
            <a:off x="7617333" y="2282827"/>
            <a:ext cx="993600" cy="209880"/>
            <a:chOff x="7617333" y="2282827"/>
            <a:chExt cx="9936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17B5627-0146-45DB-BD75-414F5DCAA269}"/>
                    </a:ext>
                  </a:extLst>
                </p14:cNvPr>
                <p14:cNvContentPartPr/>
                <p14:nvPr/>
              </p14:nvContentPartPr>
              <p14:xfrm>
                <a:off x="7617333" y="2353027"/>
                <a:ext cx="126720" cy="139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17B5627-0146-45DB-BD75-414F5DCAA2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13013" y="2348707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B000087-2E94-45B1-9C52-B453D9E8F663}"/>
                    </a:ext>
                  </a:extLst>
                </p14:cNvPr>
                <p14:cNvContentPartPr/>
                <p14:nvPr/>
              </p14:nvContentPartPr>
              <p14:xfrm>
                <a:off x="7755573" y="2380027"/>
                <a:ext cx="145080" cy="75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B000087-2E94-45B1-9C52-B453D9E8F6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51253" y="2375707"/>
                  <a:ext cx="153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38B35A-E954-4058-939A-6AD5F7844537}"/>
                    </a:ext>
                  </a:extLst>
                </p14:cNvPr>
                <p14:cNvContentPartPr/>
                <p14:nvPr/>
              </p14:nvContentPartPr>
              <p14:xfrm>
                <a:off x="7967973" y="2282827"/>
                <a:ext cx="19800" cy="166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38B35A-E954-4058-939A-6AD5F78445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3653" y="2278507"/>
                  <a:ext cx="2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F32F224-ED06-4F67-87DC-4E6BE7E65F04}"/>
                    </a:ext>
                  </a:extLst>
                </p14:cNvPr>
                <p14:cNvContentPartPr/>
                <p14:nvPr/>
              </p14:nvContentPartPr>
              <p14:xfrm>
                <a:off x="8035293" y="2371387"/>
                <a:ext cx="115920" cy="83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F32F224-ED06-4F67-87DC-4E6BE7E65F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0973" y="2367067"/>
                  <a:ext cx="124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16A7885-AD3C-4B3C-81BA-B1E2701A4B36}"/>
                    </a:ext>
                  </a:extLst>
                </p14:cNvPr>
                <p14:cNvContentPartPr/>
                <p14:nvPr/>
              </p14:nvContentPartPr>
              <p14:xfrm>
                <a:off x="8151573" y="2288947"/>
                <a:ext cx="156600" cy="155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16A7885-AD3C-4B3C-81BA-B1E2701A4B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47253" y="2284627"/>
                  <a:ext cx="16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89FBD90-B44C-4BDF-8DBA-7FC8B8E8341B}"/>
                    </a:ext>
                  </a:extLst>
                </p14:cNvPr>
                <p14:cNvContentPartPr/>
                <p14:nvPr/>
              </p14:nvContentPartPr>
              <p14:xfrm>
                <a:off x="8326533" y="2294347"/>
                <a:ext cx="284400" cy="144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89FBD90-B44C-4BDF-8DBA-7FC8B8E834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2213" y="2290027"/>
                  <a:ext cx="293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9628438-9A39-4695-BD71-BB09C223161F}"/>
              </a:ext>
            </a:extLst>
          </p:cNvPr>
          <p:cNvGrpSpPr/>
          <p:nvPr/>
        </p:nvGrpSpPr>
        <p:grpSpPr>
          <a:xfrm>
            <a:off x="8879133" y="2218027"/>
            <a:ext cx="910080" cy="399240"/>
            <a:chOff x="8879133" y="2218027"/>
            <a:chExt cx="91008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F0723C8-79EB-453B-9688-DB8985292132}"/>
                    </a:ext>
                  </a:extLst>
                </p14:cNvPr>
                <p14:cNvContentPartPr/>
                <p14:nvPr/>
              </p14:nvContentPartPr>
              <p14:xfrm>
                <a:off x="8879133" y="2325667"/>
                <a:ext cx="136440" cy="132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F0723C8-79EB-453B-9688-DB89852921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74813" y="2321347"/>
                  <a:ext cx="14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5AFA396-BF44-467C-91AD-71EB433A646D}"/>
                    </a:ext>
                  </a:extLst>
                </p14:cNvPr>
                <p14:cNvContentPartPr/>
                <p14:nvPr/>
              </p14:nvContentPartPr>
              <p14:xfrm>
                <a:off x="8981373" y="2327467"/>
                <a:ext cx="296640" cy="289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5AFA396-BF44-467C-91AD-71EB433A64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7053" y="2323147"/>
                  <a:ext cx="305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F85EF3-7222-4164-9052-C7E12B535854}"/>
                    </a:ext>
                  </a:extLst>
                </p14:cNvPr>
                <p14:cNvContentPartPr/>
                <p14:nvPr/>
              </p14:nvContentPartPr>
              <p14:xfrm>
                <a:off x="9312213" y="2349067"/>
                <a:ext cx="9000" cy="66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F85EF3-7222-4164-9052-C7E12B5358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07893" y="2344747"/>
                  <a:ext cx="1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6932A01-6304-44D0-A0B2-ADCF394CB265}"/>
                    </a:ext>
                  </a:extLst>
                </p14:cNvPr>
                <p14:cNvContentPartPr/>
                <p14:nvPr/>
              </p14:nvContentPartPr>
              <p14:xfrm>
                <a:off x="9362613" y="2218027"/>
                <a:ext cx="89280" cy="206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6932A01-6304-44D0-A0B2-ADCF394CB2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58293" y="2213707"/>
                  <a:ext cx="97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52FDD34-E554-40BA-A57E-BBFF251D38CC}"/>
                    </a:ext>
                  </a:extLst>
                </p14:cNvPr>
                <p14:cNvContentPartPr/>
                <p14:nvPr/>
              </p14:nvContentPartPr>
              <p14:xfrm>
                <a:off x="9329853" y="2243227"/>
                <a:ext cx="360" cy="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52FDD34-E554-40BA-A57E-BBFF251D38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25533" y="223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DAEF5C0-FA5F-44EF-9A4C-FE686224620C}"/>
                    </a:ext>
                  </a:extLst>
                </p14:cNvPr>
                <p14:cNvContentPartPr/>
                <p14:nvPr/>
              </p14:nvContentPartPr>
              <p14:xfrm>
                <a:off x="9474573" y="2322787"/>
                <a:ext cx="152640" cy="88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DAEF5C0-FA5F-44EF-9A4C-FE68622462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70253" y="2318467"/>
                  <a:ext cx="161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670731C-1C94-4990-8039-A6FC6A610382}"/>
                    </a:ext>
                  </a:extLst>
                </p14:cNvPr>
                <p14:cNvContentPartPr/>
                <p14:nvPr/>
              </p14:nvContentPartPr>
              <p14:xfrm>
                <a:off x="9582933" y="2279227"/>
                <a:ext cx="49320" cy="31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670731C-1C94-4990-8039-A6FC6A6103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78613" y="2274907"/>
                  <a:ext cx="57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4CA74C5-5932-4430-B458-D51F07F006EC}"/>
                    </a:ext>
                  </a:extLst>
                </p14:cNvPr>
                <p14:cNvContentPartPr/>
                <p14:nvPr/>
              </p14:nvContentPartPr>
              <p14:xfrm>
                <a:off x="9634413" y="2346187"/>
                <a:ext cx="154800" cy="44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4CA74C5-5932-4430-B458-D51F07F006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30093" y="2341867"/>
                  <a:ext cx="1634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51907C6-C22B-464C-B94B-B104B8297074}"/>
                  </a:ext>
                </a:extLst>
              </p14:cNvPr>
              <p14:cNvContentPartPr/>
              <p14:nvPr/>
            </p14:nvContentPartPr>
            <p14:xfrm>
              <a:off x="9974973" y="2253307"/>
              <a:ext cx="243000" cy="1299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51907C6-C22B-464C-B94B-B104B829707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970653" y="2248987"/>
                <a:ext cx="25164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5F630A9-AEDD-49A3-A4A7-A9704313C751}"/>
              </a:ext>
            </a:extLst>
          </p:cNvPr>
          <p:cNvGrpSpPr/>
          <p:nvPr/>
        </p:nvGrpSpPr>
        <p:grpSpPr>
          <a:xfrm>
            <a:off x="10423893" y="2154667"/>
            <a:ext cx="1068840" cy="339120"/>
            <a:chOff x="10423893" y="2154667"/>
            <a:chExt cx="10688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1FBEBB5-6E5A-49AA-9B29-2E9DF765DCE6}"/>
                    </a:ext>
                  </a:extLst>
                </p14:cNvPr>
                <p14:cNvContentPartPr/>
                <p14:nvPr/>
              </p14:nvContentPartPr>
              <p14:xfrm>
                <a:off x="10423893" y="2288227"/>
                <a:ext cx="323640" cy="113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1FBEBB5-6E5A-49AA-9B29-2E9DF765DC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19573" y="2283907"/>
                  <a:ext cx="332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0A7CA1-CDD7-4B60-A4F8-B22FB248AC08}"/>
                    </a:ext>
                  </a:extLst>
                </p14:cNvPr>
                <p14:cNvContentPartPr/>
                <p14:nvPr/>
              </p14:nvContentPartPr>
              <p14:xfrm>
                <a:off x="10774533" y="2180587"/>
                <a:ext cx="201960" cy="185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0A7CA1-CDD7-4B60-A4F8-B22FB248AC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0213" y="2176267"/>
                  <a:ext cx="210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1F9F6E1-C02C-4430-BCDA-D3C92E1D6F91}"/>
                    </a:ext>
                  </a:extLst>
                </p14:cNvPr>
                <p14:cNvContentPartPr/>
                <p14:nvPr/>
              </p14:nvContentPartPr>
              <p14:xfrm>
                <a:off x="10774173" y="2225947"/>
                <a:ext cx="134640" cy="34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1F9F6E1-C02C-4430-BCDA-D3C92E1D6F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69853" y="222162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5DE539F-CECC-4ED5-A3FD-AECB1FD78139}"/>
                    </a:ext>
                  </a:extLst>
                </p14:cNvPr>
                <p14:cNvContentPartPr/>
                <p14:nvPr/>
              </p14:nvContentPartPr>
              <p14:xfrm>
                <a:off x="10998813" y="2274547"/>
                <a:ext cx="119160" cy="81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5DE539F-CECC-4ED5-A3FD-AECB1FD7813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94493" y="2270227"/>
                  <a:ext cx="12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9C8ECA-5CD6-4406-8F8A-0F30E5387EF7}"/>
                    </a:ext>
                  </a:extLst>
                </p14:cNvPr>
                <p14:cNvContentPartPr/>
                <p14:nvPr/>
              </p14:nvContentPartPr>
              <p14:xfrm>
                <a:off x="11155413" y="2154667"/>
                <a:ext cx="337320" cy="339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9C8ECA-5CD6-4406-8F8A-0F30E5387E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51093" y="2150347"/>
                  <a:ext cx="3459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739E60C2-D05D-4EF8-9305-D7C8ABFE101C}"/>
              </a:ext>
            </a:extLst>
          </p:cNvPr>
          <p:cNvGrpSpPr/>
          <p:nvPr/>
        </p:nvGrpSpPr>
        <p:grpSpPr>
          <a:xfrm>
            <a:off x="8439213" y="2697187"/>
            <a:ext cx="737640" cy="221760"/>
            <a:chOff x="8439213" y="2697187"/>
            <a:chExt cx="7376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A8F39D6-D773-49DF-A6FF-DC6AFB086D7F}"/>
                    </a:ext>
                  </a:extLst>
                </p14:cNvPr>
                <p14:cNvContentPartPr/>
                <p14:nvPr/>
              </p14:nvContentPartPr>
              <p14:xfrm>
                <a:off x="8569173" y="2752627"/>
                <a:ext cx="27000" cy="166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A8F39D6-D773-49DF-A6FF-DC6AFB086D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64853" y="2748307"/>
                  <a:ext cx="3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842CE9B-DCC6-40B7-BCA8-8D807DE4955F}"/>
                    </a:ext>
                  </a:extLst>
                </p14:cNvPr>
                <p14:cNvContentPartPr/>
                <p14:nvPr/>
              </p14:nvContentPartPr>
              <p14:xfrm>
                <a:off x="8439213" y="2730667"/>
                <a:ext cx="198720" cy="28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842CE9B-DCC6-40B7-BCA8-8D807DE4955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34893" y="2726347"/>
                  <a:ext cx="20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F84E2CC-09BF-4974-BCD2-39A908853CAE}"/>
                    </a:ext>
                  </a:extLst>
                </p14:cNvPr>
                <p14:cNvContentPartPr/>
                <p14:nvPr/>
              </p14:nvContentPartPr>
              <p14:xfrm>
                <a:off x="8675733" y="2742907"/>
                <a:ext cx="275400" cy="131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F84E2CC-09BF-4974-BCD2-39A908853C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71413" y="2738587"/>
                  <a:ext cx="28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444A571-897E-42EA-8500-F2A0974636EA}"/>
                    </a:ext>
                  </a:extLst>
                </p14:cNvPr>
                <p14:cNvContentPartPr/>
                <p14:nvPr/>
              </p14:nvContentPartPr>
              <p14:xfrm>
                <a:off x="8998293" y="2697187"/>
                <a:ext cx="178560" cy="158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444A571-897E-42EA-8500-F2A0974636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93973" y="2692867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709943A-79D8-493C-8A86-77C4C64CEB50}"/>
              </a:ext>
            </a:extLst>
          </p:cNvPr>
          <p:cNvGrpSpPr/>
          <p:nvPr/>
        </p:nvGrpSpPr>
        <p:grpSpPr>
          <a:xfrm>
            <a:off x="9453693" y="2567587"/>
            <a:ext cx="984960" cy="322920"/>
            <a:chOff x="9453693" y="2567587"/>
            <a:chExt cx="9849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21F5A2A-8B1A-41C0-A66D-C4D9F511F397}"/>
                    </a:ext>
                  </a:extLst>
                </p14:cNvPr>
                <p14:cNvContentPartPr/>
                <p14:nvPr/>
              </p14:nvContentPartPr>
              <p14:xfrm>
                <a:off x="9453693" y="2675947"/>
                <a:ext cx="160200" cy="122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21F5A2A-8B1A-41C0-A66D-C4D9F511F3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49373" y="2671627"/>
                  <a:ext cx="168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7D276B3-E028-4F17-B203-4918FF3A5E5E}"/>
                    </a:ext>
                  </a:extLst>
                </p14:cNvPr>
                <p14:cNvContentPartPr/>
                <p14:nvPr/>
              </p14:nvContentPartPr>
              <p14:xfrm>
                <a:off x="9663933" y="2653627"/>
                <a:ext cx="117720" cy="158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7D276B3-E028-4F17-B203-4918FF3A5E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9613" y="2649307"/>
                  <a:ext cx="12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8ACA5B-4076-4ECA-9D64-CB083D2FDE8B}"/>
                    </a:ext>
                  </a:extLst>
                </p14:cNvPr>
                <p14:cNvContentPartPr/>
                <p14:nvPr/>
              </p14:nvContentPartPr>
              <p14:xfrm>
                <a:off x="9858333" y="2701147"/>
                <a:ext cx="9000" cy="102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8ACA5B-4076-4ECA-9D64-CB083D2FDE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54013" y="2696827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2E255CC-157A-4EFE-80E6-1D0B26FD8E2E}"/>
                    </a:ext>
                  </a:extLst>
                </p14:cNvPr>
                <p14:cNvContentPartPr/>
                <p14:nvPr/>
              </p14:nvContentPartPr>
              <p14:xfrm>
                <a:off x="9665733" y="2666587"/>
                <a:ext cx="154440" cy="223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2E255CC-157A-4EFE-80E6-1D0B26FD8E2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1413" y="2662267"/>
                  <a:ext cx="163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BB9E8F-B665-43B9-A19A-095B76B8E1E4}"/>
                    </a:ext>
                  </a:extLst>
                </p14:cNvPr>
                <p14:cNvContentPartPr/>
                <p14:nvPr/>
              </p14:nvContentPartPr>
              <p14:xfrm>
                <a:off x="9826653" y="2669467"/>
                <a:ext cx="143280" cy="130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BB9E8F-B665-43B9-A19A-095B76B8E1E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2333" y="2665147"/>
                  <a:ext cx="151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15FE0E-888C-460C-B82B-44FEA887ECCA}"/>
                    </a:ext>
                  </a:extLst>
                </p14:cNvPr>
                <p14:cNvContentPartPr/>
                <p14:nvPr/>
              </p14:nvContentPartPr>
              <p14:xfrm>
                <a:off x="9964893" y="2589547"/>
                <a:ext cx="33840" cy="166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15FE0E-888C-460C-B82B-44FEA887EC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60573" y="2585227"/>
                  <a:ext cx="42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4A8ED0-A9F7-44C9-B346-2FC56B8D0F7C}"/>
                    </a:ext>
                  </a:extLst>
                </p14:cNvPr>
                <p14:cNvContentPartPr/>
                <p14:nvPr/>
              </p14:nvContentPartPr>
              <p14:xfrm>
                <a:off x="9902613" y="2574067"/>
                <a:ext cx="85680" cy="77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4A8ED0-A9F7-44C9-B346-2FC56B8D0F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8293" y="2569747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BCF7138-DC9D-4282-9F84-E2C76A738D0A}"/>
                    </a:ext>
                  </a:extLst>
                </p14:cNvPr>
                <p14:cNvContentPartPr/>
                <p14:nvPr/>
              </p14:nvContentPartPr>
              <p14:xfrm>
                <a:off x="9935373" y="2581627"/>
                <a:ext cx="138960" cy="176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BCF7138-DC9D-4282-9F84-E2C76A738D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31053" y="2577307"/>
                  <a:ext cx="147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FA0499-C40F-43FF-9B3A-225744D47F66}"/>
                    </a:ext>
                  </a:extLst>
                </p14:cNvPr>
                <p14:cNvContentPartPr/>
                <p14:nvPr/>
              </p14:nvContentPartPr>
              <p14:xfrm>
                <a:off x="10071093" y="2691067"/>
                <a:ext cx="28800" cy="61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FA0499-C40F-43FF-9B3A-225744D47F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66773" y="2686747"/>
                  <a:ext cx="37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B52BD4-E8A9-4904-952C-6A725C3F581A}"/>
                    </a:ext>
                  </a:extLst>
                </p14:cNvPr>
                <p14:cNvContentPartPr/>
                <p14:nvPr/>
              </p14:nvContentPartPr>
              <p14:xfrm>
                <a:off x="10094133" y="2591347"/>
                <a:ext cx="15120" cy="25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B52BD4-E8A9-4904-952C-6A725C3F58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89813" y="2587027"/>
                  <a:ext cx="2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FAEF20B-D6CC-4362-B5DD-3D7B076A49AB}"/>
                    </a:ext>
                  </a:extLst>
                </p14:cNvPr>
                <p14:cNvContentPartPr/>
                <p14:nvPr/>
              </p14:nvContentPartPr>
              <p14:xfrm>
                <a:off x="10093053" y="2609707"/>
                <a:ext cx="104400" cy="153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FAEF20B-D6CC-4362-B5DD-3D7B076A49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88733" y="2605387"/>
                  <a:ext cx="11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AE39E8-B758-451E-8398-C9A418F6B711}"/>
                    </a:ext>
                  </a:extLst>
                </p14:cNvPr>
                <p14:cNvContentPartPr/>
                <p14:nvPr/>
              </p14:nvContentPartPr>
              <p14:xfrm>
                <a:off x="10226253" y="2567587"/>
                <a:ext cx="212400" cy="203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AE39E8-B758-451E-8398-C9A418F6B7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21933" y="2563267"/>
                  <a:ext cx="2210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3EC8DF8-090A-45C7-A5A7-558A0563F80F}"/>
                  </a:ext>
                </a:extLst>
              </p14:cNvPr>
              <p14:cNvContentPartPr/>
              <p14:nvPr/>
            </p14:nvContentPartPr>
            <p14:xfrm>
              <a:off x="10732773" y="2770987"/>
              <a:ext cx="360" cy="3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3EC8DF8-090A-45C7-A5A7-558A0563F8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28453" y="276666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8FD8BCC2-7E97-4D09-A5AE-23D54765271C}"/>
              </a:ext>
            </a:extLst>
          </p:cNvPr>
          <p:cNvGrpSpPr/>
          <p:nvPr/>
        </p:nvGrpSpPr>
        <p:grpSpPr>
          <a:xfrm>
            <a:off x="8221773" y="3159067"/>
            <a:ext cx="318240" cy="297000"/>
            <a:chOff x="8221773" y="3159067"/>
            <a:chExt cx="31824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18728BD-C826-4602-8B8A-AD3A316797ED}"/>
                    </a:ext>
                  </a:extLst>
                </p14:cNvPr>
                <p14:cNvContentPartPr/>
                <p14:nvPr/>
              </p14:nvContentPartPr>
              <p14:xfrm>
                <a:off x="8221773" y="3270667"/>
                <a:ext cx="231120" cy="52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18728BD-C826-4602-8B8A-AD3A316797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7453" y="3266347"/>
                  <a:ext cx="239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D7FDC-56EF-4448-B862-F7CF3CCA9358}"/>
                    </a:ext>
                  </a:extLst>
                </p14:cNvPr>
                <p14:cNvContentPartPr/>
                <p14:nvPr/>
              </p14:nvContentPartPr>
              <p14:xfrm>
                <a:off x="8387733" y="3159067"/>
                <a:ext cx="152280" cy="297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D7FDC-56EF-4448-B862-F7CF3CCA93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83413" y="3154747"/>
                  <a:ext cx="1609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428709FA-A3EC-444D-A49B-32F251925BC3}"/>
              </a:ext>
            </a:extLst>
          </p:cNvPr>
          <p:cNvGrpSpPr/>
          <p:nvPr/>
        </p:nvGrpSpPr>
        <p:grpSpPr>
          <a:xfrm>
            <a:off x="8880933" y="3172387"/>
            <a:ext cx="1053000" cy="369360"/>
            <a:chOff x="8880933" y="3172387"/>
            <a:chExt cx="105300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3E3BC70-52B3-41BD-9D77-56611DC0C7AE}"/>
                    </a:ext>
                  </a:extLst>
                </p14:cNvPr>
                <p14:cNvContentPartPr/>
                <p14:nvPr/>
              </p14:nvContentPartPr>
              <p14:xfrm>
                <a:off x="8880933" y="3279667"/>
                <a:ext cx="152640" cy="131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3E3BC70-52B3-41BD-9D77-56611DC0C7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76613" y="3275347"/>
                  <a:ext cx="161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051688-999B-406B-9003-4B74D2CDFAAF}"/>
                    </a:ext>
                  </a:extLst>
                </p14:cNvPr>
                <p14:cNvContentPartPr/>
                <p14:nvPr/>
              </p14:nvContentPartPr>
              <p14:xfrm>
                <a:off x="9043653" y="3277867"/>
                <a:ext cx="93240" cy="263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051688-999B-406B-9003-4B74D2CDFA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39333" y="3273547"/>
                  <a:ext cx="101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1C0A75-8609-4786-9D64-494AF1D38225}"/>
                    </a:ext>
                  </a:extLst>
                </p14:cNvPr>
                <p14:cNvContentPartPr/>
                <p14:nvPr/>
              </p14:nvContentPartPr>
              <p14:xfrm>
                <a:off x="9202773" y="3186427"/>
                <a:ext cx="138600" cy="190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1C0A75-8609-4786-9D64-494AF1D382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98453" y="3182107"/>
                  <a:ext cx="14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B8126D0-7459-4C71-9A80-ADBCB433C295}"/>
                    </a:ext>
                  </a:extLst>
                </p14:cNvPr>
                <p14:cNvContentPartPr/>
                <p14:nvPr/>
              </p14:nvContentPartPr>
              <p14:xfrm>
                <a:off x="9337413" y="3181027"/>
                <a:ext cx="32400" cy="110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B8126D0-7459-4C71-9A80-ADBCB433C2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33093" y="3176707"/>
                  <a:ext cx="4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4C519C6-F346-4357-8285-04E874DF7122}"/>
                    </a:ext>
                  </a:extLst>
                </p14:cNvPr>
                <p14:cNvContentPartPr/>
                <p14:nvPr/>
              </p14:nvContentPartPr>
              <p14:xfrm>
                <a:off x="9393573" y="3293347"/>
                <a:ext cx="269640" cy="36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4C519C6-F346-4357-8285-04E874DF71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89253" y="3289027"/>
                  <a:ext cx="27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1F7C06A-1310-474F-AF82-6C92998E0580}"/>
                    </a:ext>
                  </a:extLst>
                </p14:cNvPr>
                <p14:cNvContentPartPr/>
                <p14:nvPr/>
              </p14:nvContentPartPr>
              <p14:xfrm>
                <a:off x="9667893" y="3172387"/>
                <a:ext cx="266040" cy="165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1F7C06A-1310-474F-AF82-6C92998E05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63573" y="3168067"/>
                  <a:ext cx="274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9E08503-C265-43AB-A899-CC535FCD4973}"/>
              </a:ext>
            </a:extLst>
          </p:cNvPr>
          <p:cNvGrpSpPr/>
          <p:nvPr/>
        </p:nvGrpSpPr>
        <p:grpSpPr>
          <a:xfrm>
            <a:off x="10168653" y="3059707"/>
            <a:ext cx="624240" cy="305640"/>
            <a:chOff x="10168653" y="3059707"/>
            <a:chExt cx="6242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ADDA39F-B11A-4AB2-A935-7006967D5A94}"/>
                    </a:ext>
                  </a:extLst>
                </p14:cNvPr>
                <p14:cNvContentPartPr/>
                <p14:nvPr/>
              </p14:nvContentPartPr>
              <p14:xfrm>
                <a:off x="10168653" y="3110107"/>
                <a:ext cx="152280" cy="254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ADDA39F-B11A-4AB2-A935-7006967D5A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64333" y="3105787"/>
                  <a:ext cx="160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662C24-7690-4975-8633-A58519B11AE8}"/>
                    </a:ext>
                  </a:extLst>
                </p14:cNvPr>
                <p14:cNvContentPartPr/>
                <p14:nvPr/>
              </p14:nvContentPartPr>
              <p14:xfrm>
                <a:off x="10282413" y="3226027"/>
                <a:ext cx="341640" cy="108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662C24-7690-4975-8633-A58519B11A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78093" y="3221707"/>
                  <a:ext cx="350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16D45DD-58FB-41B7-80E2-5A51D0F7658C}"/>
                    </a:ext>
                  </a:extLst>
                </p14:cNvPr>
                <p14:cNvContentPartPr/>
                <p14:nvPr/>
              </p14:nvContentPartPr>
              <p14:xfrm>
                <a:off x="10613973" y="3109387"/>
                <a:ext cx="116280" cy="255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16D45DD-58FB-41B7-80E2-5A51D0F765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09653" y="3105067"/>
                  <a:ext cx="12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3B3D039-302B-4D2A-B957-BE78D74FB9A0}"/>
                    </a:ext>
                  </a:extLst>
                </p14:cNvPr>
                <p14:cNvContentPartPr/>
                <p14:nvPr/>
              </p14:nvContentPartPr>
              <p14:xfrm>
                <a:off x="10684893" y="3124507"/>
                <a:ext cx="108000" cy="238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3B3D039-302B-4D2A-B957-BE78D74FB9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80573" y="3120187"/>
                  <a:ext cx="116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95D4F02-78B4-44D3-9BA5-3D8E1F67DD81}"/>
                    </a:ext>
                  </a:extLst>
                </p14:cNvPr>
                <p14:cNvContentPartPr/>
                <p14:nvPr/>
              </p14:nvContentPartPr>
              <p14:xfrm>
                <a:off x="10572213" y="3059707"/>
                <a:ext cx="17640" cy="21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95D4F02-78B4-44D3-9BA5-3D8E1F67DD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67893" y="3055387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739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64A206A-F036-4383-A081-8ECE8D7DF685}"/>
              </a:ext>
            </a:extLst>
          </p:cNvPr>
          <p:cNvGrpSpPr/>
          <p:nvPr/>
        </p:nvGrpSpPr>
        <p:grpSpPr>
          <a:xfrm>
            <a:off x="9157773" y="3994627"/>
            <a:ext cx="1008000" cy="182880"/>
            <a:chOff x="9157773" y="3994627"/>
            <a:chExt cx="10080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14:cNvPr>
                <p14:cNvContentPartPr/>
                <p14:nvPr/>
              </p14:nvContentPartPr>
              <p14:xfrm>
                <a:off x="9157773" y="4037827"/>
                <a:ext cx="158400" cy="111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53453" y="4033507"/>
                  <a:ext cx="167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14:cNvPr>
                <p14:cNvContentPartPr/>
                <p14:nvPr/>
              </p14:nvContentPartPr>
              <p14:xfrm>
                <a:off x="9393213" y="4081747"/>
                <a:ext cx="134280" cy="87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8893" y="4077427"/>
                  <a:ext cx="142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14:cNvPr>
                <p14:cNvContentPartPr/>
                <p14:nvPr/>
              </p14:nvContentPartPr>
              <p14:xfrm>
                <a:off x="9482853" y="4140067"/>
                <a:ext cx="67320" cy="3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8533" y="4135747"/>
                  <a:ext cx="7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14:cNvPr>
                <p14:cNvContentPartPr/>
                <p14:nvPr/>
              </p14:nvContentPartPr>
              <p14:xfrm>
                <a:off x="9605613" y="4041427"/>
                <a:ext cx="120600" cy="37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01293" y="4037107"/>
                  <a:ext cx="12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14:cNvPr>
                <p14:cNvContentPartPr/>
                <p14:nvPr/>
              </p14:nvContentPartPr>
              <p14:xfrm>
                <a:off x="9631893" y="4100467"/>
                <a:ext cx="103680" cy="25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27573" y="4096147"/>
                  <a:ext cx="11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14:cNvPr>
                <p14:cNvContentPartPr/>
                <p14:nvPr/>
              </p14:nvContentPartPr>
              <p14:xfrm>
                <a:off x="9784893" y="3994627"/>
                <a:ext cx="133200" cy="141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80573" y="3990307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14:cNvPr>
                <p14:cNvContentPartPr/>
                <p14:nvPr/>
              </p14:nvContentPartPr>
              <p14:xfrm>
                <a:off x="9961653" y="4070587"/>
                <a:ext cx="71280" cy="81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57333" y="4066267"/>
                  <a:ext cx="7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14:cNvPr>
                <p14:cNvContentPartPr/>
                <p14:nvPr/>
              </p14:nvContentPartPr>
              <p14:xfrm>
                <a:off x="10024653" y="4034227"/>
                <a:ext cx="70560" cy="5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20333" y="4029907"/>
                  <a:ext cx="7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14:cNvPr>
                <p14:cNvContentPartPr/>
                <p14:nvPr/>
              </p14:nvContentPartPr>
              <p14:xfrm>
                <a:off x="10157853" y="4006867"/>
                <a:ext cx="7920" cy="105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53533" y="4002547"/>
                  <a:ext cx="16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D9C97F55-8E12-4794-9482-750C2148D464}"/>
              </a:ext>
            </a:extLst>
          </p:cNvPr>
          <p:cNvGrpSpPr/>
          <p:nvPr/>
        </p:nvGrpSpPr>
        <p:grpSpPr>
          <a:xfrm>
            <a:off x="5846853" y="4020187"/>
            <a:ext cx="754920" cy="292680"/>
            <a:chOff x="5846853" y="4020187"/>
            <a:chExt cx="7549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14:cNvPr>
                <p14:cNvContentPartPr/>
                <p14:nvPr/>
              </p14:nvContentPartPr>
              <p14:xfrm>
                <a:off x="5846853" y="4096147"/>
                <a:ext cx="213840" cy="66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42533" y="4091827"/>
                  <a:ext cx="222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14:cNvPr>
                <p14:cNvContentPartPr/>
                <p14:nvPr/>
              </p14:nvContentPartPr>
              <p14:xfrm>
                <a:off x="6093093" y="4099027"/>
                <a:ext cx="138600" cy="45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88773" y="4094707"/>
                  <a:ext cx="14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14:cNvPr>
                <p14:cNvContentPartPr/>
                <p14:nvPr/>
              </p14:nvContentPartPr>
              <p14:xfrm>
                <a:off x="6232773" y="4092187"/>
                <a:ext cx="25560" cy="20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8453" y="4087867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14:cNvPr>
                <p14:cNvContentPartPr/>
                <p14:nvPr/>
              </p14:nvContentPartPr>
              <p14:xfrm>
                <a:off x="6244293" y="4088947"/>
                <a:ext cx="103320" cy="22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39973" y="4084627"/>
                  <a:ext cx="111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14:cNvPr>
                <p14:cNvContentPartPr/>
                <p14:nvPr/>
              </p14:nvContentPartPr>
              <p14:xfrm>
                <a:off x="6385053" y="4020187"/>
                <a:ext cx="91080" cy="136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0733" y="4015867"/>
                  <a:ext cx="9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14:cNvPr>
                <p14:cNvContentPartPr/>
                <p14:nvPr/>
              </p14:nvContentPartPr>
              <p14:xfrm>
                <a:off x="6485493" y="4064827"/>
                <a:ext cx="116280" cy="81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1173" y="4060507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3E5C546-E267-4E03-B475-7AADC4228AA1}"/>
              </a:ext>
            </a:extLst>
          </p:cNvPr>
          <p:cNvGrpSpPr/>
          <p:nvPr/>
        </p:nvGrpSpPr>
        <p:grpSpPr>
          <a:xfrm>
            <a:off x="6838293" y="3894907"/>
            <a:ext cx="499320" cy="321480"/>
            <a:chOff x="6838293" y="3894907"/>
            <a:chExt cx="4993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14:cNvPr>
                <p14:cNvContentPartPr/>
                <p14:nvPr/>
              </p14:nvContentPartPr>
              <p14:xfrm>
                <a:off x="6838293" y="3997867"/>
                <a:ext cx="106920" cy="134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3973" y="3993547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14:cNvPr>
                <p14:cNvContentPartPr/>
                <p14:nvPr/>
              </p14:nvContentPartPr>
              <p14:xfrm>
                <a:off x="7022973" y="4052227"/>
                <a:ext cx="133920" cy="45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8653" y="4047907"/>
                  <a:ext cx="14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14:cNvPr>
                <p14:cNvContentPartPr/>
                <p14:nvPr/>
              </p14:nvContentPartPr>
              <p14:xfrm>
                <a:off x="7182813" y="3894907"/>
                <a:ext cx="70920" cy="104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8493" y="3890587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14:cNvPr>
                <p14:cNvContentPartPr/>
                <p14:nvPr/>
              </p14:nvContentPartPr>
              <p14:xfrm>
                <a:off x="7156533" y="4000387"/>
                <a:ext cx="181080" cy="45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2213" y="3996067"/>
                  <a:ext cx="189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14:cNvPr>
                <p14:cNvContentPartPr/>
                <p14:nvPr/>
              </p14:nvContentPartPr>
              <p14:xfrm>
                <a:off x="7175613" y="4065547"/>
                <a:ext cx="108000" cy="94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1293" y="4061227"/>
                  <a:ext cx="116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14:cNvPr>
                <p14:cNvContentPartPr/>
                <p14:nvPr/>
              </p14:nvContentPartPr>
              <p14:xfrm>
                <a:off x="7245093" y="4095067"/>
                <a:ext cx="37080" cy="121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40773" y="4090747"/>
                  <a:ext cx="45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91811568-89E1-4E2D-B312-FA4320EBE8AB}"/>
              </a:ext>
            </a:extLst>
          </p:cNvPr>
          <p:cNvGrpSpPr/>
          <p:nvPr/>
        </p:nvGrpSpPr>
        <p:grpSpPr>
          <a:xfrm>
            <a:off x="4902573" y="2270227"/>
            <a:ext cx="493920" cy="219240"/>
            <a:chOff x="4902573" y="2270227"/>
            <a:chExt cx="4939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14:cNvPr>
                <p14:cNvContentPartPr/>
                <p14:nvPr/>
              </p14:nvContentPartPr>
              <p14:xfrm>
                <a:off x="4902573" y="2349067"/>
                <a:ext cx="370080" cy="21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98253" y="2344747"/>
                  <a:ext cx="37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14:cNvPr>
                <p14:cNvContentPartPr/>
                <p14:nvPr/>
              </p14:nvContentPartPr>
              <p14:xfrm>
                <a:off x="5154933" y="2270227"/>
                <a:ext cx="241560" cy="219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0613" y="2265907"/>
                  <a:ext cx="250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5FDAD04F-3D19-40C3-A26C-830EDC9D9028}"/>
              </a:ext>
            </a:extLst>
          </p:cNvPr>
          <p:cNvGrpSpPr/>
          <p:nvPr/>
        </p:nvGrpSpPr>
        <p:grpSpPr>
          <a:xfrm>
            <a:off x="5667213" y="2135947"/>
            <a:ext cx="844920" cy="459360"/>
            <a:chOff x="5667213" y="2135947"/>
            <a:chExt cx="8449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14:cNvPr>
                <p14:cNvContentPartPr/>
                <p14:nvPr/>
              </p14:nvContentPartPr>
              <p14:xfrm>
                <a:off x="5756133" y="2243947"/>
                <a:ext cx="1440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51813" y="2239627"/>
                  <a:ext cx="2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14:cNvPr>
                <p14:cNvContentPartPr/>
                <p14:nvPr/>
              </p14:nvContentPartPr>
              <p14:xfrm>
                <a:off x="5667213" y="2211547"/>
                <a:ext cx="187560" cy="273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2893" y="2207227"/>
                  <a:ext cx="196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14:cNvPr>
                <p14:cNvContentPartPr/>
                <p14:nvPr/>
              </p14:nvContentPartPr>
              <p14:xfrm>
                <a:off x="5667933" y="2274907"/>
                <a:ext cx="163440" cy="45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3613" y="2270587"/>
                  <a:ext cx="172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14:cNvPr>
                <p14:cNvContentPartPr/>
                <p14:nvPr/>
              </p14:nvContentPartPr>
              <p14:xfrm>
                <a:off x="5928213" y="2158987"/>
                <a:ext cx="246240" cy="198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3893" y="2154667"/>
                  <a:ext cx="25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14:cNvPr>
                <p14:cNvContentPartPr/>
                <p14:nvPr/>
              </p14:nvContentPartPr>
              <p14:xfrm>
                <a:off x="6124773" y="2298667"/>
                <a:ext cx="115560" cy="84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0453" y="2294347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14:cNvPr>
                <p14:cNvContentPartPr/>
                <p14:nvPr/>
              </p14:nvContentPartPr>
              <p14:xfrm>
                <a:off x="6293253" y="2185627"/>
                <a:ext cx="110160" cy="123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8933" y="2181307"/>
                  <a:ext cx="118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14:cNvPr>
                <p14:cNvContentPartPr/>
                <p14:nvPr/>
              </p14:nvContentPartPr>
              <p14:xfrm>
                <a:off x="6423933" y="2135947"/>
                <a:ext cx="88200" cy="212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9613" y="2131627"/>
                  <a:ext cx="96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14:cNvPr>
                <p14:cNvContentPartPr/>
                <p14:nvPr/>
              </p14:nvContentPartPr>
              <p14:xfrm>
                <a:off x="5701413" y="2374267"/>
                <a:ext cx="163800" cy="221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97093" y="2369947"/>
                  <a:ext cx="172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14:cNvPr>
                <p14:cNvContentPartPr/>
                <p14:nvPr/>
              </p14:nvContentPartPr>
              <p14:xfrm>
                <a:off x="5766573" y="2510707"/>
                <a:ext cx="117720" cy="34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62253" y="2506387"/>
                  <a:ext cx="126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4D2517E-3C5D-49A1-BBF4-E7F7293599CF}"/>
              </a:ext>
            </a:extLst>
          </p:cNvPr>
          <p:cNvGrpSpPr/>
          <p:nvPr/>
        </p:nvGrpSpPr>
        <p:grpSpPr>
          <a:xfrm>
            <a:off x="8478093" y="2371747"/>
            <a:ext cx="3590280" cy="1538280"/>
            <a:chOff x="8478093" y="2371747"/>
            <a:chExt cx="3590280" cy="15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14:cNvPr>
                <p14:cNvContentPartPr/>
                <p14:nvPr/>
              </p14:nvContentPartPr>
              <p14:xfrm>
                <a:off x="8555853" y="3353467"/>
                <a:ext cx="20520" cy="134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51533" y="3349147"/>
                  <a:ext cx="2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14:cNvPr>
                <p14:cNvContentPartPr/>
                <p14:nvPr/>
              </p14:nvContentPartPr>
              <p14:xfrm>
                <a:off x="8479893" y="3314227"/>
                <a:ext cx="100440" cy="20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75573" y="3309907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14:cNvPr>
                <p14:cNvContentPartPr/>
                <p14:nvPr/>
              </p14:nvContentPartPr>
              <p14:xfrm>
                <a:off x="8505093" y="3379027"/>
                <a:ext cx="120600" cy="42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00773" y="3374707"/>
                  <a:ext cx="12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14:cNvPr>
                <p14:cNvContentPartPr/>
                <p14:nvPr/>
              </p14:nvContentPartPr>
              <p14:xfrm>
                <a:off x="8510493" y="3278947"/>
                <a:ext cx="113040" cy="33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6173" y="3274627"/>
                  <a:ext cx="12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14:cNvPr>
                <p14:cNvContentPartPr/>
                <p14:nvPr/>
              </p14:nvContentPartPr>
              <p14:xfrm>
                <a:off x="8660973" y="3219907"/>
                <a:ext cx="97920" cy="259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56653" y="3215587"/>
                  <a:ext cx="106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14:cNvPr>
                <p14:cNvContentPartPr/>
                <p14:nvPr/>
              </p14:nvContentPartPr>
              <p14:xfrm>
                <a:off x="8805333" y="3251227"/>
                <a:ext cx="118440" cy="147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1013" y="3246907"/>
                  <a:ext cx="12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14:cNvPr>
                <p14:cNvContentPartPr/>
                <p14:nvPr/>
              </p14:nvContentPartPr>
              <p14:xfrm>
                <a:off x="8855733" y="3372187"/>
                <a:ext cx="88200" cy="96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51413" y="3367867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14:cNvPr>
                <p14:cNvContentPartPr/>
                <p14:nvPr/>
              </p14:nvContentPartPr>
              <p14:xfrm>
                <a:off x="8998653" y="3265987"/>
                <a:ext cx="100080" cy="14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4333" y="3261667"/>
                  <a:ext cx="108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14:cNvPr>
                <p14:cNvContentPartPr/>
                <p14:nvPr/>
              </p14:nvContentPartPr>
              <p14:xfrm>
                <a:off x="9109893" y="3230347"/>
                <a:ext cx="75600" cy="230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5573" y="3226027"/>
                  <a:ext cx="84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14:cNvPr>
                <p14:cNvContentPartPr/>
                <p14:nvPr/>
              </p14:nvContentPartPr>
              <p14:xfrm>
                <a:off x="9312213" y="3296947"/>
                <a:ext cx="102240" cy="10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07893" y="3292627"/>
                  <a:ext cx="110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14:cNvPr>
                <p14:cNvContentPartPr/>
                <p14:nvPr/>
              </p14:nvContentPartPr>
              <p14:xfrm>
                <a:off x="9301773" y="3348787"/>
                <a:ext cx="15300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97453" y="3344467"/>
                  <a:ext cx="161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14:cNvPr>
                <p14:cNvContentPartPr/>
                <p14:nvPr/>
              </p14:nvContentPartPr>
              <p14:xfrm>
                <a:off x="9496173" y="3116227"/>
                <a:ext cx="137520" cy="34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91853" y="3111907"/>
                  <a:ext cx="146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14:cNvPr>
                <p14:cNvContentPartPr/>
                <p14:nvPr/>
              </p14:nvContentPartPr>
              <p14:xfrm>
                <a:off x="9688413" y="3213787"/>
                <a:ext cx="129600" cy="124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84093" y="3209467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14:cNvPr>
                <p14:cNvContentPartPr/>
                <p14:nvPr/>
              </p14:nvContentPartPr>
              <p14:xfrm>
                <a:off x="9676533" y="3261667"/>
                <a:ext cx="122760" cy="92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72213" y="3257347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14:cNvPr>
                <p14:cNvContentPartPr/>
                <p14:nvPr/>
              </p14:nvContentPartPr>
              <p14:xfrm>
                <a:off x="9845013" y="3283987"/>
                <a:ext cx="86040" cy="10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0693" y="3279667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14:cNvPr>
                <p14:cNvContentPartPr/>
                <p14:nvPr/>
              </p14:nvContentPartPr>
              <p14:xfrm>
                <a:off x="9888213" y="3356707"/>
                <a:ext cx="61200" cy="28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3893" y="3352387"/>
                  <a:ext cx="6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14:cNvPr>
                <p14:cNvContentPartPr/>
                <p14:nvPr/>
              </p14:nvContentPartPr>
              <p14:xfrm>
                <a:off x="9926373" y="2956027"/>
                <a:ext cx="11160" cy="101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2053" y="2951707"/>
                  <a:ext cx="1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14:cNvPr>
                <p14:cNvContentPartPr/>
                <p14:nvPr/>
              </p14:nvContentPartPr>
              <p14:xfrm>
                <a:off x="9878853" y="3069427"/>
                <a:ext cx="96840" cy="26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74533" y="3065107"/>
                  <a:ext cx="105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14:cNvPr>
                <p14:cNvContentPartPr/>
                <p14:nvPr/>
              </p14:nvContentPartPr>
              <p14:xfrm>
                <a:off x="9882093" y="3094987"/>
                <a:ext cx="88920" cy="9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77773" y="3090667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14:cNvPr>
                <p14:cNvContentPartPr/>
                <p14:nvPr/>
              </p14:nvContentPartPr>
              <p14:xfrm>
                <a:off x="10087653" y="3150427"/>
                <a:ext cx="129240" cy="13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83333" y="3146107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14:cNvPr>
                <p14:cNvContentPartPr/>
                <p14:nvPr/>
              </p14:nvContentPartPr>
              <p14:xfrm>
                <a:off x="10137693" y="3235027"/>
                <a:ext cx="100080" cy="52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3373" y="3230707"/>
                  <a:ext cx="10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14:cNvPr>
                <p14:cNvContentPartPr/>
                <p14:nvPr/>
              </p14:nvContentPartPr>
              <p14:xfrm>
                <a:off x="10193853" y="2810227"/>
                <a:ext cx="6660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89533" y="2805907"/>
                  <a:ext cx="75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14:cNvPr>
                <p14:cNvContentPartPr/>
                <p14:nvPr/>
              </p14:nvContentPartPr>
              <p14:xfrm>
                <a:off x="10312653" y="2866747"/>
                <a:ext cx="27000" cy="13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8333" y="2862427"/>
                  <a:ext cx="3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14:cNvPr>
                <p14:cNvContentPartPr/>
                <p14:nvPr/>
              </p14:nvContentPartPr>
              <p14:xfrm>
                <a:off x="10403373" y="2780707"/>
                <a:ext cx="62640" cy="95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99053" y="2776387"/>
                  <a:ext cx="71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14:cNvPr>
                <p14:cNvContentPartPr/>
                <p14:nvPr/>
              </p14:nvContentPartPr>
              <p14:xfrm>
                <a:off x="10179453" y="2924347"/>
                <a:ext cx="263160" cy="69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75133" y="2920027"/>
                  <a:ext cx="271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14:cNvPr>
                <p14:cNvContentPartPr/>
                <p14:nvPr/>
              </p14:nvContentPartPr>
              <p14:xfrm>
                <a:off x="10282413" y="2974027"/>
                <a:ext cx="105840" cy="10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78093" y="2969707"/>
                  <a:ext cx="11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14:cNvPr>
                <p14:cNvContentPartPr/>
                <p14:nvPr/>
              </p14:nvContentPartPr>
              <p14:xfrm>
                <a:off x="10578693" y="3166627"/>
                <a:ext cx="16920" cy="122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4373" y="3162307"/>
                  <a:ext cx="25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14:cNvPr>
                <p14:cNvContentPartPr/>
                <p14:nvPr/>
              </p14:nvContentPartPr>
              <p14:xfrm>
                <a:off x="10526133" y="3203707"/>
                <a:ext cx="116640" cy="45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21813" y="3199387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14:cNvPr>
                <p14:cNvContentPartPr/>
                <p14:nvPr/>
              </p14:nvContentPartPr>
              <p14:xfrm>
                <a:off x="10709013" y="3098587"/>
                <a:ext cx="151920" cy="157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4693" y="3094267"/>
                  <a:ext cx="160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14:cNvPr>
                <p14:cNvContentPartPr/>
                <p14:nvPr/>
              </p14:nvContentPartPr>
              <p14:xfrm>
                <a:off x="10883253" y="3203347"/>
                <a:ext cx="66960" cy="10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8933" y="3199027"/>
                  <a:ext cx="75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14:cNvPr>
                <p14:cNvContentPartPr/>
                <p14:nvPr/>
              </p14:nvContentPartPr>
              <p14:xfrm>
                <a:off x="10925733" y="2781427"/>
                <a:ext cx="85680" cy="148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21413" y="2777107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14:cNvPr>
                <p14:cNvContentPartPr/>
                <p14:nvPr/>
              </p14:nvContentPartPr>
              <p14:xfrm>
                <a:off x="10897293" y="2934787"/>
                <a:ext cx="144000" cy="40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92973" y="2930467"/>
                  <a:ext cx="15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14:cNvPr>
                <p14:cNvContentPartPr/>
                <p14:nvPr/>
              </p14:nvContentPartPr>
              <p14:xfrm>
                <a:off x="10922853" y="2990587"/>
                <a:ext cx="107280" cy="9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18533" y="2986267"/>
                  <a:ext cx="11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14:cNvPr>
                <p14:cNvContentPartPr/>
                <p14:nvPr/>
              </p14:nvContentPartPr>
              <p14:xfrm>
                <a:off x="11131293" y="3079507"/>
                <a:ext cx="120960" cy="17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26973" y="3075187"/>
                  <a:ext cx="129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14:cNvPr>
                <p14:cNvContentPartPr/>
                <p14:nvPr/>
              </p14:nvContentPartPr>
              <p14:xfrm>
                <a:off x="11247933" y="2672707"/>
                <a:ext cx="66600" cy="165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43613" y="2668387"/>
                  <a:ext cx="75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14:cNvPr>
                <p14:cNvContentPartPr/>
                <p14:nvPr/>
              </p14:nvContentPartPr>
              <p14:xfrm>
                <a:off x="11325333" y="2740387"/>
                <a:ext cx="90720" cy="2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1013" y="2736067"/>
                  <a:ext cx="9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14:cNvPr>
                <p14:cNvContentPartPr/>
                <p14:nvPr/>
              </p14:nvContentPartPr>
              <p14:xfrm>
                <a:off x="11429373" y="2617987"/>
                <a:ext cx="95400" cy="141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25053" y="2613667"/>
                  <a:ext cx="10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14:cNvPr>
                <p14:cNvContentPartPr/>
                <p14:nvPr/>
              </p14:nvContentPartPr>
              <p14:xfrm>
                <a:off x="11218053" y="2805907"/>
                <a:ext cx="283680" cy="78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13733" y="2801587"/>
                  <a:ext cx="292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14:cNvPr>
                <p14:cNvContentPartPr/>
                <p14:nvPr/>
              </p14:nvContentPartPr>
              <p14:xfrm>
                <a:off x="11284293" y="2872147"/>
                <a:ext cx="143280" cy="139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79973" y="2867827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14:cNvPr>
                <p14:cNvContentPartPr/>
                <p14:nvPr/>
              </p14:nvContentPartPr>
              <p14:xfrm>
                <a:off x="11547093" y="2813467"/>
                <a:ext cx="195840" cy="464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42773" y="2809147"/>
                  <a:ext cx="204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14:cNvPr>
                <p14:cNvContentPartPr/>
                <p14:nvPr/>
              </p14:nvContentPartPr>
              <p14:xfrm>
                <a:off x="11844453" y="2371747"/>
                <a:ext cx="95760" cy="134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40133" y="2367427"/>
                  <a:ext cx="10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14:cNvPr>
                <p14:cNvContentPartPr/>
                <p14:nvPr/>
              </p14:nvContentPartPr>
              <p14:xfrm>
                <a:off x="11765973" y="2498467"/>
                <a:ext cx="273600" cy="86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61653" y="2494147"/>
                  <a:ext cx="28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14:cNvPr>
                <p14:cNvContentPartPr/>
                <p14:nvPr/>
              </p14:nvContentPartPr>
              <p14:xfrm>
                <a:off x="11750493" y="2599987"/>
                <a:ext cx="95400" cy="143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6173" y="2595667"/>
                  <a:ext cx="10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14:cNvPr>
                <p14:cNvContentPartPr/>
                <p14:nvPr/>
              </p14:nvContentPartPr>
              <p14:xfrm>
                <a:off x="11901333" y="2614027"/>
                <a:ext cx="62640" cy="29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97013" y="2609707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14:cNvPr>
                <p14:cNvContentPartPr/>
                <p14:nvPr/>
              </p14:nvContentPartPr>
              <p14:xfrm>
                <a:off x="11984853" y="2554987"/>
                <a:ext cx="83520" cy="110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80533" y="2550667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14:cNvPr>
                <p14:cNvContentPartPr/>
                <p14:nvPr/>
              </p14:nvContentPartPr>
              <p14:xfrm>
                <a:off x="8478093" y="3719947"/>
                <a:ext cx="170280" cy="164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73773" y="3715627"/>
                  <a:ext cx="178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14:cNvPr>
                <p14:cNvContentPartPr/>
                <p14:nvPr/>
              </p14:nvContentPartPr>
              <p14:xfrm>
                <a:off x="8793093" y="3762067"/>
                <a:ext cx="132480" cy="10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88773" y="3757747"/>
                  <a:ext cx="141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14:cNvPr>
                <p14:cNvContentPartPr/>
                <p14:nvPr/>
              </p14:nvContentPartPr>
              <p14:xfrm>
                <a:off x="8798493" y="3805267"/>
                <a:ext cx="156240" cy="2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94173" y="3800947"/>
                  <a:ext cx="16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14:cNvPr>
                <p14:cNvContentPartPr/>
                <p14:nvPr/>
              </p14:nvContentPartPr>
              <p14:xfrm>
                <a:off x="9075333" y="3694747"/>
                <a:ext cx="156600" cy="167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013" y="3690427"/>
                  <a:ext cx="165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14:cNvPr>
                <p14:cNvContentPartPr/>
                <p14:nvPr/>
              </p14:nvContentPartPr>
              <p14:xfrm>
                <a:off x="9362253" y="3749107"/>
                <a:ext cx="179640" cy="19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7933" y="3744787"/>
                  <a:ext cx="18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14:cNvPr>
                <p14:cNvContentPartPr/>
                <p14:nvPr/>
              </p14:nvContentPartPr>
              <p14:xfrm>
                <a:off x="9385293" y="3798067"/>
                <a:ext cx="173880" cy="21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80973" y="379374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14:cNvPr>
                <p14:cNvContentPartPr/>
                <p14:nvPr/>
              </p14:nvContentPartPr>
              <p14:xfrm>
                <a:off x="9572133" y="3728947"/>
                <a:ext cx="108000" cy="129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67813" y="3724627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14:cNvPr>
                <p14:cNvContentPartPr/>
                <p14:nvPr/>
              </p14:nvContentPartPr>
              <p14:xfrm>
                <a:off x="9830973" y="3688267"/>
                <a:ext cx="2160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26653" y="3683947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14:cNvPr>
                <p14:cNvContentPartPr/>
                <p14:nvPr/>
              </p14:nvContentPartPr>
              <p14:xfrm>
                <a:off x="9796053" y="3638587"/>
                <a:ext cx="132480" cy="33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1733" y="3634267"/>
                  <a:ext cx="14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14:cNvPr>
                <p14:cNvContentPartPr/>
                <p14:nvPr/>
              </p14:nvContentPartPr>
              <p14:xfrm>
                <a:off x="9773013" y="3706987"/>
                <a:ext cx="111600" cy="29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68693" y="3702667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14:cNvPr>
                <p14:cNvContentPartPr/>
                <p14:nvPr/>
              </p14:nvContentPartPr>
              <p14:xfrm>
                <a:off x="9963813" y="3577387"/>
                <a:ext cx="70560" cy="205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59493" y="3573067"/>
                  <a:ext cx="79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14:cNvPr>
                <p14:cNvContentPartPr/>
                <p14:nvPr/>
              </p14:nvContentPartPr>
              <p14:xfrm>
                <a:off x="10088733" y="3595027"/>
                <a:ext cx="108000" cy="129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4413" y="3590707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14:cNvPr>
                <p14:cNvContentPartPr/>
                <p14:nvPr/>
              </p14:nvContentPartPr>
              <p14:xfrm>
                <a:off x="10139493" y="3692587"/>
                <a:ext cx="111960" cy="95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35173" y="3688267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14:cNvPr>
                <p14:cNvContentPartPr/>
                <p14:nvPr/>
              </p14:nvContentPartPr>
              <p14:xfrm>
                <a:off x="10304013" y="3562627"/>
                <a:ext cx="149400" cy="219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99693" y="3558307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14:cNvPr>
                <p14:cNvContentPartPr/>
                <p14:nvPr/>
              </p14:nvContentPartPr>
              <p14:xfrm>
                <a:off x="10644213" y="3662347"/>
                <a:ext cx="136080" cy="8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39893" y="3658027"/>
                  <a:ext cx="144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14:cNvPr>
                <p14:cNvContentPartPr/>
                <p14:nvPr/>
              </p14:nvContentPartPr>
              <p14:xfrm>
                <a:off x="10664373" y="3704467"/>
                <a:ext cx="131040" cy="16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60053" y="3700147"/>
                  <a:ext cx="139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14:cNvPr>
                <p14:cNvContentPartPr/>
                <p14:nvPr/>
              </p14:nvContentPartPr>
              <p14:xfrm>
                <a:off x="10967853" y="3570187"/>
                <a:ext cx="91800" cy="118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63533" y="3565867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14:cNvPr>
                <p14:cNvContentPartPr/>
                <p14:nvPr/>
              </p14:nvContentPartPr>
              <p14:xfrm>
                <a:off x="11029053" y="3643627"/>
                <a:ext cx="50400" cy="39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4733" y="3639307"/>
                  <a:ext cx="5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14:cNvPr>
                <p14:cNvContentPartPr/>
                <p14:nvPr/>
              </p14:nvContentPartPr>
              <p14:xfrm>
                <a:off x="11124813" y="3482347"/>
                <a:ext cx="107640" cy="102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20493" y="3478027"/>
                  <a:ext cx="11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14:cNvPr>
                <p14:cNvContentPartPr/>
                <p14:nvPr/>
              </p14:nvContentPartPr>
              <p14:xfrm>
                <a:off x="11372493" y="3565507"/>
                <a:ext cx="11160" cy="95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68173" y="3561187"/>
                  <a:ext cx="1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14:cNvPr>
                <p14:cNvContentPartPr/>
                <p14:nvPr/>
              </p14:nvContentPartPr>
              <p14:xfrm>
                <a:off x="11315613" y="3590347"/>
                <a:ext cx="120960" cy="47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1293" y="3586027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14:cNvPr>
                <p14:cNvContentPartPr/>
                <p14:nvPr/>
              </p14:nvContentPartPr>
              <p14:xfrm>
                <a:off x="11499573" y="3541387"/>
                <a:ext cx="118800" cy="93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95253" y="3537067"/>
                  <a:ext cx="12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14:cNvPr>
                <p14:cNvContentPartPr/>
                <p14:nvPr/>
              </p14:nvContentPartPr>
              <p14:xfrm>
                <a:off x="11557893" y="3452827"/>
                <a:ext cx="132480" cy="90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53573" y="3448507"/>
                  <a:ext cx="141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14:cNvPr>
                <p14:cNvContentPartPr/>
                <p14:nvPr/>
              </p14:nvContentPartPr>
              <p14:xfrm>
                <a:off x="11600013" y="3415027"/>
                <a:ext cx="146160" cy="327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95693" y="3410707"/>
                  <a:ext cx="154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14:cNvPr>
                <p14:cNvContentPartPr/>
                <p14:nvPr/>
              </p14:nvContentPartPr>
              <p14:xfrm>
                <a:off x="10814853" y="3508987"/>
                <a:ext cx="172800" cy="249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0533" y="3504667"/>
                  <a:ext cx="181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14:cNvPr>
                <p14:cNvContentPartPr/>
                <p14:nvPr/>
              </p14:nvContentPartPr>
              <p14:xfrm>
                <a:off x="11840133" y="3215947"/>
                <a:ext cx="25200" cy="129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35813" y="3211627"/>
                  <a:ext cx="3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14:cNvPr>
                <p14:cNvContentPartPr/>
                <p14:nvPr/>
              </p14:nvContentPartPr>
              <p14:xfrm>
                <a:off x="11783253" y="3348787"/>
                <a:ext cx="104400" cy="18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78933" y="3344467"/>
                  <a:ext cx="11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14:cNvPr>
                <p14:cNvContentPartPr/>
                <p14:nvPr/>
              </p14:nvContentPartPr>
              <p14:xfrm>
                <a:off x="11789733" y="3385147"/>
                <a:ext cx="164520" cy="108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85413" y="3380827"/>
                  <a:ext cx="17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14:cNvPr>
                <p14:cNvContentPartPr/>
                <p14:nvPr/>
              </p14:nvContentPartPr>
              <p14:xfrm>
                <a:off x="8954373" y="3629947"/>
                <a:ext cx="234720" cy="71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50053" y="3625627"/>
                  <a:ext cx="24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14:cNvPr>
                <p14:cNvContentPartPr/>
                <p14:nvPr/>
              </p14:nvContentPartPr>
              <p14:xfrm>
                <a:off x="9010893" y="3531667"/>
                <a:ext cx="135000" cy="81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06573" y="3527347"/>
                  <a:ext cx="143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14:cNvPr>
                <p14:cNvContentPartPr/>
                <p14:nvPr/>
              </p14:nvContentPartPr>
              <p14:xfrm>
                <a:off x="9919533" y="3794467"/>
                <a:ext cx="43200" cy="66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15213" y="3790147"/>
                  <a:ext cx="51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14:cNvPr>
                <p14:cNvContentPartPr/>
                <p14:nvPr/>
              </p14:nvContentPartPr>
              <p14:xfrm>
                <a:off x="9864453" y="3767827"/>
                <a:ext cx="144360" cy="142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60133" y="3763507"/>
                  <a:ext cx="1530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14:cNvPr>
              <p14:cNvContentPartPr/>
              <p14:nvPr/>
            </p14:nvContentPartPr>
            <p14:xfrm>
              <a:off x="7021533" y="2284267"/>
              <a:ext cx="1081080" cy="1530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17213" y="2279947"/>
                <a:ext cx="1089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14:cNvPr>
              <p14:cNvContentPartPr/>
              <p14:nvPr/>
            </p14:nvContentPartPr>
            <p14:xfrm>
              <a:off x="8609133" y="3563707"/>
              <a:ext cx="16920" cy="32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04813" y="3559387"/>
                <a:ext cx="25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14:cNvPr>
              <p14:cNvContentPartPr/>
              <p14:nvPr/>
            </p14:nvContentPartPr>
            <p14:xfrm>
              <a:off x="10144893" y="3867187"/>
              <a:ext cx="1611720" cy="846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40573" y="3862867"/>
                <a:ext cx="16203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17F72F26-6414-411E-A094-47D8BD0332BD}"/>
              </a:ext>
            </a:extLst>
          </p:cNvPr>
          <p:cNvGrpSpPr/>
          <p:nvPr/>
        </p:nvGrpSpPr>
        <p:grpSpPr>
          <a:xfrm>
            <a:off x="6759813" y="1481827"/>
            <a:ext cx="1960200" cy="1326600"/>
            <a:chOff x="6759813" y="1481827"/>
            <a:chExt cx="196020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14:cNvPr>
                <p14:cNvContentPartPr/>
                <p14:nvPr/>
              </p14:nvContentPartPr>
              <p14:xfrm>
                <a:off x="6759813" y="2235667"/>
                <a:ext cx="218880" cy="8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5493" y="2231347"/>
                  <a:ext cx="22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14:cNvPr>
                <p14:cNvContentPartPr/>
                <p14:nvPr/>
              </p14:nvContentPartPr>
              <p14:xfrm>
                <a:off x="6792213" y="2304067"/>
                <a:ext cx="189360" cy="8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87893" y="2299747"/>
                  <a:ext cx="19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14:cNvPr>
                <p14:cNvContentPartPr/>
                <p14:nvPr/>
              </p14:nvContentPartPr>
              <p14:xfrm>
                <a:off x="7203693" y="2127307"/>
                <a:ext cx="185040" cy="160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99373" y="2122987"/>
                  <a:ext cx="193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14:cNvPr>
                <p14:cNvContentPartPr/>
                <p14:nvPr/>
              </p14:nvContentPartPr>
              <p14:xfrm>
                <a:off x="7306293" y="2222347"/>
                <a:ext cx="62640" cy="68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1973" y="2218027"/>
                  <a:ext cx="71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14:cNvPr>
                <p14:cNvContentPartPr/>
                <p14:nvPr/>
              </p14:nvContentPartPr>
              <p14:xfrm>
                <a:off x="7381173" y="1868827"/>
                <a:ext cx="14472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6853" y="1864507"/>
                  <a:ext cx="153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14:cNvPr>
                <p14:cNvContentPartPr/>
                <p14:nvPr/>
              </p14:nvContentPartPr>
              <p14:xfrm>
                <a:off x="7391973" y="1972507"/>
                <a:ext cx="153720" cy="60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87653" y="1968187"/>
                  <a:ext cx="16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14:cNvPr>
                <p14:cNvContentPartPr/>
                <p14:nvPr/>
              </p14:nvContentPartPr>
              <p14:xfrm>
                <a:off x="7429773" y="2022187"/>
                <a:ext cx="122040" cy="117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25453" y="2017867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14:cNvPr>
                <p14:cNvContentPartPr/>
                <p14:nvPr/>
              </p14:nvContentPartPr>
              <p14:xfrm>
                <a:off x="7671333" y="2135947"/>
                <a:ext cx="163440" cy="151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7013" y="2131627"/>
                  <a:ext cx="17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14:cNvPr>
                <p14:cNvContentPartPr/>
                <p14:nvPr/>
              </p14:nvContentPartPr>
              <p14:xfrm>
                <a:off x="7819293" y="1807267"/>
                <a:ext cx="175680" cy="140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14973" y="1802947"/>
                  <a:ext cx="184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14:cNvPr>
                <p14:cNvContentPartPr/>
                <p14:nvPr/>
              </p14:nvContentPartPr>
              <p14:xfrm>
                <a:off x="7840533" y="1946587"/>
                <a:ext cx="245160" cy="10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6213" y="1942267"/>
                  <a:ext cx="25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14:cNvPr>
                <p14:cNvContentPartPr/>
                <p14:nvPr/>
              </p14:nvContentPartPr>
              <p14:xfrm>
                <a:off x="7904973" y="2021107"/>
                <a:ext cx="154080" cy="139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0653" y="2016787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14:cNvPr>
                <p14:cNvContentPartPr/>
                <p14:nvPr/>
              </p14:nvContentPartPr>
              <p14:xfrm>
                <a:off x="6869613" y="1481827"/>
                <a:ext cx="1850400" cy="1326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65293" y="1477507"/>
                  <a:ext cx="1859040" cy="133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683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Proction</a:t>
            </a:r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BA23F1-27BC-7A32-7999-FBF797D8F143}"/>
              </a:ext>
            </a:extLst>
          </p:cNvPr>
          <p:cNvSpPr txBox="1"/>
          <p:nvPr/>
        </p:nvSpPr>
        <p:spPr>
          <a:xfrm>
            <a:off x="855661" y="611521"/>
            <a:ext cx="110908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Decoupling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Trade: New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Dr. Jörg Rahn Tertium Family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Dr. Wolfgang Kornprobst Siemens</a:t>
            </a:r>
          </a:p>
          <a:p>
            <a:pPr lvl="1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15th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10:15 – 11:45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 Weser Port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10:30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pag-Lloyd beteiligt sich am JadeWeserPort - Österreichische  Verkehrszeitung">
            <a:extLst>
              <a:ext uri="{FF2B5EF4-FFF2-40B4-BE49-F238E27FC236}">
                <a16:creationId xmlns:a16="http://schemas.microsoft.com/office/drawing/2014/main" id="{68C5B6D4-5A12-41CE-8A53-EB15DE0E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2585348"/>
            <a:ext cx="5595938" cy="36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14:cNvPr>
              <p14:cNvContentPartPr/>
              <p14:nvPr/>
            </p14:nvContentPartPr>
            <p14:xfrm>
              <a:off x="3150093" y="944707"/>
              <a:ext cx="1903680" cy="552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5773" y="940387"/>
                <a:ext cx="191232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A439BC9-1131-4EBC-A516-A204F0565067}"/>
              </a:ext>
            </a:extLst>
          </p:cNvPr>
          <p:cNvGrpSpPr/>
          <p:nvPr/>
        </p:nvGrpSpPr>
        <p:grpSpPr>
          <a:xfrm>
            <a:off x="1739253" y="1274827"/>
            <a:ext cx="7979400" cy="176760"/>
            <a:chOff x="1739253" y="1274827"/>
            <a:chExt cx="797940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14:cNvPr>
                <p14:cNvContentPartPr/>
                <p14:nvPr/>
              </p14:nvContentPartPr>
              <p14:xfrm>
                <a:off x="1739253" y="1408387"/>
                <a:ext cx="1529280" cy="4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4933" y="1404067"/>
                  <a:ext cx="153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14:cNvPr>
                <p14:cNvContentPartPr/>
                <p14:nvPr/>
              </p14:nvContentPartPr>
              <p14:xfrm>
                <a:off x="6506373" y="1282027"/>
                <a:ext cx="2886120" cy="34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02053" y="1277707"/>
                  <a:ext cx="2894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14:cNvPr>
                <p14:cNvContentPartPr/>
                <p14:nvPr/>
              </p14:nvContentPartPr>
              <p14:xfrm>
                <a:off x="6318453" y="1274827"/>
                <a:ext cx="3400200" cy="119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4133" y="1270507"/>
                  <a:ext cx="34088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14:cNvPr>
              <p14:cNvContentPartPr/>
              <p14:nvPr/>
            </p14:nvContentPartPr>
            <p14:xfrm>
              <a:off x="1274853" y="1021027"/>
              <a:ext cx="9504360" cy="10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0533" y="1016707"/>
                <a:ext cx="95130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14:cNvPr>
              <p14:cNvContentPartPr/>
              <p14:nvPr/>
            </p14:nvContentPartPr>
            <p14:xfrm>
              <a:off x="1098453" y="1748587"/>
              <a:ext cx="2108520" cy="758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4133" y="1744267"/>
                <a:ext cx="211716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14:cNvPr>
              <p14:cNvContentPartPr/>
              <p14:nvPr/>
            </p14:nvContentPartPr>
            <p14:xfrm>
              <a:off x="4577133" y="1626907"/>
              <a:ext cx="772920" cy="47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2813" y="1622587"/>
                <a:ext cx="781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14:cNvPr>
              <p14:cNvContentPartPr/>
              <p14:nvPr/>
            </p14:nvContentPartPr>
            <p14:xfrm>
              <a:off x="4273653" y="2276347"/>
              <a:ext cx="622080" cy="115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9333" y="2272027"/>
                <a:ext cx="630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14:cNvPr>
              <p14:cNvContentPartPr/>
              <p14:nvPr/>
            </p14:nvContentPartPr>
            <p14:xfrm>
              <a:off x="4854693" y="2351587"/>
              <a:ext cx="4397760" cy="138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0373" y="2347267"/>
                <a:ext cx="440640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6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Trade Policy Instruments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1AE095-2866-7A7A-2B37-09E979AC9240}"/>
              </a:ext>
            </a:extLst>
          </p:cNvPr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 err="1"/>
              <a:t>Tariffs</a:t>
            </a:r>
            <a:r>
              <a:rPr lang="de-DE" sz="2903" dirty="0"/>
              <a:t> and </a:t>
            </a:r>
            <a:r>
              <a:rPr lang="de-DE" sz="2903" dirty="0" err="1"/>
              <a:t>Quota</a:t>
            </a:r>
            <a:endParaRPr lang="de-DE" sz="2903" dirty="0"/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Small </a:t>
            </a:r>
            <a:r>
              <a:rPr lang="de-DE" sz="2903" dirty="0" err="1"/>
              <a:t>country</a:t>
            </a: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Model </a:t>
            </a:r>
            <a:r>
              <a:rPr lang="de-DE" sz="2903" dirty="0" err="1"/>
              <a:t>of</a:t>
            </a:r>
            <a:r>
              <a:rPr lang="de-DE" sz="2903" dirty="0"/>
              <a:t> </a:t>
            </a:r>
            <a:r>
              <a:rPr lang="de-DE" sz="2903" dirty="0" err="1"/>
              <a:t>general</a:t>
            </a:r>
            <a:r>
              <a:rPr lang="de-DE" sz="2903" dirty="0"/>
              <a:t> trade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14:cNvPr>
              <p14:cNvContentPartPr/>
              <p14:nvPr/>
            </p14:nvContentPartPr>
            <p14:xfrm>
              <a:off x="3004293" y="3564067"/>
              <a:ext cx="2239200" cy="73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9973" y="3559747"/>
                <a:ext cx="2247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14:cNvPr>
              <p14:cNvContentPartPr/>
              <p14:nvPr/>
            </p14:nvContentPartPr>
            <p14:xfrm>
              <a:off x="3010053" y="4420867"/>
              <a:ext cx="3520080" cy="10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5733" y="4416547"/>
                <a:ext cx="35287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20337FF-3CF0-4F19-A09E-D64EA676F818}"/>
              </a:ext>
            </a:extLst>
          </p:cNvPr>
          <p:cNvGrpSpPr/>
          <p:nvPr/>
        </p:nvGrpSpPr>
        <p:grpSpPr>
          <a:xfrm>
            <a:off x="2943093" y="4723987"/>
            <a:ext cx="5115960" cy="721440"/>
            <a:chOff x="2943093" y="4723987"/>
            <a:chExt cx="511596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14:cNvPr>
                <p14:cNvContentPartPr/>
                <p14:nvPr/>
              </p14:nvContentPartPr>
              <p14:xfrm>
                <a:off x="2943093" y="4782667"/>
                <a:ext cx="229680" cy="142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8773" y="4778347"/>
                  <a:ext cx="23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14:cNvPr>
                <p14:cNvContentPartPr/>
                <p14:nvPr/>
              </p14:nvContentPartPr>
              <p14:xfrm>
                <a:off x="3161613" y="4807867"/>
                <a:ext cx="118800" cy="136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57293" y="4803547"/>
                  <a:ext cx="127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14:cNvPr>
                <p14:cNvContentPartPr/>
                <p14:nvPr/>
              </p14:nvContentPartPr>
              <p14:xfrm>
                <a:off x="3144693" y="4850347"/>
                <a:ext cx="155160" cy="2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0373" y="4846027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14:cNvPr>
                <p14:cNvContentPartPr/>
                <p14:nvPr/>
              </p14:nvContentPartPr>
              <p14:xfrm>
                <a:off x="3353493" y="4821187"/>
                <a:ext cx="68400" cy="236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9173" y="4816867"/>
                  <a:ext cx="77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14:cNvPr>
                <p14:cNvContentPartPr/>
                <p14:nvPr/>
              </p14:nvContentPartPr>
              <p14:xfrm>
                <a:off x="3242613" y="4817587"/>
                <a:ext cx="71280" cy="99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8293" y="4813267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14:cNvPr>
                <p14:cNvContentPartPr/>
                <p14:nvPr/>
              </p14:nvContentPartPr>
              <p14:xfrm>
                <a:off x="3487413" y="4831627"/>
                <a:ext cx="968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3093" y="4827307"/>
                  <a:ext cx="10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14:cNvPr>
                <p14:cNvContentPartPr/>
                <p14:nvPr/>
              </p14:nvContentPartPr>
              <p14:xfrm>
                <a:off x="3630333" y="4852507"/>
                <a:ext cx="98640" cy="54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6013" y="4848187"/>
                  <a:ext cx="10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14:cNvPr>
                <p14:cNvContentPartPr/>
                <p14:nvPr/>
              </p14:nvContentPartPr>
              <p14:xfrm>
                <a:off x="3762093" y="4853587"/>
                <a:ext cx="18000" cy="81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7773" y="4849267"/>
                  <a:ext cx="2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14:cNvPr>
                <p14:cNvContentPartPr/>
                <p14:nvPr/>
              </p14:nvContentPartPr>
              <p14:xfrm>
                <a:off x="3851373" y="4858267"/>
                <a:ext cx="145440" cy="6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47053" y="4853947"/>
                  <a:ext cx="154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14:cNvPr>
                <p14:cNvContentPartPr/>
                <p14:nvPr/>
              </p14:nvContentPartPr>
              <p14:xfrm>
                <a:off x="4049373" y="4765027"/>
                <a:ext cx="136800" cy="142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5053" y="4760707"/>
                  <a:ext cx="14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14:cNvPr>
                <p14:cNvContentPartPr/>
                <p14:nvPr/>
              </p14:nvContentPartPr>
              <p14:xfrm>
                <a:off x="4182573" y="4861507"/>
                <a:ext cx="184320" cy="25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8253" y="4857187"/>
                  <a:ext cx="192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14:cNvPr>
                <p14:cNvContentPartPr/>
                <p14:nvPr/>
              </p14:nvContentPartPr>
              <p14:xfrm>
                <a:off x="4548693" y="4738027"/>
                <a:ext cx="194040" cy="17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44373" y="4733707"/>
                  <a:ext cx="202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14:cNvPr>
                <p14:cNvContentPartPr/>
                <p14:nvPr/>
              </p14:nvContentPartPr>
              <p14:xfrm>
                <a:off x="4901133" y="4723987"/>
                <a:ext cx="133200" cy="181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96813" y="4719667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14:cNvPr>
                <p14:cNvContentPartPr/>
                <p14:nvPr/>
              </p14:nvContentPartPr>
              <p14:xfrm>
                <a:off x="5005533" y="4806787"/>
                <a:ext cx="138600" cy="88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1213" y="4802467"/>
                  <a:ext cx="14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14:cNvPr>
                <p14:cNvContentPartPr/>
                <p14:nvPr/>
              </p14:nvContentPartPr>
              <p14:xfrm>
                <a:off x="5164293" y="4787347"/>
                <a:ext cx="94320" cy="11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9973" y="4783027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14:cNvPr>
                <p14:cNvContentPartPr/>
                <p14:nvPr/>
              </p14:nvContentPartPr>
              <p14:xfrm>
                <a:off x="5252493" y="4804627"/>
                <a:ext cx="174960" cy="245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48173" y="4800307"/>
                  <a:ext cx="183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14:cNvPr>
                <p14:cNvContentPartPr/>
                <p14:nvPr/>
              </p14:nvContentPartPr>
              <p14:xfrm>
                <a:off x="5665413" y="4751347"/>
                <a:ext cx="189720" cy="140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61093" y="4747027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14:cNvPr>
                <p14:cNvContentPartPr/>
                <p14:nvPr/>
              </p14:nvContentPartPr>
              <p14:xfrm>
                <a:off x="5835693" y="4807867"/>
                <a:ext cx="147600" cy="205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31373" y="4803547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14:cNvPr>
                <p14:cNvContentPartPr/>
                <p14:nvPr/>
              </p14:nvContentPartPr>
              <p14:xfrm>
                <a:off x="5997333" y="4744867"/>
                <a:ext cx="42120" cy="39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93013" y="4740547"/>
                  <a:ext cx="5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14:cNvPr>
                <p14:cNvContentPartPr/>
                <p14:nvPr/>
              </p14:nvContentPartPr>
              <p14:xfrm>
                <a:off x="6082653" y="4820827"/>
                <a:ext cx="194040" cy="65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78333" y="4816507"/>
                  <a:ext cx="202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14:cNvPr>
                <p14:cNvContentPartPr/>
                <p14:nvPr/>
              </p14:nvContentPartPr>
              <p14:xfrm>
                <a:off x="6507813" y="4791667"/>
                <a:ext cx="41760" cy="9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3493" y="4787347"/>
                  <a:ext cx="50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14:cNvPr>
                <p14:cNvContentPartPr/>
                <p14:nvPr/>
              </p14:nvContentPartPr>
              <p14:xfrm>
                <a:off x="6542733" y="4735147"/>
                <a:ext cx="118440" cy="154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8413" y="4730827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14:cNvPr>
                <p14:cNvContentPartPr/>
                <p14:nvPr/>
              </p14:nvContentPartPr>
              <p14:xfrm>
                <a:off x="6756933" y="4768267"/>
                <a:ext cx="135360" cy="136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52613" y="4763947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14:cNvPr>
                <p14:cNvContentPartPr/>
                <p14:nvPr/>
              </p14:nvContentPartPr>
              <p14:xfrm>
                <a:off x="5424213" y="5200987"/>
                <a:ext cx="20556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19893" y="5196667"/>
                  <a:ext cx="21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14:cNvPr>
                <p14:cNvContentPartPr/>
                <p14:nvPr/>
              </p14:nvContentPartPr>
              <p14:xfrm>
                <a:off x="5638413" y="5187307"/>
                <a:ext cx="101160" cy="140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4093" y="5182987"/>
                  <a:ext cx="10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14:cNvPr>
                <p14:cNvContentPartPr/>
                <p14:nvPr/>
              </p14:nvContentPartPr>
              <p14:xfrm>
                <a:off x="5787813" y="5184427"/>
                <a:ext cx="105120" cy="134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83493" y="5180107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14:cNvPr>
                <p14:cNvContentPartPr/>
                <p14:nvPr/>
              </p14:nvContentPartPr>
              <p14:xfrm>
                <a:off x="5806893" y="5184067"/>
                <a:ext cx="117000" cy="12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2573" y="5179747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14:cNvPr>
                <p14:cNvContentPartPr/>
                <p14:nvPr/>
              </p14:nvContentPartPr>
              <p14:xfrm>
                <a:off x="6163653" y="5183707"/>
                <a:ext cx="154080" cy="111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59333" y="5179387"/>
                  <a:ext cx="16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14:cNvPr>
                <p14:cNvContentPartPr/>
                <p14:nvPr/>
              </p14:nvContentPartPr>
              <p14:xfrm>
                <a:off x="6345813" y="5178307"/>
                <a:ext cx="131400" cy="115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41493" y="51739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14:cNvPr>
                <p14:cNvContentPartPr/>
                <p14:nvPr/>
              </p14:nvContentPartPr>
              <p14:xfrm>
                <a:off x="6666933" y="5138707"/>
                <a:ext cx="183960" cy="13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2613" y="5134387"/>
                  <a:ext cx="19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14:cNvPr>
                <p14:cNvContentPartPr/>
                <p14:nvPr/>
              </p14:nvContentPartPr>
              <p14:xfrm>
                <a:off x="6621933" y="5176867"/>
                <a:ext cx="217800" cy="36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7613" y="5172547"/>
                  <a:ext cx="22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14:cNvPr>
                <p14:cNvContentPartPr/>
                <p14:nvPr/>
              </p14:nvContentPartPr>
              <p14:xfrm>
                <a:off x="6582693" y="5213947"/>
                <a:ext cx="251280" cy="29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373" y="5209627"/>
                  <a:ext cx="25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14:cNvPr>
                <p14:cNvContentPartPr/>
                <p14:nvPr/>
              </p14:nvContentPartPr>
              <p14:xfrm>
                <a:off x="6914973" y="5187307"/>
                <a:ext cx="144360" cy="21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10653" y="5182987"/>
                  <a:ext cx="153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14:cNvPr>
                <p14:cNvContentPartPr/>
                <p14:nvPr/>
              </p14:nvContentPartPr>
              <p14:xfrm>
                <a:off x="7061493" y="5080387"/>
                <a:ext cx="176760" cy="176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7173" y="5076067"/>
                  <a:ext cx="18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14:cNvPr>
                <p14:cNvContentPartPr/>
                <p14:nvPr/>
              </p14:nvContentPartPr>
              <p14:xfrm>
                <a:off x="7053213" y="5154187"/>
                <a:ext cx="187560" cy="3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48893" y="5149867"/>
                  <a:ext cx="19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14:cNvPr>
                <p14:cNvContentPartPr/>
                <p14:nvPr/>
              </p14:nvContentPartPr>
              <p14:xfrm>
                <a:off x="7248693" y="5144827"/>
                <a:ext cx="288360" cy="6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44373" y="5140507"/>
                  <a:ext cx="297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14:cNvPr>
                <p14:cNvContentPartPr/>
                <p14:nvPr/>
              </p14:nvContentPartPr>
              <p14:xfrm>
                <a:off x="7560813" y="5113507"/>
                <a:ext cx="144360" cy="114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56493" y="5109187"/>
                  <a:ext cx="153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14:cNvPr>
                <p14:cNvContentPartPr/>
                <p14:nvPr/>
              </p14:nvContentPartPr>
              <p14:xfrm>
                <a:off x="5162133" y="4979947"/>
                <a:ext cx="2896920" cy="465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57813" y="4975627"/>
                  <a:ext cx="290556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14:cNvPr>
              <p14:cNvContentPartPr/>
              <p14:nvPr/>
            </p14:nvContentPartPr>
            <p14:xfrm>
              <a:off x="2127693" y="1981147"/>
              <a:ext cx="1338120" cy="997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3373" y="1976827"/>
                <a:ext cx="134676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14:cNvPr>
              <p14:cNvContentPartPr/>
              <p14:nvPr/>
            </p14:nvContentPartPr>
            <p14:xfrm>
              <a:off x="4089693" y="2007067"/>
              <a:ext cx="1222560" cy="845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85373" y="2002747"/>
                <a:ext cx="1231200" cy="8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84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1963E-D551-1024-91BB-6DBDBA29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168D0C-DA1E-3231-7628-4F6E96DC578A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Traiffs</a:t>
            </a:r>
            <a:r>
              <a:rPr lang="en-US" sz="3991" dirty="0">
                <a:solidFill>
                  <a:sysClr val="windowText" lastClr="000000"/>
                </a:solidFill>
              </a:rPr>
              <a:t> and quotas in a small country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AEA95A-AD7D-9EA2-8826-5E7402285D3A}"/>
              </a:ext>
            </a:extLst>
          </p:cNvPr>
          <p:cNvSpPr txBox="1"/>
          <p:nvPr/>
        </p:nvSpPr>
        <p:spPr>
          <a:xfrm>
            <a:off x="211904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3" u="sng" dirty="0"/>
              <a:t>Assumptions:</a:t>
            </a:r>
          </a:p>
          <a:p>
            <a:endParaRPr lang="en-US" sz="2903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Small country relative to the global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Normal demand and supply structure on the domestic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Completely price-elastic supply on the global market</a:t>
            </a: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344F90-9399-D263-D08C-60182B245EE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14:cNvPr>
              <p14:cNvContentPartPr/>
              <p14:nvPr/>
            </p14:nvContentPartPr>
            <p14:xfrm>
              <a:off x="741693" y="2605747"/>
              <a:ext cx="6867720" cy="135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373" y="2601427"/>
                <a:ext cx="6876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14:cNvPr>
              <p14:cNvContentPartPr/>
              <p14:nvPr/>
            </p14:nvContentPartPr>
            <p14:xfrm>
              <a:off x="7548933" y="2363827"/>
              <a:ext cx="347040" cy="32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4613" y="2359507"/>
                <a:ext cx="355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14:cNvPr>
              <p14:cNvContentPartPr/>
              <p14:nvPr/>
            </p14:nvContentPartPr>
            <p14:xfrm>
              <a:off x="7745493" y="2307307"/>
              <a:ext cx="255960" cy="216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1173" y="2302987"/>
                <a:ext cx="264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14:cNvPr>
              <p14:cNvContentPartPr/>
              <p14:nvPr/>
            </p14:nvContentPartPr>
            <p14:xfrm>
              <a:off x="880653" y="3395947"/>
              <a:ext cx="6760080" cy="1425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333" y="3391627"/>
                <a:ext cx="6768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14:cNvPr>
              <p14:cNvContentPartPr/>
              <p14:nvPr/>
            </p14:nvContentPartPr>
            <p14:xfrm>
              <a:off x="650613" y="3934147"/>
              <a:ext cx="2914560" cy="78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293" y="3929827"/>
                <a:ext cx="2923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14:cNvPr>
              <p14:cNvContentPartPr/>
              <p14:nvPr/>
            </p14:nvContentPartPr>
            <p14:xfrm>
              <a:off x="7479813" y="2511787"/>
              <a:ext cx="669960" cy="2146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5493" y="2507467"/>
                <a:ext cx="67860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14:cNvPr>
              <p14:cNvContentPartPr/>
              <p14:nvPr/>
            </p14:nvContentPartPr>
            <p14:xfrm>
              <a:off x="7387293" y="4428787"/>
              <a:ext cx="418680" cy="3067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82973" y="4424467"/>
                <a:ext cx="42732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CB071F03-CF93-4C8F-95AE-8946C05F3110}"/>
              </a:ext>
            </a:extLst>
          </p:cNvPr>
          <p:cNvGrpSpPr/>
          <p:nvPr/>
        </p:nvGrpSpPr>
        <p:grpSpPr>
          <a:xfrm>
            <a:off x="8395293" y="1692067"/>
            <a:ext cx="3099240" cy="2303640"/>
            <a:chOff x="8395293" y="1692067"/>
            <a:chExt cx="3099240" cy="23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14:cNvPr>
                <p14:cNvContentPartPr/>
                <p14:nvPr/>
              </p14:nvContentPartPr>
              <p14:xfrm>
                <a:off x="8395293" y="2247187"/>
                <a:ext cx="133920" cy="33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90973" y="2242867"/>
                  <a:ext cx="142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14:cNvPr>
                <p14:cNvContentPartPr/>
                <p14:nvPr/>
              </p14:nvContentPartPr>
              <p14:xfrm>
                <a:off x="8429133" y="2283187"/>
                <a:ext cx="58320" cy="67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24813" y="2278867"/>
                  <a:ext cx="66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14:cNvPr>
                <p14:cNvContentPartPr/>
                <p14:nvPr/>
              </p14:nvContentPartPr>
              <p14:xfrm>
                <a:off x="8426613" y="2209747"/>
                <a:ext cx="273600" cy="190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2293" y="2205427"/>
                  <a:ext cx="282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14:cNvPr>
                <p14:cNvContentPartPr/>
                <p14:nvPr/>
              </p14:nvContentPartPr>
              <p14:xfrm>
                <a:off x="8707773" y="2094547"/>
                <a:ext cx="302400" cy="24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453" y="2090227"/>
                  <a:ext cx="31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14:cNvPr>
                <p14:cNvContentPartPr/>
                <p14:nvPr/>
              </p14:nvContentPartPr>
              <p14:xfrm>
                <a:off x="8992173" y="2123707"/>
                <a:ext cx="170280" cy="166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7853" y="2119387"/>
                  <a:ext cx="17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14:cNvPr>
                <p14:cNvContentPartPr/>
                <p14:nvPr/>
              </p14:nvContentPartPr>
              <p14:xfrm>
                <a:off x="9432813" y="2102827"/>
                <a:ext cx="118440" cy="310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28493" y="2098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14:cNvPr>
                <p14:cNvContentPartPr/>
                <p14:nvPr/>
              </p14:nvContentPartPr>
              <p14:xfrm>
                <a:off x="9582213" y="2100307"/>
                <a:ext cx="164160" cy="111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77893" y="2095987"/>
                  <a:ext cx="172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14:cNvPr>
                <p14:cNvContentPartPr/>
                <p14:nvPr/>
              </p14:nvContentPartPr>
              <p14:xfrm>
                <a:off x="9733773" y="2047747"/>
                <a:ext cx="16020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29453" y="2043427"/>
                  <a:ext cx="168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14:cNvPr>
                <p14:cNvContentPartPr/>
                <p14:nvPr/>
              </p14:nvContentPartPr>
              <p14:xfrm>
                <a:off x="9924213" y="2080147"/>
                <a:ext cx="107280" cy="96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9893" y="207582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14:cNvPr>
                <p14:cNvContentPartPr/>
                <p14:nvPr/>
              </p14:nvContentPartPr>
              <p14:xfrm>
                <a:off x="10302573" y="2072947"/>
                <a:ext cx="27360" cy="122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98253" y="2068627"/>
                  <a:ext cx="3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14:cNvPr>
                <p14:cNvContentPartPr/>
                <p14:nvPr/>
              </p14:nvContentPartPr>
              <p14:xfrm>
                <a:off x="10302933" y="2037307"/>
                <a:ext cx="198360" cy="137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98613" y="2032987"/>
                  <a:ext cx="20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14:cNvPr>
                <p14:cNvContentPartPr/>
                <p14:nvPr/>
              </p14:nvContentPartPr>
              <p14:xfrm>
                <a:off x="10647093" y="2085907"/>
                <a:ext cx="120960" cy="312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2773" y="2081587"/>
                  <a:ext cx="129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14:cNvPr>
                <p14:cNvContentPartPr/>
                <p14:nvPr/>
              </p14:nvContentPartPr>
              <p14:xfrm>
                <a:off x="10798293" y="2062507"/>
                <a:ext cx="31680" cy="107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93973" y="2058187"/>
                  <a:ext cx="4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14:cNvPr>
                <p14:cNvContentPartPr/>
                <p14:nvPr/>
              </p14:nvContentPartPr>
              <p14:xfrm>
                <a:off x="10819533" y="1944067"/>
                <a:ext cx="6120" cy="2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5213" y="1939747"/>
                  <a:ext cx="1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14:cNvPr>
                <p14:cNvContentPartPr/>
                <p14:nvPr/>
              </p14:nvContentPartPr>
              <p14:xfrm>
                <a:off x="10858053" y="1988347"/>
                <a:ext cx="475920" cy="183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3733" y="1984027"/>
                  <a:ext cx="48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14:cNvPr>
                <p14:cNvContentPartPr/>
                <p14:nvPr/>
              </p14:nvContentPartPr>
              <p14:xfrm>
                <a:off x="11458173" y="1692067"/>
                <a:ext cx="16560" cy="32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53853" y="1687747"/>
                  <a:ext cx="2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14:cNvPr>
                <p14:cNvContentPartPr/>
                <p14:nvPr/>
              </p14:nvContentPartPr>
              <p14:xfrm>
                <a:off x="11425053" y="2076547"/>
                <a:ext cx="38160" cy="29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20733" y="2072227"/>
                  <a:ext cx="46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14:cNvPr>
                <p14:cNvContentPartPr/>
                <p14:nvPr/>
              </p14:nvContentPartPr>
              <p14:xfrm>
                <a:off x="8863293" y="2891227"/>
                <a:ext cx="87480" cy="850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8973" y="2886907"/>
                  <a:ext cx="9612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14:cNvPr>
                <p14:cNvContentPartPr/>
                <p14:nvPr/>
              </p14:nvContentPartPr>
              <p14:xfrm>
                <a:off x="8550813" y="3610507"/>
                <a:ext cx="1824840" cy="206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46493" y="3606187"/>
                  <a:ext cx="183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14:cNvPr>
                <p14:cNvContentPartPr/>
                <p14:nvPr/>
              </p14:nvContentPartPr>
              <p14:xfrm>
                <a:off x="10463133" y="3534547"/>
                <a:ext cx="231840" cy="223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8813" y="3530227"/>
                  <a:ext cx="240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14:cNvPr>
                <p14:cNvContentPartPr/>
                <p14:nvPr/>
              </p14:nvContentPartPr>
              <p14:xfrm>
                <a:off x="8746293" y="2571187"/>
                <a:ext cx="362160" cy="425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1973" y="2566867"/>
                  <a:ext cx="370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14:cNvPr>
                <p14:cNvContentPartPr/>
                <p14:nvPr/>
              </p14:nvContentPartPr>
              <p14:xfrm>
                <a:off x="8573493" y="2570467"/>
                <a:ext cx="130320" cy="36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9173" y="2566147"/>
                  <a:ext cx="138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14:cNvPr>
                <p14:cNvContentPartPr/>
                <p14:nvPr/>
              </p14:nvContentPartPr>
              <p14:xfrm>
                <a:off x="10481853" y="3799507"/>
                <a:ext cx="159840" cy="19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77533" y="379518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14:cNvPr>
                <p14:cNvContentPartPr/>
                <p14:nvPr/>
              </p14:nvContentPartPr>
              <p14:xfrm>
                <a:off x="10473213" y="3822547"/>
                <a:ext cx="214920" cy="92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68893" y="3818227"/>
                  <a:ext cx="22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14:cNvPr>
                <p14:cNvContentPartPr/>
                <p14:nvPr/>
              </p14:nvContentPartPr>
              <p14:xfrm>
                <a:off x="9002973" y="2977627"/>
                <a:ext cx="600840" cy="476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653" y="2973307"/>
                  <a:ext cx="609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14:cNvPr>
                <p14:cNvContentPartPr/>
                <p14:nvPr/>
              </p14:nvContentPartPr>
              <p14:xfrm>
                <a:off x="9807213" y="3403507"/>
                <a:ext cx="28080" cy="152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2893" y="3399187"/>
                  <a:ext cx="3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14:cNvPr>
                <p14:cNvContentPartPr/>
                <p14:nvPr/>
              </p14:nvContentPartPr>
              <p14:xfrm>
                <a:off x="9703173" y="3355267"/>
                <a:ext cx="223560" cy="18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98853" y="3350947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14:cNvPr>
                <p14:cNvContentPartPr/>
                <p14:nvPr/>
              </p14:nvContentPartPr>
              <p14:xfrm>
                <a:off x="9089013" y="2928667"/>
                <a:ext cx="637200" cy="502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84693" y="2924347"/>
                  <a:ext cx="6458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14:cNvPr>
                <p14:cNvContentPartPr/>
                <p14:nvPr/>
              </p14:nvContentPartPr>
              <p14:xfrm>
                <a:off x="9858693" y="2732107"/>
                <a:ext cx="189720" cy="20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4373" y="2727787"/>
                  <a:ext cx="198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14:cNvPr>
                <p14:cNvContentPartPr/>
                <p14:nvPr/>
              </p14:nvContentPartPr>
              <p14:xfrm>
                <a:off x="9302133" y="3243307"/>
                <a:ext cx="3960" cy="154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97813" y="3238987"/>
                  <a:ext cx="1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14:cNvPr>
                <p14:cNvContentPartPr/>
                <p14:nvPr/>
              </p14:nvContentPartPr>
              <p14:xfrm>
                <a:off x="9299253" y="3570907"/>
                <a:ext cx="16200" cy="139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94933" y="3566587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14:cNvPr>
                <p14:cNvContentPartPr/>
                <p14:nvPr/>
              </p14:nvContentPartPr>
              <p14:xfrm>
                <a:off x="8834493" y="3197947"/>
                <a:ext cx="262080" cy="48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30173" y="3193627"/>
                  <a:ext cx="270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14:cNvPr>
                <p14:cNvContentPartPr/>
                <p14:nvPr/>
              </p14:nvContentPartPr>
              <p14:xfrm>
                <a:off x="9240213" y="3227107"/>
                <a:ext cx="86400" cy="18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5893" y="3222787"/>
                  <a:ext cx="9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14:cNvPr>
                <p14:cNvContentPartPr/>
                <p14:nvPr/>
              </p14:nvContentPartPr>
              <p14:xfrm>
                <a:off x="9425253" y="2529067"/>
                <a:ext cx="417240" cy="451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20933" y="2524747"/>
                  <a:ext cx="425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14:cNvPr>
                <p14:cNvContentPartPr/>
                <p14:nvPr/>
              </p14:nvContentPartPr>
              <p14:xfrm>
                <a:off x="9339933" y="2767027"/>
                <a:ext cx="237600" cy="299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5613" y="2762707"/>
                  <a:ext cx="246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14:cNvPr>
                <p14:cNvContentPartPr/>
                <p14:nvPr/>
              </p14:nvContentPartPr>
              <p14:xfrm>
                <a:off x="9964893" y="2351947"/>
                <a:ext cx="25920" cy="163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60573" y="2347627"/>
                  <a:ext cx="3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14:cNvPr>
                <p14:cNvContentPartPr/>
                <p14:nvPr/>
              </p14:nvContentPartPr>
              <p14:xfrm>
                <a:off x="9974973" y="2336107"/>
                <a:ext cx="13860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0653" y="2331787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14:cNvPr>
                <p14:cNvContentPartPr/>
                <p14:nvPr/>
              </p14:nvContentPartPr>
              <p14:xfrm>
                <a:off x="9969933" y="2473627"/>
                <a:ext cx="123480" cy="55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65613" y="2469307"/>
                  <a:ext cx="13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14:cNvPr>
                <p14:cNvContentPartPr/>
                <p14:nvPr/>
              </p14:nvContentPartPr>
              <p14:xfrm>
                <a:off x="10134813" y="2427547"/>
                <a:ext cx="88920" cy="18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0493" y="2423227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14:cNvPr>
                <p14:cNvContentPartPr/>
                <p14:nvPr/>
              </p14:nvContentPartPr>
              <p14:xfrm>
                <a:off x="10412733" y="2393347"/>
                <a:ext cx="286560" cy="118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08413" y="2389027"/>
                  <a:ext cx="295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14:cNvPr>
                <p14:cNvContentPartPr/>
                <p14:nvPr/>
              </p14:nvContentPartPr>
              <p14:xfrm>
                <a:off x="10751133" y="2322067"/>
                <a:ext cx="65880" cy="183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6813" y="2317747"/>
                  <a:ext cx="74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14:cNvPr>
                <p14:cNvContentPartPr/>
                <p14:nvPr/>
              </p14:nvContentPartPr>
              <p14:xfrm>
                <a:off x="10816293" y="2290387"/>
                <a:ext cx="310320" cy="164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1973" y="2286067"/>
                  <a:ext cx="31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14:cNvPr>
                <p14:cNvContentPartPr/>
                <p14:nvPr/>
              </p14:nvContentPartPr>
              <p14:xfrm>
                <a:off x="11079453" y="2412067"/>
                <a:ext cx="75240" cy="2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75133" y="2407747"/>
                  <a:ext cx="8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14:cNvPr>
                <p14:cNvContentPartPr/>
                <p14:nvPr/>
              </p14:nvContentPartPr>
              <p14:xfrm>
                <a:off x="11179173" y="2340787"/>
                <a:ext cx="315360" cy="337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74853" y="2336467"/>
                  <a:ext cx="324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14:cNvPr>
                <p14:cNvContentPartPr/>
                <p14:nvPr/>
              </p14:nvContentPartPr>
              <p14:xfrm>
                <a:off x="8397453" y="2188507"/>
                <a:ext cx="1668240" cy="304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93133" y="2184187"/>
                  <a:ext cx="16768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14:cNvPr>
              <p14:cNvContentPartPr/>
              <p14:nvPr/>
            </p14:nvContentPartPr>
            <p14:xfrm>
              <a:off x="2196453" y="5144827"/>
              <a:ext cx="291240" cy="134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92133" y="5140507"/>
                <a:ext cx="299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14:cNvPr>
              <p14:cNvContentPartPr/>
              <p14:nvPr/>
            </p14:nvContentPartPr>
            <p14:xfrm>
              <a:off x="2554293" y="5131147"/>
              <a:ext cx="118800" cy="1058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49973" y="5126827"/>
                <a:ext cx="1274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5D5CA9E-298F-43CD-9467-ABF7B76A1B6F}"/>
              </a:ext>
            </a:extLst>
          </p:cNvPr>
          <p:cNvGrpSpPr/>
          <p:nvPr/>
        </p:nvGrpSpPr>
        <p:grpSpPr>
          <a:xfrm>
            <a:off x="2987733" y="4960507"/>
            <a:ext cx="4651560" cy="775440"/>
            <a:chOff x="2987733" y="4960507"/>
            <a:chExt cx="465156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14:cNvPr>
                <p14:cNvContentPartPr/>
                <p14:nvPr/>
              </p14:nvContentPartPr>
              <p14:xfrm>
                <a:off x="2987733" y="5152387"/>
                <a:ext cx="146520" cy="10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3413" y="5148067"/>
                  <a:ext cx="15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14:cNvPr>
                <p14:cNvContentPartPr/>
                <p14:nvPr/>
              </p14:nvContentPartPr>
              <p14:xfrm>
                <a:off x="3129573" y="5146987"/>
                <a:ext cx="294480" cy="90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25253" y="5142667"/>
                  <a:ext cx="30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14:cNvPr>
                <p14:cNvContentPartPr/>
                <p14:nvPr/>
              </p14:nvContentPartPr>
              <p14:xfrm>
                <a:off x="3623853" y="5045467"/>
                <a:ext cx="145800" cy="19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19533" y="5041147"/>
                  <a:ext cx="15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14:cNvPr>
                <p14:cNvContentPartPr/>
                <p14:nvPr/>
              </p14:nvContentPartPr>
              <p14:xfrm>
                <a:off x="3789813" y="5134747"/>
                <a:ext cx="293400" cy="260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85493" y="5130427"/>
                  <a:ext cx="302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14:cNvPr>
                <p14:cNvContentPartPr/>
                <p14:nvPr/>
              </p14:nvContentPartPr>
              <p14:xfrm>
                <a:off x="4410093" y="5078947"/>
                <a:ext cx="166320" cy="103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773" y="5074627"/>
                  <a:ext cx="17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14:cNvPr>
                <p14:cNvContentPartPr/>
                <p14:nvPr/>
              </p14:nvContentPartPr>
              <p14:xfrm>
                <a:off x="4591173" y="5075347"/>
                <a:ext cx="105480" cy="100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6853" y="5071027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14:cNvPr>
                <p14:cNvContentPartPr/>
                <p14:nvPr/>
              </p14:nvContentPartPr>
              <p14:xfrm>
                <a:off x="4865853" y="5067787"/>
                <a:ext cx="342000" cy="82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61533" y="5063467"/>
                  <a:ext cx="35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14:cNvPr>
                <p14:cNvContentPartPr/>
                <p14:nvPr/>
              </p14:nvContentPartPr>
              <p14:xfrm>
                <a:off x="5244933" y="4991467"/>
                <a:ext cx="187920" cy="142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0613" y="4987147"/>
                  <a:ext cx="19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14:cNvPr>
                <p14:cNvContentPartPr/>
                <p14:nvPr/>
              </p14:nvContentPartPr>
              <p14:xfrm>
                <a:off x="5697093" y="5032507"/>
                <a:ext cx="251280" cy="121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2773" y="5028187"/>
                  <a:ext cx="259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14:cNvPr>
                <p14:cNvContentPartPr/>
                <p14:nvPr/>
              </p14:nvContentPartPr>
              <p14:xfrm>
                <a:off x="6107853" y="5037907"/>
                <a:ext cx="38556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03533" y="5033587"/>
                  <a:ext cx="39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14:cNvPr>
                <p14:cNvContentPartPr/>
                <p14:nvPr/>
              </p14:nvContentPartPr>
              <p14:xfrm>
                <a:off x="6733893" y="5022787"/>
                <a:ext cx="271080" cy="105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29573" y="5018467"/>
                  <a:ext cx="27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14:cNvPr>
                <p14:cNvContentPartPr/>
                <p14:nvPr/>
              </p14:nvContentPartPr>
              <p14:xfrm>
                <a:off x="7040613" y="4960507"/>
                <a:ext cx="428040" cy="151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36293" y="4956187"/>
                  <a:ext cx="436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14:cNvPr>
                <p14:cNvContentPartPr/>
                <p14:nvPr/>
              </p14:nvContentPartPr>
              <p14:xfrm>
                <a:off x="3878013" y="5448667"/>
                <a:ext cx="149400" cy="287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73693" y="5444347"/>
                  <a:ext cx="158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14:cNvPr>
                <p14:cNvContentPartPr/>
                <p14:nvPr/>
              </p14:nvContentPartPr>
              <p14:xfrm>
                <a:off x="4041813" y="5501227"/>
                <a:ext cx="171000" cy="97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37493" y="5496907"/>
                  <a:ext cx="179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14:cNvPr>
                <p14:cNvContentPartPr/>
                <p14:nvPr/>
              </p14:nvContentPartPr>
              <p14:xfrm>
                <a:off x="4454013" y="5445787"/>
                <a:ext cx="305280" cy="168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49693" y="5441467"/>
                  <a:ext cx="31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14:cNvPr>
                <p14:cNvContentPartPr/>
                <p14:nvPr/>
              </p14:nvContentPartPr>
              <p14:xfrm>
                <a:off x="4933533" y="5454067"/>
                <a:ext cx="258120" cy="140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29213" y="5449747"/>
                  <a:ext cx="266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14:cNvPr>
                <p14:cNvContentPartPr/>
                <p14:nvPr/>
              </p14:nvContentPartPr>
              <p14:xfrm>
                <a:off x="5225133" y="5381347"/>
                <a:ext cx="430200" cy="165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20813" y="5377027"/>
                  <a:ext cx="43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14:cNvPr>
                <p14:cNvContentPartPr/>
                <p14:nvPr/>
              </p14:nvContentPartPr>
              <p14:xfrm>
                <a:off x="5801853" y="5370187"/>
                <a:ext cx="482400" cy="173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7533" y="5365867"/>
                  <a:ext cx="491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14:cNvPr>
                <p14:cNvContentPartPr/>
                <p14:nvPr/>
              </p14:nvContentPartPr>
              <p14:xfrm>
                <a:off x="6266253" y="5475307"/>
                <a:ext cx="66600" cy="45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61933" y="5470987"/>
                  <a:ext cx="7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14:cNvPr>
                <p14:cNvContentPartPr/>
                <p14:nvPr/>
              </p14:nvContentPartPr>
              <p14:xfrm>
                <a:off x="6353733" y="5345347"/>
                <a:ext cx="218160" cy="184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49413" y="5341027"/>
                  <a:ext cx="22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14:cNvPr>
                <p14:cNvContentPartPr/>
                <p14:nvPr/>
              </p14:nvContentPartPr>
              <p14:xfrm>
                <a:off x="6727053" y="5371627"/>
                <a:ext cx="145800" cy="288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22733" y="5367307"/>
                  <a:ext cx="154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14:cNvPr>
                <p14:cNvContentPartPr/>
                <p14:nvPr/>
              </p14:nvContentPartPr>
              <p14:xfrm>
                <a:off x="6882933" y="5393947"/>
                <a:ext cx="183600" cy="9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78613" y="5389627"/>
                  <a:ext cx="19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14:cNvPr>
                <p14:cNvContentPartPr/>
                <p14:nvPr/>
              </p14:nvContentPartPr>
              <p14:xfrm>
                <a:off x="7070853" y="5343187"/>
                <a:ext cx="191520" cy="133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66533" y="5338867"/>
                  <a:ext cx="20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14:cNvPr>
                <p14:cNvContentPartPr/>
                <p14:nvPr/>
              </p14:nvContentPartPr>
              <p14:xfrm>
                <a:off x="7262733" y="5370907"/>
                <a:ext cx="284400" cy="10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58413" y="5366587"/>
                  <a:ext cx="293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14:cNvPr>
                <p14:cNvContentPartPr/>
                <p14:nvPr/>
              </p14:nvContentPartPr>
              <p14:xfrm>
                <a:off x="7535253" y="5189827"/>
                <a:ext cx="104040" cy="359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30933" y="5185507"/>
                  <a:ext cx="1126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14:cNvPr>
              <p14:cNvContentPartPr/>
              <p14:nvPr/>
            </p14:nvContentPartPr>
            <p14:xfrm>
              <a:off x="6231333" y="163147"/>
              <a:ext cx="1538280" cy="8607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27013" y="158827"/>
                <a:ext cx="1546920" cy="8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83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609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14:cNvPr>
              <p14:cNvContentPartPr/>
              <p14:nvPr/>
            </p14:nvContentPartPr>
            <p14:xfrm>
              <a:off x="5347893" y="483907"/>
              <a:ext cx="1594080" cy="547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43573" y="479587"/>
                <a:ext cx="16027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3320CBE-DB06-48C8-80AA-E682149BEEC5}"/>
              </a:ext>
            </a:extLst>
          </p:cNvPr>
          <p:cNvGrpSpPr/>
          <p:nvPr/>
        </p:nvGrpSpPr>
        <p:grpSpPr>
          <a:xfrm>
            <a:off x="8251293" y="53347"/>
            <a:ext cx="3189600" cy="516240"/>
            <a:chOff x="8251293" y="53347"/>
            <a:chExt cx="31896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14:cNvPr>
                <p14:cNvContentPartPr/>
                <p14:nvPr/>
              </p14:nvContentPartPr>
              <p14:xfrm>
                <a:off x="8251293" y="164587"/>
                <a:ext cx="5760" cy="127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46973" y="160267"/>
                  <a:ext cx="1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14:cNvPr>
                <p14:cNvContentPartPr/>
                <p14:nvPr/>
              </p14:nvContentPartPr>
              <p14:xfrm>
                <a:off x="8312493" y="214627"/>
                <a:ext cx="63360" cy="68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8173" y="210307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14:cNvPr>
                <p14:cNvContentPartPr/>
                <p14:nvPr/>
              </p14:nvContentPartPr>
              <p14:xfrm>
                <a:off x="8533533" y="80707"/>
                <a:ext cx="182520" cy="17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29213" y="76387"/>
                  <a:ext cx="191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14:cNvPr>
                <p14:cNvContentPartPr/>
                <p14:nvPr/>
              </p14:nvContentPartPr>
              <p14:xfrm>
                <a:off x="8608773" y="101227"/>
                <a:ext cx="42120" cy="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453" y="96907"/>
                  <a:ext cx="50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14:cNvPr>
                <p14:cNvContentPartPr/>
                <p14:nvPr/>
              </p14:nvContentPartPr>
              <p14:xfrm>
                <a:off x="8913333" y="67027"/>
                <a:ext cx="74160" cy="213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9013" y="62707"/>
                  <a:ext cx="82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14:cNvPr>
                <p14:cNvContentPartPr/>
                <p14:nvPr/>
              </p14:nvContentPartPr>
              <p14:xfrm>
                <a:off x="9015573" y="142987"/>
                <a:ext cx="90720" cy="68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1253" y="138667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14:cNvPr>
                <p14:cNvContentPartPr/>
                <p14:nvPr/>
              </p14:nvContentPartPr>
              <p14:xfrm>
                <a:off x="9157053" y="153787"/>
                <a:ext cx="125280" cy="69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2733" y="149467"/>
                  <a:ext cx="13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14:cNvPr>
                <p14:cNvContentPartPr/>
                <p14:nvPr/>
              </p14:nvContentPartPr>
              <p14:xfrm>
                <a:off x="9270453" y="143347"/>
                <a:ext cx="197280" cy="69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66133" y="139027"/>
                  <a:ext cx="20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14:cNvPr>
                <p14:cNvContentPartPr/>
                <p14:nvPr/>
              </p14:nvContentPartPr>
              <p14:xfrm>
                <a:off x="9504453" y="123547"/>
                <a:ext cx="120960" cy="6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0133" y="119227"/>
                  <a:ext cx="12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14:cNvPr>
                <p14:cNvContentPartPr/>
                <p14:nvPr/>
              </p14:nvContentPartPr>
              <p14:xfrm>
                <a:off x="9616053" y="53347"/>
                <a:ext cx="92520" cy="16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11733" y="49027"/>
                  <a:ext cx="10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14:cNvPr>
                <p14:cNvContentPartPr/>
                <p14:nvPr/>
              </p14:nvContentPartPr>
              <p14:xfrm>
                <a:off x="9733413" y="81427"/>
                <a:ext cx="32760" cy="10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9093" y="77107"/>
                  <a:ext cx="4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14:cNvPr>
                <p14:cNvContentPartPr/>
                <p14:nvPr/>
              </p14:nvContentPartPr>
              <p14:xfrm>
                <a:off x="9797133" y="133987"/>
                <a:ext cx="9756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2813" y="129667"/>
                  <a:ext cx="10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14:cNvPr>
                <p14:cNvContentPartPr/>
                <p14:nvPr/>
              </p14:nvContentPartPr>
              <p14:xfrm>
                <a:off x="10063173" y="103747"/>
                <a:ext cx="156600" cy="130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58853" y="99427"/>
                  <a:ext cx="165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14:cNvPr>
                <p14:cNvContentPartPr/>
                <p14:nvPr/>
              </p14:nvContentPartPr>
              <p14:xfrm>
                <a:off x="10198533" y="160987"/>
                <a:ext cx="107280" cy="57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4213" y="156667"/>
                  <a:ext cx="11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14:cNvPr>
                <p14:cNvContentPartPr/>
                <p14:nvPr/>
              </p14:nvContentPartPr>
              <p14:xfrm>
                <a:off x="10511733" y="171427"/>
                <a:ext cx="83880" cy="66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7413" y="167107"/>
                  <a:ext cx="92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14:cNvPr>
                <p14:cNvContentPartPr/>
                <p14:nvPr/>
              </p14:nvContentPartPr>
              <p14:xfrm>
                <a:off x="10604613" y="164587"/>
                <a:ext cx="126000" cy="22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0293" y="160267"/>
                  <a:ext cx="134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14:cNvPr>
                <p14:cNvContentPartPr/>
                <p14:nvPr/>
              </p14:nvContentPartPr>
              <p14:xfrm>
                <a:off x="10800813" y="183307"/>
                <a:ext cx="219600" cy="57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6493" y="178987"/>
                  <a:ext cx="228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14:cNvPr>
                <p14:cNvContentPartPr/>
                <p14:nvPr/>
              </p14:nvContentPartPr>
              <p14:xfrm>
                <a:off x="11186733" y="97627"/>
                <a:ext cx="254160" cy="224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82413" y="93307"/>
                  <a:ext cx="262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14:cNvPr>
                <p14:cNvContentPartPr/>
                <p14:nvPr/>
              </p14:nvContentPartPr>
              <p14:xfrm>
                <a:off x="8282613" y="393187"/>
                <a:ext cx="254160" cy="17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78293" y="388867"/>
                  <a:ext cx="262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14:cNvPr>
                <p14:cNvContentPartPr/>
                <p14:nvPr/>
              </p14:nvContentPartPr>
              <p14:xfrm>
                <a:off x="8690493" y="435667"/>
                <a:ext cx="278280" cy="125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86173" y="431347"/>
                  <a:ext cx="28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14:cNvPr>
                <p14:cNvContentPartPr/>
                <p14:nvPr/>
              </p14:nvContentPartPr>
              <p14:xfrm>
                <a:off x="8963013" y="448267"/>
                <a:ext cx="17316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58693" y="443947"/>
                  <a:ext cx="18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14:cNvPr>
                <p14:cNvContentPartPr/>
                <p14:nvPr/>
              </p14:nvContentPartPr>
              <p14:xfrm>
                <a:off x="9163893" y="370507"/>
                <a:ext cx="134280" cy="114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59573" y="366187"/>
                  <a:ext cx="142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14:cNvPr>
                <p14:cNvContentPartPr/>
                <p14:nvPr/>
              </p14:nvContentPartPr>
              <p14:xfrm>
                <a:off x="9526413" y="402547"/>
                <a:ext cx="205200" cy="8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22093" y="398227"/>
                  <a:ext cx="213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14:cNvPr>
                <p14:cNvContentPartPr/>
                <p14:nvPr/>
              </p14:nvContentPartPr>
              <p14:xfrm>
                <a:off x="9715773" y="345667"/>
                <a:ext cx="222480" cy="116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1453" y="341347"/>
                  <a:ext cx="23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14:cNvPr>
                <p14:cNvContentPartPr/>
                <p14:nvPr/>
              </p14:nvContentPartPr>
              <p14:xfrm>
                <a:off x="9896133" y="307507"/>
                <a:ext cx="123840" cy="136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1453" y="303187"/>
                  <a:ext cx="13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14:cNvPr>
                <p14:cNvContentPartPr/>
                <p14:nvPr/>
              </p14:nvContentPartPr>
              <p14:xfrm>
                <a:off x="9948333" y="428467"/>
                <a:ext cx="58680" cy="2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44013" y="424147"/>
                  <a:ext cx="67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14:cNvPr>
                <p14:cNvContentPartPr/>
                <p14:nvPr/>
              </p14:nvContentPartPr>
              <p14:xfrm>
                <a:off x="10010973" y="303547"/>
                <a:ext cx="280800" cy="153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6653" y="299227"/>
                  <a:ext cx="28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14:cNvPr>
                <p14:cNvContentPartPr/>
                <p14:nvPr/>
              </p14:nvContentPartPr>
              <p14:xfrm>
                <a:off x="10283493" y="261067"/>
                <a:ext cx="147600" cy="123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9173" y="256747"/>
                  <a:ext cx="156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14:cNvPr>
                <p14:cNvContentPartPr/>
                <p14:nvPr/>
              </p14:nvContentPartPr>
              <p14:xfrm>
                <a:off x="10345053" y="436747"/>
                <a:ext cx="14760" cy="19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40733" y="432427"/>
                  <a:ext cx="234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14:cNvPr>
              <p14:cNvContentPartPr/>
              <p14:nvPr/>
            </p14:nvContentPartPr>
            <p14:xfrm>
              <a:off x="3975573" y="2174827"/>
              <a:ext cx="30960" cy="640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71253" y="2170507"/>
                <a:ext cx="39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14:cNvPr>
              <p14:cNvContentPartPr/>
              <p14:nvPr/>
            </p14:nvContentPartPr>
            <p14:xfrm>
              <a:off x="2317773" y="1205707"/>
              <a:ext cx="46080" cy="1029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3453" y="1201387"/>
                <a:ext cx="54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14:cNvPr>
              <p14:cNvContentPartPr/>
              <p14:nvPr/>
            </p14:nvContentPartPr>
            <p14:xfrm>
              <a:off x="3982053" y="2192467"/>
              <a:ext cx="40320" cy="85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77733" y="2188147"/>
                <a:ext cx="48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14:cNvPr>
              <p14:cNvContentPartPr/>
              <p14:nvPr/>
            </p14:nvContentPartPr>
            <p14:xfrm>
              <a:off x="566373" y="2973667"/>
              <a:ext cx="548640" cy="5248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2053" y="2969347"/>
                <a:ext cx="557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14:cNvPr>
              <p14:cNvContentPartPr/>
              <p14:nvPr/>
            </p14:nvContentPartPr>
            <p14:xfrm>
              <a:off x="1432893" y="3237907"/>
              <a:ext cx="188280" cy="583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28573" y="3233587"/>
                <a:ext cx="196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14:cNvPr>
              <p14:cNvContentPartPr/>
              <p14:nvPr/>
            </p14:nvContentPartPr>
            <p14:xfrm>
              <a:off x="3974133" y="2158627"/>
              <a:ext cx="57600" cy="1641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69813" y="2154307"/>
                <a:ext cx="66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6B94A600-5CD7-420C-8769-5334D295F9A0}"/>
              </a:ext>
            </a:extLst>
          </p:cNvPr>
          <p:cNvGrpSpPr/>
          <p:nvPr/>
        </p:nvGrpSpPr>
        <p:grpSpPr>
          <a:xfrm>
            <a:off x="1514973" y="770467"/>
            <a:ext cx="2553840" cy="4375080"/>
            <a:chOff x="1514973" y="770467"/>
            <a:chExt cx="2553840" cy="43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14:cNvPr>
                <p14:cNvContentPartPr/>
                <p14:nvPr/>
              </p14:nvContentPartPr>
              <p14:xfrm>
                <a:off x="1608933" y="1202827"/>
                <a:ext cx="417600" cy="455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04613" y="1198507"/>
                  <a:ext cx="426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14:cNvPr>
                <p14:cNvContentPartPr/>
                <p14:nvPr/>
              </p14:nvContentPartPr>
              <p14:xfrm>
                <a:off x="1625133" y="1307587"/>
                <a:ext cx="511560" cy="583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0813" y="1303267"/>
                  <a:ext cx="520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14:cNvPr>
                <p14:cNvContentPartPr/>
                <p14:nvPr/>
              </p14:nvContentPartPr>
              <p14:xfrm>
                <a:off x="1746813" y="1400827"/>
                <a:ext cx="527400" cy="571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2493" y="1396507"/>
                  <a:ext cx="536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14:cNvPr>
                <p14:cNvContentPartPr/>
                <p14:nvPr/>
              </p14:nvContentPartPr>
              <p14:xfrm>
                <a:off x="1959933" y="1567147"/>
                <a:ext cx="546480" cy="474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55613" y="1562827"/>
                  <a:ext cx="55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14:cNvPr>
                <p14:cNvContentPartPr/>
                <p14:nvPr/>
              </p14:nvContentPartPr>
              <p14:xfrm>
                <a:off x="2382573" y="1779187"/>
                <a:ext cx="381600" cy="315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78253" y="1774867"/>
                  <a:ext cx="390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14:cNvPr>
                <p14:cNvContentPartPr/>
                <p14:nvPr/>
              </p14:nvContentPartPr>
              <p14:xfrm>
                <a:off x="2246853" y="1156747"/>
                <a:ext cx="573480" cy="739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42533" y="1152427"/>
                  <a:ext cx="582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14:cNvPr>
                <p14:cNvContentPartPr/>
                <p14:nvPr/>
              </p14:nvContentPartPr>
              <p14:xfrm>
                <a:off x="2916093" y="830587"/>
                <a:ext cx="195840" cy="304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11773" y="826267"/>
                  <a:ext cx="204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14:cNvPr>
                <p14:cNvContentPartPr/>
                <p14:nvPr/>
              </p14:nvContentPartPr>
              <p14:xfrm>
                <a:off x="3151533" y="820507"/>
                <a:ext cx="143280" cy="225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47213" y="816187"/>
                  <a:ext cx="151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14:cNvPr>
                <p14:cNvContentPartPr/>
                <p14:nvPr/>
              </p14:nvContentPartPr>
              <p14:xfrm>
                <a:off x="3319293" y="850387"/>
                <a:ext cx="323640" cy="20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14973" y="846067"/>
                  <a:ext cx="33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14:cNvPr>
                <p14:cNvContentPartPr/>
                <p14:nvPr/>
              </p14:nvContentPartPr>
              <p14:xfrm>
                <a:off x="3633933" y="904027"/>
                <a:ext cx="174960" cy="76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29613" y="899707"/>
                  <a:ext cx="18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14:cNvPr>
                <p14:cNvContentPartPr/>
                <p14:nvPr/>
              </p14:nvContentPartPr>
              <p14:xfrm>
                <a:off x="3787293" y="770467"/>
                <a:ext cx="126000" cy="18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82973" y="766147"/>
                  <a:ext cx="13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14:cNvPr>
                <p14:cNvContentPartPr/>
                <p14:nvPr/>
              </p14:nvContentPartPr>
              <p14:xfrm>
                <a:off x="3851013" y="864787"/>
                <a:ext cx="217800" cy="192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6693" y="860467"/>
                  <a:ext cx="22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14:cNvPr>
                <p14:cNvContentPartPr/>
                <p14:nvPr/>
              </p14:nvContentPartPr>
              <p14:xfrm>
                <a:off x="2312733" y="1236667"/>
                <a:ext cx="48240" cy="75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08413" y="1232347"/>
                  <a:ext cx="56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14:cNvPr>
                <p14:cNvContentPartPr/>
                <p14:nvPr/>
              </p14:nvContentPartPr>
              <p14:xfrm>
                <a:off x="2784693" y="1512427"/>
                <a:ext cx="21960" cy="63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80373" y="1508107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14:cNvPr>
                <p14:cNvContentPartPr/>
                <p14:nvPr/>
              </p14:nvContentPartPr>
              <p14:xfrm>
                <a:off x="3111573" y="1706467"/>
                <a:ext cx="43560" cy="48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07253" y="1702147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14:cNvPr>
                <p14:cNvContentPartPr/>
                <p14:nvPr/>
              </p14:nvContentPartPr>
              <p14:xfrm>
                <a:off x="3344493" y="1861987"/>
                <a:ext cx="31320" cy="36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0173" y="1857667"/>
                  <a:ext cx="3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14:cNvPr>
                <p14:cNvContentPartPr/>
                <p14:nvPr/>
              </p14:nvContentPartPr>
              <p14:xfrm>
                <a:off x="1968573" y="1071787"/>
                <a:ext cx="50400" cy="6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64253" y="1067467"/>
                  <a:ext cx="59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14:cNvPr>
                <p14:cNvContentPartPr/>
                <p14:nvPr/>
              </p14:nvContentPartPr>
              <p14:xfrm>
                <a:off x="1637013" y="3161587"/>
                <a:ext cx="294480" cy="316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32693" y="3157267"/>
                  <a:ext cx="303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14:cNvPr>
                <p14:cNvContentPartPr/>
                <p14:nvPr/>
              </p14:nvContentPartPr>
              <p14:xfrm>
                <a:off x="1659333" y="2718427"/>
                <a:ext cx="438840" cy="528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55013" y="2714107"/>
                  <a:ext cx="4474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14:cNvPr>
                <p14:cNvContentPartPr/>
                <p14:nvPr/>
              </p14:nvContentPartPr>
              <p14:xfrm>
                <a:off x="1860933" y="2343307"/>
                <a:ext cx="796680" cy="607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56613" y="2338987"/>
                  <a:ext cx="8053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14:cNvPr>
                <p14:cNvContentPartPr/>
                <p14:nvPr/>
              </p14:nvContentPartPr>
              <p14:xfrm>
                <a:off x="2527293" y="2240707"/>
                <a:ext cx="797760" cy="339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22973" y="2236387"/>
                  <a:ext cx="806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14:cNvPr>
                <p14:cNvContentPartPr/>
                <p14:nvPr/>
              </p14:nvContentPartPr>
              <p14:xfrm>
                <a:off x="2061813" y="3065827"/>
                <a:ext cx="315360" cy="1757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57493" y="3061507"/>
                  <a:ext cx="32400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14:cNvPr>
                <p14:cNvContentPartPr/>
                <p14:nvPr/>
              </p14:nvContentPartPr>
              <p14:xfrm>
                <a:off x="1864173" y="4878067"/>
                <a:ext cx="97560" cy="26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9853" y="4873747"/>
                  <a:ext cx="106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14:cNvPr>
                <p14:cNvContentPartPr/>
                <p14:nvPr/>
              </p14:nvContentPartPr>
              <p14:xfrm>
                <a:off x="1674093" y="4762147"/>
                <a:ext cx="307440" cy="229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69773" y="4757827"/>
                  <a:ext cx="316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14:cNvPr>
                <p14:cNvContentPartPr/>
                <p14:nvPr/>
              </p14:nvContentPartPr>
              <p14:xfrm>
                <a:off x="2072613" y="4835587"/>
                <a:ext cx="146520" cy="271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68293" y="4831267"/>
                  <a:ext cx="155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14:cNvPr>
                <p14:cNvContentPartPr/>
                <p14:nvPr/>
              </p14:nvContentPartPr>
              <p14:xfrm>
                <a:off x="2285733" y="5014507"/>
                <a:ext cx="176760" cy="93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1413" y="5010187"/>
                  <a:ext cx="185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14:cNvPr>
                <p14:cNvContentPartPr/>
                <p14:nvPr/>
              </p14:nvContentPartPr>
              <p14:xfrm>
                <a:off x="2449173" y="4887787"/>
                <a:ext cx="104040" cy="18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44853" y="4883467"/>
                  <a:ext cx="112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14:cNvPr>
                <p14:cNvContentPartPr/>
                <p14:nvPr/>
              </p14:nvContentPartPr>
              <p14:xfrm>
                <a:off x="2555013" y="4921987"/>
                <a:ext cx="167760" cy="83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50693" y="4917667"/>
                  <a:ext cx="176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14:cNvPr>
                <p14:cNvContentPartPr/>
                <p14:nvPr/>
              </p14:nvContentPartPr>
              <p14:xfrm>
                <a:off x="2725293" y="4861867"/>
                <a:ext cx="24840" cy="44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973" y="4857547"/>
                  <a:ext cx="3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14:cNvPr>
                <p14:cNvContentPartPr/>
                <p14:nvPr/>
              </p14:nvContentPartPr>
              <p14:xfrm>
                <a:off x="2709093" y="4821187"/>
                <a:ext cx="86040" cy="134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04773" y="4816867"/>
                  <a:ext cx="94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14:cNvPr>
                <p14:cNvContentPartPr/>
                <p14:nvPr/>
              </p14:nvContentPartPr>
              <p14:xfrm>
                <a:off x="2779653" y="4879147"/>
                <a:ext cx="171720" cy="219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75333" y="4874827"/>
                  <a:ext cx="180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14:cNvPr>
                <p14:cNvContentPartPr/>
                <p14:nvPr/>
              </p14:nvContentPartPr>
              <p14:xfrm>
                <a:off x="2773173" y="2968267"/>
                <a:ext cx="42120" cy="69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68853" y="2963947"/>
                  <a:ext cx="5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14:cNvPr>
                <p14:cNvContentPartPr/>
                <p14:nvPr/>
              </p14:nvContentPartPr>
              <p14:xfrm>
                <a:off x="2790093" y="2976187"/>
                <a:ext cx="360" cy="52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85773" y="2971867"/>
                  <a:ext cx="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14:cNvPr>
                <p14:cNvContentPartPr/>
                <p14:nvPr/>
              </p14:nvContentPartPr>
              <p14:xfrm>
                <a:off x="2820333" y="2219827"/>
                <a:ext cx="18000" cy="38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16013" y="2215507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14:cNvPr>
                <p14:cNvContentPartPr/>
                <p14:nvPr/>
              </p14:nvContentPartPr>
              <p14:xfrm>
                <a:off x="2764533" y="2924347"/>
                <a:ext cx="68760" cy="68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60213" y="2920027"/>
                  <a:ext cx="7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14:cNvPr>
                <p14:cNvContentPartPr/>
                <p14:nvPr/>
              </p14:nvContentPartPr>
              <p14:xfrm>
                <a:off x="2871813" y="2239267"/>
                <a:ext cx="18000" cy="6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67493" y="2234947"/>
                  <a:ext cx="26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14:cNvPr>
                <p14:cNvContentPartPr/>
                <p14:nvPr/>
              </p14:nvContentPartPr>
              <p14:xfrm>
                <a:off x="2829333" y="2827507"/>
                <a:ext cx="15120" cy="120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25013" y="2823187"/>
                  <a:ext cx="23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14:cNvPr>
                <p14:cNvContentPartPr/>
                <p14:nvPr/>
              </p14:nvContentPartPr>
              <p14:xfrm>
                <a:off x="2812773" y="2245747"/>
                <a:ext cx="15840" cy="140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08453" y="2241427"/>
                  <a:ext cx="2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14:cNvPr>
                <p14:cNvContentPartPr/>
                <p14:nvPr/>
              </p14:nvContentPartPr>
              <p14:xfrm>
                <a:off x="2810253" y="2925067"/>
                <a:ext cx="1440" cy="39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05933" y="2920747"/>
                  <a:ext cx="10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14:cNvPr>
                <p14:cNvContentPartPr/>
                <p14:nvPr/>
              </p14:nvContentPartPr>
              <p14:xfrm>
                <a:off x="1582653" y="3561907"/>
                <a:ext cx="31680" cy="57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78333" y="3557587"/>
                  <a:ext cx="4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14:cNvPr>
                <p14:cNvContentPartPr/>
                <p14:nvPr/>
              </p14:nvContentPartPr>
              <p14:xfrm>
                <a:off x="1514973" y="3405307"/>
                <a:ext cx="616680" cy="359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10653" y="3400987"/>
                  <a:ext cx="625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14:cNvPr>
                <p14:cNvContentPartPr/>
                <p14:nvPr/>
              </p14:nvContentPartPr>
              <p14:xfrm>
                <a:off x="2197893" y="2605747"/>
                <a:ext cx="1171080" cy="75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93573" y="2601427"/>
                  <a:ext cx="11797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14:cNvPr>
                <p14:cNvContentPartPr/>
                <p14:nvPr/>
              </p14:nvContentPartPr>
              <p14:xfrm>
                <a:off x="3593613" y="2238907"/>
                <a:ext cx="314640" cy="227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89293" y="2234587"/>
                  <a:ext cx="323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14:cNvPr>
                <p14:cNvContentPartPr/>
                <p14:nvPr/>
              </p14:nvContentPartPr>
              <p14:xfrm>
                <a:off x="2320293" y="2170147"/>
                <a:ext cx="1712880" cy="108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15973" y="2165827"/>
                  <a:ext cx="1721520" cy="10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14:cNvPr>
              <p14:cNvContentPartPr/>
              <p14:nvPr/>
            </p14:nvContentPartPr>
            <p14:xfrm>
              <a:off x="1670133" y="3543187"/>
              <a:ext cx="99000" cy="2660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65813" y="3538867"/>
                <a:ext cx="10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14:cNvPr>
              <p14:cNvContentPartPr/>
              <p14:nvPr/>
            </p14:nvContentPartPr>
            <p14:xfrm>
              <a:off x="1667613" y="3880867"/>
              <a:ext cx="24480" cy="1162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63293" y="3876547"/>
                <a:ext cx="33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14:cNvPr>
              <p14:cNvContentPartPr/>
              <p14:nvPr/>
            </p14:nvContentPartPr>
            <p14:xfrm>
              <a:off x="1569693" y="3807067"/>
              <a:ext cx="158760" cy="1105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565373" y="3802747"/>
                <a:ext cx="167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14:cNvPr>
              <p14:cNvContentPartPr/>
              <p14:nvPr/>
            </p14:nvContentPartPr>
            <p14:xfrm>
              <a:off x="1737093" y="3791227"/>
              <a:ext cx="89640" cy="164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732773" y="3786907"/>
                <a:ext cx="98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14:cNvPr>
              <p14:cNvContentPartPr/>
              <p14:nvPr/>
            </p14:nvContentPartPr>
            <p14:xfrm>
              <a:off x="1846533" y="3839107"/>
              <a:ext cx="165600" cy="1152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842213" y="3834787"/>
                <a:ext cx="174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14:cNvPr>
              <p14:cNvContentPartPr/>
              <p14:nvPr/>
            </p14:nvContentPartPr>
            <p14:xfrm>
              <a:off x="5819853" y="3147187"/>
              <a:ext cx="41760" cy="2797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815533" y="3142867"/>
                <a:ext cx="50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14:cNvPr>
              <p14:cNvContentPartPr/>
              <p14:nvPr/>
            </p14:nvContentPartPr>
            <p14:xfrm>
              <a:off x="5809053" y="3301987"/>
              <a:ext cx="16920" cy="3272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804733" y="3297667"/>
                <a:ext cx="255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14:cNvPr>
              <p14:cNvContentPartPr/>
              <p14:nvPr/>
            </p14:nvContentPartPr>
            <p14:xfrm>
              <a:off x="5777733" y="4021267"/>
              <a:ext cx="34560" cy="4784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73413" y="4016947"/>
                <a:ext cx="4320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D008BF6-DF41-44D6-9965-AED25CD3C7E7}"/>
              </a:ext>
            </a:extLst>
          </p:cNvPr>
          <p:cNvGrpSpPr/>
          <p:nvPr/>
        </p:nvGrpSpPr>
        <p:grpSpPr>
          <a:xfrm>
            <a:off x="5588013" y="4663867"/>
            <a:ext cx="315360" cy="254880"/>
            <a:chOff x="5588013" y="4663867"/>
            <a:chExt cx="3153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14:cNvPr>
                <p14:cNvContentPartPr/>
                <p14:nvPr/>
              </p14:nvContentPartPr>
              <p14:xfrm>
                <a:off x="5588013" y="4663867"/>
                <a:ext cx="172440" cy="198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83693" y="4659547"/>
                  <a:ext cx="18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14:cNvPr>
                <p14:cNvContentPartPr/>
                <p14:nvPr/>
              </p14:nvContentPartPr>
              <p14:xfrm>
                <a:off x="5622213" y="4703107"/>
                <a:ext cx="152280" cy="111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17893" y="4698787"/>
                  <a:ext cx="160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14:cNvPr>
                <p14:cNvContentPartPr/>
                <p14:nvPr/>
              </p14:nvContentPartPr>
              <p14:xfrm>
                <a:off x="5784213" y="4769347"/>
                <a:ext cx="119160" cy="149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79893" y="4765027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14:cNvPr>
              <p14:cNvContentPartPr/>
              <p14:nvPr/>
            </p14:nvContentPartPr>
            <p14:xfrm>
              <a:off x="1420293" y="3249067"/>
              <a:ext cx="213120" cy="561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15973" y="3244747"/>
                <a:ext cx="2217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34D1099B-110A-43DF-84AC-1F369379E17D}"/>
              </a:ext>
            </a:extLst>
          </p:cNvPr>
          <p:cNvGrpSpPr/>
          <p:nvPr/>
        </p:nvGrpSpPr>
        <p:grpSpPr>
          <a:xfrm>
            <a:off x="1603893" y="1303987"/>
            <a:ext cx="4901760" cy="2396880"/>
            <a:chOff x="1603893" y="1303987"/>
            <a:chExt cx="4901760" cy="23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14:cNvPr>
                <p14:cNvContentPartPr/>
                <p14:nvPr/>
              </p14:nvContentPartPr>
              <p14:xfrm>
                <a:off x="1603893" y="3550027"/>
                <a:ext cx="138240" cy="150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99573" y="3545707"/>
                  <a:ext cx="146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14:cNvPr>
                <p14:cNvContentPartPr/>
                <p14:nvPr/>
              </p14:nvContentPartPr>
              <p14:xfrm>
                <a:off x="1619373" y="3477667"/>
                <a:ext cx="162360" cy="156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15053" y="3473347"/>
                  <a:ext cx="17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14:cNvPr>
                <p14:cNvContentPartPr/>
                <p14:nvPr/>
              </p14:nvContentPartPr>
              <p14:xfrm>
                <a:off x="1648533" y="3313147"/>
                <a:ext cx="269280" cy="21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44213" y="3308827"/>
                  <a:ext cx="277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14:cNvPr>
                <p14:cNvContentPartPr/>
                <p14:nvPr/>
              </p14:nvContentPartPr>
              <p14:xfrm>
                <a:off x="1844733" y="3265627"/>
                <a:ext cx="160200" cy="129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40413" y="3261307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14:cNvPr>
                <p14:cNvContentPartPr/>
                <p14:nvPr/>
              </p14:nvContentPartPr>
              <p14:xfrm>
                <a:off x="1699653" y="1303987"/>
                <a:ext cx="3589560" cy="1968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95333" y="1299667"/>
                  <a:ext cx="3598200" cy="19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14:cNvPr>
                <p14:cNvContentPartPr/>
                <p14:nvPr/>
              </p14:nvContentPartPr>
              <p14:xfrm>
                <a:off x="4247733" y="2096707"/>
                <a:ext cx="1447200" cy="840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43413" y="2092387"/>
                  <a:ext cx="145584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14:cNvPr>
                <p14:cNvContentPartPr/>
                <p14:nvPr/>
              </p14:nvContentPartPr>
              <p14:xfrm>
                <a:off x="5773053" y="1877107"/>
                <a:ext cx="252720" cy="294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68733" y="1872787"/>
                  <a:ext cx="261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14:cNvPr>
                <p14:cNvContentPartPr/>
                <p14:nvPr/>
              </p14:nvContentPartPr>
              <p14:xfrm>
                <a:off x="5995173" y="1873147"/>
                <a:ext cx="185400" cy="26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90853" y="1868827"/>
                  <a:ext cx="194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14:cNvPr>
                <p14:cNvContentPartPr/>
                <p14:nvPr/>
              </p14:nvContentPartPr>
              <p14:xfrm>
                <a:off x="6257253" y="1963147"/>
                <a:ext cx="248400" cy="192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52933" y="1958827"/>
                  <a:ext cx="257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B3035573-93CE-42B3-A820-D20FB623AFCD}"/>
              </a:ext>
            </a:extLst>
          </p:cNvPr>
          <p:cNvGrpSpPr/>
          <p:nvPr/>
        </p:nvGrpSpPr>
        <p:grpSpPr>
          <a:xfrm>
            <a:off x="8153013" y="1170067"/>
            <a:ext cx="1763280" cy="309960"/>
            <a:chOff x="8153013" y="1170067"/>
            <a:chExt cx="17632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14:cNvPr>
                <p14:cNvContentPartPr/>
                <p14:nvPr/>
              </p14:nvContentPartPr>
              <p14:xfrm>
                <a:off x="8153013" y="1282027"/>
                <a:ext cx="174240" cy="152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48693" y="1277707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14:cNvPr>
                <p14:cNvContentPartPr/>
                <p14:nvPr/>
              </p14:nvContentPartPr>
              <p14:xfrm>
                <a:off x="8344533" y="1390747"/>
                <a:ext cx="156240" cy="89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40213" y="1386427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14:cNvPr>
                <p14:cNvContentPartPr/>
                <p14:nvPr/>
              </p14:nvContentPartPr>
              <p14:xfrm>
                <a:off x="8655213" y="1289947"/>
                <a:ext cx="14040" cy="173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50893" y="1285627"/>
                  <a:ext cx="2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14:cNvPr>
                <p14:cNvContentPartPr/>
                <p14:nvPr/>
              </p14:nvContentPartPr>
              <p14:xfrm>
                <a:off x="8602293" y="1360147"/>
                <a:ext cx="147240" cy="133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97973" y="1355827"/>
                  <a:ext cx="15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14:cNvPr>
                <p14:cNvContentPartPr/>
                <p14:nvPr/>
              </p14:nvContentPartPr>
              <p14:xfrm>
                <a:off x="8225373" y="1266187"/>
                <a:ext cx="142560" cy="200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21053" y="1261867"/>
                  <a:ext cx="151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14:cNvPr>
                <p14:cNvContentPartPr/>
                <p14:nvPr/>
              </p14:nvContentPartPr>
              <p14:xfrm>
                <a:off x="8946093" y="1196347"/>
                <a:ext cx="9720" cy="195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41773" y="1192027"/>
                  <a:ext cx="1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14:cNvPr>
                <p14:cNvContentPartPr/>
                <p14:nvPr/>
              </p14:nvContentPartPr>
              <p14:xfrm>
                <a:off x="8831613" y="1187707"/>
                <a:ext cx="23184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27293" y="1183387"/>
                  <a:ext cx="24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14:cNvPr>
                <p14:cNvContentPartPr/>
                <p14:nvPr/>
              </p14:nvContentPartPr>
              <p14:xfrm>
                <a:off x="9064173" y="1206787"/>
                <a:ext cx="150120" cy="191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9853" y="1202467"/>
                  <a:ext cx="15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14:cNvPr>
                <p14:cNvContentPartPr/>
                <p14:nvPr/>
              </p14:nvContentPartPr>
              <p14:xfrm>
                <a:off x="9017013" y="1170067"/>
                <a:ext cx="164520" cy="232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12693" y="1165747"/>
                  <a:ext cx="173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14:cNvPr>
                <p14:cNvContentPartPr/>
                <p14:nvPr/>
              </p14:nvContentPartPr>
              <p14:xfrm>
                <a:off x="9217173" y="1221187"/>
                <a:ext cx="246600" cy="143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12853" y="1216867"/>
                  <a:ext cx="255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14:cNvPr>
                <p14:cNvContentPartPr/>
                <p14:nvPr/>
              </p14:nvContentPartPr>
              <p14:xfrm>
                <a:off x="9682293" y="1270867"/>
                <a:ext cx="234000" cy="2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77973" y="1266547"/>
                  <a:ext cx="242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14:cNvPr>
                <p14:cNvContentPartPr/>
                <p14:nvPr/>
              </p14:nvContentPartPr>
              <p14:xfrm>
                <a:off x="9650613" y="1333507"/>
                <a:ext cx="252000" cy="39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6293" y="1329187"/>
                  <a:ext cx="260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7CC6E698-7A76-4B4E-A341-A62E9376E183}"/>
              </a:ext>
            </a:extLst>
          </p:cNvPr>
          <p:cNvGrpSpPr/>
          <p:nvPr/>
        </p:nvGrpSpPr>
        <p:grpSpPr>
          <a:xfrm>
            <a:off x="10194573" y="1153507"/>
            <a:ext cx="550080" cy="277560"/>
            <a:chOff x="10194573" y="1153507"/>
            <a:chExt cx="5500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14:cNvPr>
                <p14:cNvContentPartPr/>
                <p14:nvPr/>
              </p14:nvContentPartPr>
              <p14:xfrm>
                <a:off x="10194573" y="1153507"/>
                <a:ext cx="280800" cy="185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90253" y="1149187"/>
                  <a:ext cx="289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14:cNvPr>
                <p14:cNvContentPartPr/>
                <p14:nvPr/>
              </p14:nvContentPartPr>
              <p14:xfrm>
                <a:off x="10445493" y="1221547"/>
                <a:ext cx="299160" cy="209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41173" y="1217227"/>
                  <a:ext cx="30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694DFB4-3514-45B0-AEB0-7AAA13A6C4D0}"/>
              </a:ext>
            </a:extLst>
          </p:cNvPr>
          <p:cNvGrpSpPr/>
          <p:nvPr/>
        </p:nvGrpSpPr>
        <p:grpSpPr>
          <a:xfrm>
            <a:off x="8269653" y="644467"/>
            <a:ext cx="1727640" cy="438120"/>
            <a:chOff x="8269653" y="644467"/>
            <a:chExt cx="172764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14:cNvPr>
                <p14:cNvContentPartPr/>
                <p14:nvPr/>
              </p14:nvContentPartPr>
              <p14:xfrm>
                <a:off x="8269653" y="758587"/>
                <a:ext cx="235080" cy="105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65333" y="754267"/>
                  <a:ext cx="243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14:cNvPr>
                <p14:cNvContentPartPr/>
                <p14:nvPr/>
              </p14:nvContentPartPr>
              <p14:xfrm>
                <a:off x="8506893" y="719707"/>
                <a:ext cx="113760" cy="147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02573" y="715387"/>
                  <a:ext cx="12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14:cNvPr>
                <p14:cNvContentPartPr/>
                <p14:nvPr/>
              </p14:nvContentPartPr>
              <p14:xfrm>
                <a:off x="9212853" y="681187"/>
                <a:ext cx="59040" cy="182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08533" y="676867"/>
                  <a:ext cx="6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14:cNvPr>
                <p14:cNvContentPartPr/>
                <p14:nvPr/>
              </p14:nvContentPartPr>
              <p14:xfrm>
                <a:off x="9134013" y="644467"/>
                <a:ext cx="190080" cy="104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29693" y="640147"/>
                  <a:ext cx="19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14:cNvPr>
                <p14:cNvContentPartPr/>
                <p14:nvPr/>
              </p14:nvContentPartPr>
              <p14:xfrm>
                <a:off x="9338133" y="670027"/>
                <a:ext cx="141840" cy="183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33813" y="665707"/>
                  <a:ext cx="150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14:cNvPr>
                <p14:cNvContentPartPr/>
                <p14:nvPr/>
              </p14:nvContentPartPr>
              <p14:xfrm>
                <a:off x="8882013" y="745267"/>
                <a:ext cx="21960" cy="163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77693" y="740947"/>
                  <a:ext cx="3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14:cNvPr>
                <p14:cNvContentPartPr/>
                <p14:nvPr/>
              </p14:nvContentPartPr>
              <p14:xfrm>
                <a:off x="8792373" y="813307"/>
                <a:ext cx="227520" cy="15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88053" y="808987"/>
                  <a:ext cx="23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14:cNvPr>
                <p14:cNvContentPartPr/>
                <p14:nvPr/>
              </p14:nvContentPartPr>
              <p14:xfrm>
                <a:off x="9769053" y="697387"/>
                <a:ext cx="16560" cy="143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64733" y="693067"/>
                  <a:ext cx="25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14:cNvPr>
                <p14:cNvContentPartPr/>
                <p14:nvPr/>
              </p14:nvContentPartPr>
              <p14:xfrm>
                <a:off x="9680853" y="754987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76533" y="75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14:cNvPr>
                <p14:cNvContentPartPr/>
                <p14:nvPr/>
              </p14:nvContentPartPr>
              <p14:xfrm>
                <a:off x="9626133" y="746707"/>
                <a:ext cx="354960" cy="9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21813" y="742387"/>
                  <a:ext cx="36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14:cNvPr>
                <p14:cNvContentPartPr/>
                <p14:nvPr/>
              </p14:nvContentPartPr>
              <p14:xfrm>
                <a:off x="9674373" y="787387"/>
                <a:ext cx="322920" cy="91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70053" y="783067"/>
                  <a:ext cx="331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14:cNvPr>
                <p14:cNvContentPartPr/>
                <p14:nvPr/>
              </p14:nvContentPartPr>
              <p14:xfrm>
                <a:off x="9648813" y="851467"/>
                <a:ext cx="345960" cy="54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44493" y="847147"/>
                  <a:ext cx="354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14:cNvPr>
                <p14:cNvContentPartPr/>
                <p14:nvPr/>
              </p14:nvContentPartPr>
              <p14:xfrm>
                <a:off x="8547933" y="888187"/>
                <a:ext cx="152280" cy="66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43613" y="883867"/>
                  <a:ext cx="160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14:cNvPr>
                <p14:cNvContentPartPr/>
                <p14:nvPr/>
              </p14:nvContentPartPr>
              <p14:xfrm>
                <a:off x="8679333" y="858667"/>
                <a:ext cx="268920" cy="106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75013" y="854347"/>
                  <a:ext cx="277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14:cNvPr>
                <p14:cNvContentPartPr/>
                <p14:nvPr/>
              </p14:nvContentPartPr>
              <p14:xfrm>
                <a:off x="9409053" y="877387"/>
                <a:ext cx="140040" cy="52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04733" y="873067"/>
                  <a:ext cx="14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14:cNvPr>
                <p14:cNvContentPartPr/>
                <p14:nvPr/>
              </p14:nvContentPartPr>
              <p14:xfrm>
                <a:off x="9545493" y="857947"/>
                <a:ext cx="127080" cy="93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41173" y="853627"/>
                  <a:ext cx="135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14:cNvPr>
                <p14:cNvContentPartPr/>
                <p14:nvPr/>
              </p14:nvContentPartPr>
              <p14:xfrm>
                <a:off x="9612453" y="922027"/>
                <a:ext cx="102960" cy="160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08133" y="917707"/>
                  <a:ext cx="1116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A973D43-A19D-4B3D-AC7C-495FAAFF3638}"/>
              </a:ext>
            </a:extLst>
          </p:cNvPr>
          <p:cNvGrpSpPr/>
          <p:nvPr/>
        </p:nvGrpSpPr>
        <p:grpSpPr>
          <a:xfrm>
            <a:off x="10211493" y="645547"/>
            <a:ext cx="1572840" cy="722520"/>
            <a:chOff x="10211493" y="645547"/>
            <a:chExt cx="157284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14:cNvPr>
                <p14:cNvContentPartPr/>
                <p14:nvPr/>
              </p14:nvContentPartPr>
              <p14:xfrm>
                <a:off x="10211493" y="645547"/>
                <a:ext cx="280440" cy="24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07173" y="641227"/>
                  <a:ext cx="289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14:cNvPr>
                <p14:cNvContentPartPr/>
                <p14:nvPr/>
              </p14:nvContentPartPr>
              <p14:xfrm>
                <a:off x="10458813" y="821587"/>
                <a:ext cx="231840" cy="89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54493" y="817267"/>
                  <a:ext cx="240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14:cNvPr>
                <p14:cNvContentPartPr/>
                <p14:nvPr/>
              </p14:nvContentPartPr>
              <p14:xfrm>
                <a:off x="10671213" y="699907"/>
                <a:ext cx="124560" cy="199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66893" y="695587"/>
                  <a:ext cx="13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14:cNvPr>
                <p14:cNvContentPartPr/>
                <p14:nvPr/>
              </p14:nvContentPartPr>
              <p14:xfrm>
                <a:off x="10770573" y="799987"/>
                <a:ext cx="328320" cy="213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66253" y="795667"/>
                  <a:ext cx="33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14:cNvPr>
                <p14:cNvContentPartPr/>
                <p14:nvPr/>
              </p14:nvContentPartPr>
              <p14:xfrm>
                <a:off x="11076213" y="757147"/>
                <a:ext cx="355680" cy="610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71893" y="752827"/>
                  <a:ext cx="3643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14:cNvPr>
                <p14:cNvContentPartPr/>
                <p14:nvPr/>
              </p14:nvContentPartPr>
              <p14:xfrm>
                <a:off x="11568693" y="1060987"/>
                <a:ext cx="215640" cy="16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64373" y="1056667"/>
                  <a:ext cx="224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14:cNvPr>
                <p14:cNvContentPartPr/>
                <p14:nvPr/>
              </p14:nvContentPartPr>
              <p14:xfrm>
                <a:off x="11084133" y="684427"/>
                <a:ext cx="288360" cy="297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79813" y="680107"/>
                  <a:ext cx="2970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EFCACFA4-1EEE-4396-BF9D-5F5AB1E8D9DE}"/>
              </a:ext>
            </a:extLst>
          </p:cNvPr>
          <p:cNvGrpSpPr/>
          <p:nvPr/>
        </p:nvGrpSpPr>
        <p:grpSpPr>
          <a:xfrm>
            <a:off x="8503653" y="1851907"/>
            <a:ext cx="924480" cy="268920"/>
            <a:chOff x="8503653" y="1851907"/>
            <a:chExt cx="9244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14:cNvPr>
                <p14:cNvContentPartPr/>
                <p14:nvPr/>
              </p14:nvContentPartPr>
              <p14:xfrm>
                <a:off x="8503653" y="1851907"/>
                <a:ext cx="322920" cy="170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99333" y="1847587"/>
                  <a:ext cx="33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14:cNvPr>
                <p14:cNvContentPartPr/>
                <p14:nvPr/>
              </p14:nvContentPartPr>
              <p14:xfrm>
                <a:off x="8824413" y="1960987"/>
                <a:ext cx="206640" cy="159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20093" y="1956667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14:cNvPr>
                <p14:cNvContentPartPr/>
                <p14:nvPr/>
              </p14:nvContentPartPr>
              <p14:xfrm>
                <a:off x="9203493" y="1966747"/>
                <a:ext cx="224640" cy="24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99173" y="1962427"/>
                  <a:ext cx="233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CDD1DE23-5C5C-45E6-8329-6919E46B0653}"/>
              </a:ext>
            </a:extLst>
          </p:cNvPr>
          <p:cNvGrpSpPr/>
          <p:nvPr/>
        </p:nvGrpSpPr>
        <p:grpSpPr>
          <a:xfrm>
            <a:off x="9594093" y="1810867"/>
            <a:ext cx="1355760" cy="369000"/>
            <a:chOff x="9594093" y="1810867"/>
            <a:chExt cx="1355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14:cNvPr>
                <p14:cNvContentPartPr/>
                <p14:nvPr/>
              </p14:nvContentPartPr>
              <p14:xfrm>
                <a:off x="9594093" y="1810867"/>
                <a:ext cx="257400" cy="208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89773" y="1806547"/>
                  <a:ext cx="266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14:cNvPr>
                <p14:cNvContentPartPr/>
                <p14:nvPr/>
              </p14:nvContentPartPr>
              <p14:xfrm>
                <a:off x="9832053" y="1945147"/>
                <a:ext cx="194400" cy="87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27733" y="1940827"/>
                  <a:ext cx="20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14:cNvPr>
                <p14:cNvContentPartPr/>
                <p14:nvPr/>
              </p14:nvContentPartPr>
              <p14:xfrm>
                <a:off x="10053813" y="1848307"/>
                <a:ext cx="186480" cy="181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49493" y="1843987"/>
                  <a:ext cx="195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14:cNvPr>
                <p14:cNvContentPartPr/>
                <p14:nvPr/>
              </p14:nvContentPartPr>
              <p14:xfrm>
                <a:off x="10271253" y="1881787"/>
                <a:ext cx="5040" cy="18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66933" y="1877467"/>
                  <a:ext cx="1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14:cNvPr>
                <p14:cNvContentPartPr/>
                <p14:nvPr/>
              </p14:nvContentPartPr>
              <p14:xfrm>
                <a:off x="10234533" y="1814107"/>
                <a:ext cx="128160" cy="179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30213" y="1809787"/>
                  <a:ext cx="136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14:cNvPr>
                <p14:cNvContentPartPr/>
                <p14:nvPr/>
              </p14:nvContentPartPr>
              <p14:xfrm>
                <a:off x="10314453" y="1936147"/>
                <a:ext cx="182880" cy="24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10133" y="1931827"/>
                  <a:ext cx="191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14:cNvPr>
                <p14:cNvContentPartPr/>
                <p14:nvPr/>
              </p14:nvContentPartPr>
              <p14:xfrm>
                <a:off x="10670493" y="1890427"/>
                <a:ext cx="260280" cy="13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66173" y="1886107"/>
                  <a:ext cx="268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14:cNvPr>
                <p14:cNvContentPartPr/>
                <p14:nvPr/>
              </p14:nvContentPartPr>
              <p14:xfrm>
                <a:off x="10727373" y="1966027"/>
                <a:ext cx="222480" cy="11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3053" y="1961707"/>
                  <a:ext cx="2311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14:cNvPr>
              <p14:cNvContentPartPr/>
              <p14:nvPr/>
            </p14:nvContentPartPr>
            <p14:xfrm>
              <a:off x="3475893" y="2019667"/>
              <a:ext cx="2504880" cy="1944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471573" y="2015347"/>
                <a:ext cx="2513520" cy="19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14:cNvPr>
              <p14:cNvContentPartPr/>
              <p14:nvPr/>
            </p14:nvContentPartPr>
            <p14:xfrm>
              <a:off x="587613" y="2796547"/>
              <a:ext cx="611640" cy="1110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83293" y="2792227"/>
                <a:ext cx="620280" cy="11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E20B35D8-3B8D-4F08-8895-C5FF899F5567}"/>
              </a:ext>
            </a:extLst>
          </p:cNvPr>
          <p:cNvGrpSpPr/>
          <p:nvPr/>
        </p:nvGrpSpPr>
        <p:grpSpPr>
          <a:xfrm>
            <a:off x="2296893" y="1478587"/>
            <a:ext cx="9632880" cy="4933800"/>
            <a:chOff x="2296893" y="1478587"/>
            <a:chExt cx="9632880" cy="49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14:cNvPr>
                <p14:cNvContentPartPr/>
                <p14:nvPr/>
              </p14:nvContentPartPr>
              <p14:xfrm>
                <a:off x="2415693" y="3255907"/>
                <a:ext cx="1588320" cy="35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11373" y="3251587"/>
                  <a:ext cx="159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14:cNvPr>
                <p14:cNvContentPartPr/>
                <p14:nvPr/>
              </p14:nvContentPartPr>
              <p14:xfrm>
                <a:off x="2348013" y="3074467"/>
                <a:ext cx="63360" cy="415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43693" y="3070147"/>
                  <a:ext cx="72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14:cNvPr>
                <p14:cNvContentPartPr/>
                <p14:nvPr/>
              </p14:nvContentPartPr>
              <p14:xfrm>
                <a:off x="2296893" y="3212347"/>
                <a:ext cx="96480" cy="1580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292573" y="3208027"/>
                  <a:ext cx="105120" cy="15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14:cNvPr>
                <p14:cNvContentPartPr/>
                <p14:nvPr/>
              </p14:nvContentPartPr>
              <p14:xfrm>
                <a:off x="5720493" y="3257347"/>
                <a:ext cx="37800" cy="906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16173" y="3253027"/>
                  <a:ext cx="4644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14:cNvPr>
                <p14:cNvContentPartPr/>
                <p14:nvPr/>
              </p14:nvContentPartPr>
              <p14:xfrm>
                <a:off x="2730693" y="5246347"/>
                <a:ext cx="360" cy="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26373" y="5242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14:cNvPr>
                <p14:cNvContentPartPr/>
                <p14:nvPr/>
              </p14:nvContentPartPr>
              <p14:xfrm>
                <a:off x="2564373" y="5411947"/>
                <a:ext cx="1845000" cy="377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60053" y="5407627"/>
                  <a:ext cx="1853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14:cNvPr>
                <p14:cNvContentPartPr/>
                <p14:nvPr/>
              </p14:nvContentPartPr>
              <p14:xfrm>
                <a:off x="4368693" y="5271547"/>
                <a:ext cx="1263600" cy="436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64373" y="5267227"/>
                  <a:ext cx="1272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14:cNvPr>
                <p14:cNvContentPartPr/>
                <p14:nvPr/>
              </p14:nvContentPartPr>
              <p14:xfrm>
                <a:off x="4281213" y="6005587"/>
                <a:ext cx="28080" cy="3200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76893" y="6001267"/>
                  <a:ext cx="36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14:cNvPr>
                <p14:cNvContentPartPr/>
                <p14:nvPr/>
              </p14:nvContentPartPr>
              <p14:xfrm>
                <a:off x="4086093" y="6180547"/>
                <a:ext cx="542160" cy="1677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081773" y="6176227"/>
                  <a:ext cx="55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14:cNvPr>
                <p14:cNvContentPartPr/>
                <p14:nvPr/>
              </p14:nvContentPartPr>
              <p14:xfrm>
                <a:off x="4118853" y="5861947"/>
                <a:ext cx="427320" cy="127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14533" y="5857627"/>
                  <a:ext cx="435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14:cNvPr>
                <p14:cNvContentPartPr/>
                <p14:nvPr/>
              </p14:nvContentPartPr>
              <p14:xfrm>
                <a:off x="4595133" y="6039427"/>
                <a:ext cx="416880" cy="124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90813" y="6035107"/>
                  <a:ext cx="42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14:cNvPr>
                <p14:cNvContentPartPr/>
                <p14:nvPr/>
              </p14:nvContentPartPr>
              <p14:xfrm>
                <a:off x="5122533" y="5992627"/>
                <a:ext cx="135000" cy="419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18213" y="5988307"/>
                  <a:ext cx="14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14:cNvPr>
                <p14:cNvContentPartPr/>
                <p14:nvPr/>
              </p14:nvContentPartPr>
              <p14:xfrm>
                <a:off x="5300733" y="5849707"/>
                <a:ext cx="328680" cy="243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96413" y="5845387"/>
                  <a:ext cx="33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14:cNvPr>
                <p14:cNvContentPartPr/>
                <p14:nvPr/>
              </p14:nvContentPartPr>
              <p14:xfrm>
                <a:off x="5566413" y="5921707"/>
                <a:ext cx="311400" cy="2059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62093" y="5917387"/>
                  <a:ext cx="32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14:cNvPr>
                <p14:cNvContentPartPr/>
                <p14:nvPr/>
              </p14:nvContentPartPr>
              <p14:xfrm>
                <a:off x="5458413" y="4448227"/>
                <a:ext cx="567360" cy="742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54093" y="4443907"/>
                  <a:ext cx="5760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14:cNvPr>
                <p14:cNvContentPartPr/>
                <p14:nvPr/>
              </p14:nvContentPartPr>
              <p14:xfrm>
                <a:off x="11034813" y="1663267"/>
                <a:ext cx="203760" cy="31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030493" y="1658947"/>
                  <a:ext cx="212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14:cNvPr>
                <p14:cNvContentPartPr/>
                <p14:nvPr/>
              </p14:nvContentPartPr>
              <p14:xfrm>
                <a:off x="11192853" y="1678747"/>
                <a:ext cx="63000" cy="371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88533" y="1674427"/>
                  <a:ext cx="71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14:cNvPr>
                <p14:cNvContentPartPr/>
                <p14:nvPr/>
              </p14:nvContentPartPr>
              <p14:xfrm>
                <a:off x="11002053" y="1982587"/>
                <a:ext cx="292320" cy="39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97733" y="1978267"/>
                  <a:ext cx="30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14:cNvPr>
                <p14:cNvContentPartPr/>
                <p14:nvPr/>
              </p14:nvContentPartPr>
              <p14:xfrm>
                <a:off x="11402373" y="1703227"/>
                <a:ext cx="347760" cy="244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398053" y="1698907"/>
                  <a:ext cx="356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14:cNvPr>
                <p14:cNvContentPartPr/>
                <p14:nvPr/>
              </p14:nvContentPartPr>
              <p14:xfrm>
                <a:off x="10715493" y="1478587"/>
                <a:ext cx="1214280" cy="799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11173" y="1474267"/>
                  <a:ext cx="12229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14:cNvPr>
                <p14:cNvContentPartPr/>
                <p14:nvPr/>
              </p14:nvContentPartPr>
              <p14:xfrm>
                <a:off x="9690933" y="2430067"/>
                <a:ext cx="866880" cy="577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86613" y="2425747"/>
                  <a:ext cx="8755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14:cNvPr>
                <p14:cNvContentPartPr/>
                <p14:nvPr/>
              </p14:nvContentPartPr>
              <p14:xfrm>
                <a:off x="10444413" y="2218027"/>
                <a:ext cx="363600" cy="3938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40093" y="2213707"/>
                  <a:ext cx="372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14:cNvPr>
                <p14:cNvContentPartPr/>
                <p14:nvPr/>
              </p14:nvContentPartPr>
              <p14:xfrm>
                <a:off x="8447493" y="3102187"/>
                <a:ext cx="180360" cy="1998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43173" y="3097867"/>
                  <a:ext cx="189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14:cNvPr>
                <p14:cNvContentPartPr/>
                <p14:nvPr/>
              </p14:nvContentPartPr>
              <p14:xfrm>
                <a:off x="8610933" y="3097867"/>
                <a:ext cx="203760" cy="185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06613" y="3093547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14:cNvPr>
                <p14:cNvContentPartPr/>
                <p14:nvPr/>
              </p14:nvContentPartPr>
              <p14:xfrm>
                <a:off x="8858253" y="3096067"/>
                <a:ext cx="289080" cy="119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53933" y="3091747"/>
                  <a:ext cx="29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14:cNvPr>
                <p14:cNvContentPartPr/>
                <p14:nvPr/>
              </p14:nvContentPartPr>
              <p14:xfrm>
                <a:off x="9141933" y="3094987"/>
                <a:ext cx="152280" cy="127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37613" y="3090667"/>
                  <a:ext cx="16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14:cNvPr>
                <p14:cNvContentPartPr/>
                <p14:nvPr/>
              </p14:nvContentPartPr>
              <p14:xfrm>
                <a:off x="9369813" y="3009307"/>
                <a:ext cx="132120" cy="157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65493" y="3004987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14:cNvPr>
                <p14:cNvContentPartPr/>
                <p14:nvPr/>
              </p14:nvContentPartPr>
              <p14:xfrm>
                <a:off x="9702093" y="3045307"/>
                <a:ext cx="187200" cy="3351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97773" y="3040987"/>
                  <a:ext cx="195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14:cNvPr>
                <p14:cNvContentPartPr/>
                <p14:nvPr/>
              </p14:nvContentPartPr>
              <p14:xfrm>
                <a:off x="9892173" y="3034867"/>
                <a:ext cx="209520" cy="122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87853" y="3030547"/>
                  <a:ext cx="21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14:cNvPr>
                <p14:cNvContentPartPr/>
                <p14:nvPr/>
              </p14:nvContentPartPr>
              <p14:xfrm>
                <a:off x="10141653" y="2882227"/>
                <a:ext cx="273600" cy="3045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37333" y="2877907"/>
                  <a:ext cx="282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14:cNvPr>
                <p14:cNvContentPartPr/>
                <p14:nvPr/>
              </p14:nvContentPartPr>
              <p14:xfrm>
                <a:off x="10318413" y="2834347"/>
                <a:ext cx="160920" cy="172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14093" y="2830027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14:cNvPr>
                <p14:cNvContentPartPr/>
                <p14:nvPr/>
              </p14:nvContentPartPr>
              <p14:xfrm>
                <a:off x="10626573" y="2825707"/>
                <a:ext cx="308160" cy="429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22253" y="2821387"/>
                  <a:ext cx="316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14:cNvPr>
                <p14:cNvContentPartPr/>
                <p14:nvPr/>
              </p14:nvContentPartPr>
              <p14:xfrm>
                <a:off x="8945013" y="3522307"/>
                <a:ext cx="271440" cy="1569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40693" y="3517987"/>
                  <a:ext cx="28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14:cNvPr>
                <p14:cNvContentPartPr/>
                <p14:nvPr/>
              </p14:nvContentPartPr>
              <p14:xfrm>
                <a:off x="9274413" y="3429427"/>
                <a:ext cx="235800" cy="2016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0093" y="3425107"/>
                  <a:ext cx="244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14:cNvPr>
                <p14:cNvContentPartPr/>
                <p14:nvPr/>
              </p14:nvContentPartPr>
              <p14:xfrm>
                <a:off x="9578973" y="3532747"/>
                <a:ext cx="145440" cy="1087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574653" y="3528427"/>
                  <a:ext cx="154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14:cNvPr>
                <p14:cNvContentPartPr/>
                <p14:nvPr/>
              </p14:nvContentPartPr>
              <p14:xfrm>
                <a:off x="9744933" y="3429067"/>
                <a:ext cx="364680" cy="186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40613" y="3424747"/>
                  <a:ext cx="373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14:cNvPr>
                <p14:cNvContentPartPr/>
                <p14:nvPr/>
              </p14:nvContentPartPr>
              <p14:xfrm>
                <a:off x="10081173" y="3439147"/>
                <a:ext cx="58320" cy="65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76853" y="3434827"/>
                  <a:ext cx="6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14:cNvPr>
                <p14:cNvContentPartPr/>
                <p14:nvPr/>
              </p14:nvContentPartPr>
              <p14:xfrm>
                <a:off x="10139853" y="3526987"/>
                <a:ext cx="183600" cy="74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35533" y="3522667"/>
                  <a:ext cx="19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14:cNvPr>
                <p14:cNvContentPartPr/>
                <p14:nvPr/>
              </p14:nvContentPartPr>
              <p14:xfrm>
                <a:off x="10398333" y="3352387"/>
                <a:ext cx="375480" cy="250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94013" y="3348067"/>
                  <a:ext cx="384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14:cNvPr>
                <p14:cNvContentPartPr/>
                <p14:nvPr/>
              </p14:nvContentPartPr>
              <p14:xfrm>
                <a:off x="10923213" y="3312427"/>
                <a:ext cx="244080" cy="241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918893" y="3308107"/>
                  <a:ext cx="252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14:cNvPr>
                <p14:cNvContentPartPr/>
                <p14:nvPr/>
              </p14:nvContentPartPr>
              <p14:xfrm>
                <a:off x="10919613" y="3369307"/>
                <a:ext cx="161640" cy="16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15293" y="3364987"/>
                  <a:ext cx="170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14:cNvPr>
                <p14:cNvContentPartPr/>
                <p14:nvPr/>
              </p14:nvContentPartPr>
              <p14:xfrm>
                <a:off x="11188173" y="3430867"/>
                <a:ext cx="163440" cy="76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183853" y="3426547"/>
                  <a:ext cx="172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14:cNvPr>
                <p14:cNvContentPartPr/>
                <p14:nvPr/>
              </p14:nvContentPartPr>
              <p14:xfrm>
                <a:off x="11386893" y="3273907"/>
                <a:ext cx="265680" cy="203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82573" y="3269587"/>
                  <a:ext cx="274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14:cNvPr>
                <p14:cNvContentPartPr/>
                <p14:nvPr/>
              </p14:nvContentPartPr>
              <p14:xfrm>
                <a:off x="11602173" y="3334027"/>
                <a:ext cx="231840" cy="151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97853" y="3329707"/>
                  <a:ext cx="24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14:cNvPr>
                <p14:cNvContentPartPr/>
                <p14:nvPr/>
              </p14:nvContentPartPr>
              <p14:xfrm>
                <a:off x="10755813" y="3573427"/>
                <a:ext cx="1166040" cy="151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751493" y="3569107"/>
                  <a:ext cx="117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14:cNvPr>
                <p14:cNvContentPartPr/>
                <p14:nvPr/>
              </p14:nvContentPartPr>
              <p14:xfrm>
                <a:off x="3991413" y="2215867"/>
                <a:ext cx="35280" cy="1030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87093" y="2211547"/>
                  <a:ext cx="4392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14:cNvPr>
                <p14:cNvContentPartPr/>
                <p14:nvPr/>
              </p14:nvContentPartPr>
              <p14:xfrm>
                <a:off x="4046493" y="3280027"/>
                <a:ext cx="6120" cy="47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42173" y="3275707"/>
                  <a:ext cx="14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14:cNvPr>
                <p14:cNvContentPartPr/>
                <p14:nvPr/>
              </p14:nvContentPartPr>
              <p14:xfrm>
                <a:off x="4060533" y="3272827"/>
                <a:ext cx="1828800" cy="82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56213" y="3268507"/>
                  <a:ext cx="183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14:cNvPr>
                <p14:cNvContentPartPr/>
                <p14:nvPr/>
              </p14:nvContentPartPr>
              <p14:xfrm>
                <a:off x="3905013" y="2153227"/>
                <a:ext cx="1944000" cy="1166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00693" y="2148907"/>
                  <a:ext cx="195264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14:cNvPr>
                <p14:cNvContentPartPr/>
                <p14:nvPr/>
              </p14:nvContentPartPr>
              <p14:xfrm>
                <a:off x="4059093" y="2413507"/>
                <a:ext cx="1325160" cy="804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54773" y="2409187"/>
                  <a:ext cx="13338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14:cNvPr>
                <p14:cNvContentPartPr/>
                <p14:nvPr/>
              </p14:nvContentPartPr>
              <p14:xfrm>
                <a:off x="4834533" y="2651107"/>
                <a:ext cx="1004400" cy="505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30213" y="2646787"/>
                  <a:ext cx="1013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14:cNvPr>
                <p14:cNvContentPartPr/>
                <p14:nvPr/>
              </p14:nvContentPartPr>
              <p14:xfrm>
                <a:off x="5907693" y="2535907"/>
                <a:ext cx="181440" cy="245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03373" y="2531587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14:cNvPr>
                <p14:cNvContentPartPr/>
                <p14:nvPr/>
              </p14:nvContentPartPr>
              <p14:xfrm>
                <a:off x="6083373" y="2529427"/>
                <a:ext cx="87120" cy="2455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79053" y="2525107"/>
                  <a:ext cx="95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14:cNvPr>
                <p14:cNvContentPartPr/>
                <p14:nvPr/>
              </p14:nvContentPartPr>
              <p14:xfrm>
                <a:off x="5943693" y="2731747"/>
                <a:ext cx="240480" cy="482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39373" y="2727427"/>
                  <a:ext cx="24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14:cNvPr>
                <p14:cNvContentPartPr/>
                <p14:nvPr/>
              </p14:nvContentPartPr>
              <p14:xfrm>
                <a:off x="6268773" y="2482627"/>
                <a:ext cx="290520" cy="202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64453" y="2478307"/>
                  <a:ext cx="29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14:cNvPr>
                <p14:cNvContentPartPr/>
                <p14:nvPr/>
              </p14:nvContentPartPr>
              <p14:xfrm>
                <a:off x="6048093" y="2832187"/>
                <a:ext cx="775440" cy="309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43773" y="2827867"/>
                  <a:ext cx="784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14:cNvPr>
                <p14:cNvContentPartPr/>
                <p14:nvPr/>
              </p14:nvContentPartPr>
              <p14:xfrm>
                <a:off x="5990133" y="3014347"/>
                <a:ext cx="446400" cy="207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85813" y="3010027"/>
                  <a:ext cx="45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14:cNvPr>
                <p14:cNvContentPartPr/>
                <p14:nvPr/>
              </p14:nvContentPartPr>
              <p14:xfrm>
                <a:off x="6943053" y="2650387"/>
                <a:ext cx="221040" cy="168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38733" y="2646067"/>
                  <a:ext cx="229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14:cNvPr>
                <p14:cNvContentPartPr/>
                <p14:nvPr/>
              </p14:nvContentPartPr>
              <p14:xfrm>
                <a:off x="7195413" y="2701507"/>
                <a:ext cx="30600" cy="33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1093" y="2697187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14:cNvPr>
                <p14:cNvContentPartPr/>
                <p14:nvPr/>
              </p14:nvContentPartPr>
              <p14:xfrm>
                <a:off x="7206573" y="2533027"/>
                <a:ext cx="297360" cy="1962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02253" y="2528707"/>
                  <a:ext cx="30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14:cNvPr>
                <p14:cNvContentPartPr/>
                <p14:nvPr/>
              </p14:nvContentPartPr>
              <p14:xfrm>
                <a:off x="7282533" y="2487307"/>
                <a:ext cx="133560" cy="176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78213" y="2482987"/>
                  <a:ext cx="142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14:cNvPr>
                <p14:cNvContentPartPr/>
                <p14:nvPr/>
              </p14:nvContentPartPr>
              <p14:xfrm>
                <a:off x="7552533" y="2346907"/>
                <a:ext cx="384120" cy="244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48213" y="2342587"/>
                  <a:ext cx="392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14:cNvPr>
                <p14:cNvContentPartPr/>
                <p14:nvPr/>
              </p14:nvContentPartPr>
              <p14:xfrm>
                <a:off x="7922253" y="2217667"/>
                <a:ext cx="293400" cy="279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17933" y="2213347"/>
                  <a:ext cx="302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14:cNvPr>
                <p14:cNvContentPartPr/>
                <p14:nvPr/>
              </p14:nvContentPartPr>
              <p14:xfrm>
                <a:off x="7139973" y="2912467"/>
                <a:ext cx="181440" cy="158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35653" y="2908147"/>
                  <a:ext cx="19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14:cNvPr>
                <p14:cNvContentPartPr/>
                <p14:nvPr/>
              </p14:nvContentPartPr>
              <p14:xfrm>
                <a:off x="7314573" y="2868187"/>
                <a:ext cx="259560" cy="4078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10253" y="2863867"/>
                  <a:ext cx="268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14:cNvPr>
                <p14:cNvContentPartPr/>
                <p14:nvPr/>
              </p14:nvContentPartPr>
              <p14:xfrm>
                <a:off x="7658373" y="2728147"/>
                <a:ext cx="15480" cy="45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54053" y="2723827"/>
                  <a:ext cx="2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14:cNvPr>
                <p14:cNvContentPartPr/>
                <p14:nvPr/>
              </p14:nvContentPartPr>
              <p14:xfrm>
                <a:off x="7650453" y="2673427"/>
                <a:ext cx="43560" cy="255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46133" y="2669107"/>
                  <a:ext cx="52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14:cNvPr>
                <p14:cNvContentPartPr/>
                <p14:nvPr/>
              </p14:nvContentPartPr>
              <p14:xfrm>
                <a:off x="7740093" y="2830387"/>
                <a:ext cx="12960" cy="86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35773" y="2826067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14:cNvPr>
                <p14:cNvContentPartPr/>
                <p14:nvPr/>
              </p14:nvContentPartPr>
              <p14:xfrm>
                <a:off x="7803813" y="2642827"/>
                <a:ext cx="98280" cy="266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99493" y="2638507"/>
                  <a:ext cx="106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14:cNvPr>
                <p14:cNvContentPartPr/>
                <p14:nvPr/>
              </p14:nvContentPartPr>
              <p14:xfrm>
                <a:off x="7917573" y="2741827"/>
                <a:ext cx="407520" cy="1288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13253" y="2737507"/>
                  <a:ext cx="41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14:cNvPr>
                <p14:cNvContentPartPr/>
                <p14:nvPr/>
              </p14:nvContentPartPr>
              <p14:xfrm>
                <a:off x="7790493" y="2631667"/>
                <a:ext cx="66600" cy="50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86173" y="2627347"/>
                  <a:ext cx="75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14:cNvPr>
                <p14:cNvContentPartPr/>
                <p14:nvPr/>
              </p14:nvContentPartPr>
              <p14:xfrm>
                <a:off x="8300973" y="2474347"/>
                <a:ext cx="86040" cy="3376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96653" y="2470027"/>
                  <a:ext cx="94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14:cNvPr>
                <p14:cNvContentPartPr/>
                <p14:nvPr/>
              </p14:nvContentPartPr>
              <p14:xfrm>
                <a:off x="2740053" y="2520787"/>
                <a:ext cx="1334160" cy="6584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35733" y="2516467"/>
                  <a:ext cx="1342800" cy="66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637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14:cNvPr>
              <p14:cNvContentPartPr/>
              <p14:nvPr/>
            </p14:nvContentPartPr>
            <p14:xfrm>
              <a:off x="5782053" y="3288667"/>
              <a:ext cx="25920" cy="133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7733" y="3284347"/>
                <a:ext cx="34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14:cNvPr>
              <p14:cNvContentPartPr/>
              <p14:nvPr/>
            </p14:nvContentPartPr>
            <p14:xfrm>
              <a:off x="5795013" y="3674947"/>
              <a:ext cx="14760" cy="180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90693" y="3670627"/>
                <a:ext cx="23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14:cNvPr>
              <p14:cNvContentPartPr/>
              <p14:nvPr/>
            </p14:nvContentPartPr>
            <p14:xfrm>
              <a:off x="5801133" y="3966907"/>
              <a:ext cx="7560" cy="371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96813" y="3962587"/>
                <a:ext cx="1620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E6F62A7-CDC6-42AC-975F-EC4C3BBA26BF}"/>
              </a:ext>
            </a:extLst>
          </p:cNvPr>
          <p:cNvGrpSpPr/>
          <p:nvPr/>
        </p:nvGrpSpPr>
        <p:grpSpPr>
          <a:xfrm>
            <a:off x="5670813" y="4634707"/>
            <a:ext cx="294840" cy="244800"/>
            <a:chOff x="5670813" y="4634707"/>
            <a:chExt cx="294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14:cNvPr>
                <p14:cNvContentPartPr/>
                <p14:nvPr/>
              </p14:nvContentPartPr>
              <p14:xfrm>
                <a:off x="5716533" y="4657387"/>
                <a:ext cx="114480" cy="155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12213" y="4653067"/>
                  <a:ext cx="123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14:cNvPr>
                <p14:cNvContentPartPr/>
                <p14:nvPr/>
              </p14:nvContentPartPr>
              <p14:xfrm>
                <a:off x="5670813" y="4634707"/>
                <a:ext cx="175680" cy="136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66493" y="4630387"/>
                  <a:ext cx="184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14:cNvPr>
                <p14:cNvContentPartPr/>
                <p14:nvPr/>
              </p14:nvContentPartPr>
              <p14:xfrm>
                <a:off x="5856933" y="4798147"/>
                <a:ext cx="108720" cy="8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52613" y="4793827"/>
                  <a:ext cx="11736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14:cNvPr>
              <p14:cNvContentPartPr/>
              <p14:nvPr/>
            </p14:nvContentPartPr>
            <p14:xfrm>
              <a:off x="2326413" y="3322867"/>
              <a:ext cx="21600" cy="186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22093" y="3318547"/>
                <a:ext cx="30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14:cNvPr>
              <p14:cNvContentPartPr/>
              <p14:nvPr/>
            </p14:nvContentPartPr>
            <p14:xfrm>
              <a:off x="2342613" y="3926947"/>
              <a:ext cx="17280" cy="91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8293" y="3922627"/>
                <a:ext cx="25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14:cNvPr>
              <p14:cNvContentPartPr/>
              <p14:nvPr/>
            </p14:nvContentPartPr>
            <p14:xfrm>
              <a:off x="2336493" y="4126027"/>
              <a:ext cx="18360" cy="223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32173" y="4121707"/>
                <a:ext cx="270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E33C2C5-308C-4160-9D91-179D0669FC8D}"/>
              </a:ext>
            </a:extLst>
          </p:cNvPr>
          <p:cNvGrpSpPr/>
          <p:nvPr/>
        </p:nvGrpSpPr>
        <p:grpSpPr>
          <a:xfrm>
            <a:off x="2367813" y="5141947"/>
            <a:ext cx="3214800" cy="406080"/>
            <a:chOff x="2367813" y="5141947"/>
            <a:chExt cx="32148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14:cNvPr>
                <p14:cNvContentPartPr/>
                <p14:nvPr/>
              </p14:nvContentPartPr>
              <p14:xfrm>
                <a:off x="2367813" y="5141947"/>
                <a:ext cx="1947960" cy="406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63493" y="5137627"/>
                  <a:ext cx="1956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14:cNvPr>
                <p14:cNvContentPartPr/>
                <p14:nvPr/>
              </p14:nvContentPartPr>
              <p14:xfrm>
                <a:off x="4292013" y="5256427"/>
                <a:ext cx="1290600" cy="240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7693" y="5252107"/>
                  <a:ext cx="12992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DE6AD89-B7BE-4835-AA4F-F4EC5B8E55A0}"/>
              </a:ext>
            </a:extLst>
          </p:cNvPr>
          <p:cNvGrpSpPr/>
          <p:nvPr/>
        </p:nvGrpSpPr>
        <p:grpSpPr>
          <a:xfrm>
            <a:off x="3865053" y="5714707"/>
            <a:ext cx="874800" cy="299160"/>
            <a:chOff x="3865053" y="5714707"/>
            <a:chExt cx="87480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14:cNvPr>
                <p14:cNvContentPartPr/>
                <p14:nvPr/>
              </p14:nvContentPartPr>
              <p14:xfrm>
                <a:off x="4048653" y="5789947"/>
                <a:ext cx="38520" cy="204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44333" y="5785627"/>
                  <a:ext cx="4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14:cNvPr>
                <p14:cNvContentPartPr/>
                <p14:nvPr/>
              </p14:nvContentPartPr>
              <p14:xfrm>
                <a:off x="3935613" y="5941867"/>
                <a:ext cx="292680" cy="72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31293" y="5937547"/>
                  <a:ext cx="30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14:cNvPr>
                <p14:cNvContentPartPr/>
                <p14:nvPr/>
              </p14:nvContentPartPr>
              <p14:xfrm>
                <a:off x="3865053" y="5714707"/>
                <a:ext cx="322920" cy="92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60733" y="5710387"/>
                  <a:ext cx="33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14:cNvPr>
                <p14:cNvContentPartPr/>
                <p14:nvPr/>
              </p14:nvContentPartPr>
              <p14:xfrm>
                <a:off x="4236213" y="5816587"/>
                <a:ext cx="22464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31893" y="5812267"/>
                  <a:ext cx="23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14:cNvPr>
                <p14:cNvContentPartPr/>
                <p14:nvPr/>
              </p14:nvContentPartPr>
              <p14:xfrm>
                <a:off x="4511973" y="5859427"/>
                <a:ext cx="227880" cy="105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07653" y="5855107"/>
                  <a:ext cx="236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68ECA40-A860-4137-8772-0653BA52BF58}"/>
              </a:ext>
            </a:extLst>
          </p:cNvPr>
          <p:cNvGrpSpPr/>
          <p:nvPr/>
        </p:nvGrpSpPr>
        <p:grpSpPr>
          <a:xfrm>
            <a:off x="7854213" y="112027"/>
            <a:ext cx="694440" cy="283320"/>
            <a:chOff x="7854213" y="112027"/>
            <a:chExt cx="6944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14:cNvPr>
                <p14:cNvContentPartPr/>
                <p14:nvPr/>
              </p14:nvContentPartPr>
              <p14:xfrm>
                <a:off x="7966173" y="112027"/>
                <a:ext cx="19080" cy="226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61853" y="107707"/>
                  <a:ext cx="2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14:cNvPr>
                <p14:cNvContentPartPr/>
                <p14:nvPr/>
              </p14:nvContentPartPr>
              <p14:xfrm>
                <a:off x="7854213" y="211387"/>
                <a:ext cx="206640" cy="23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9893" y="207067"/>
                  <a:ext cx="21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14:cNvPr>
                <p14:cNvContentPartPr/>
                <p14:nvPr/>
              </p14:nvContentPartPr>
              <p14:xfrm>
                <a:off x="8095413" y="212827"/>
                <a:ext cx="212400" cy="103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91093" y="208507"/>
                  <a:ext cx="22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14:cNvPr>
                <p14:cNvContentPartPr/>
                <p14:nvPr/>
              </p14:nvContentPartPr>
              <p14:xfrm>
                <a:off x="8348133" y="227947"/>
                <a:ext cx="9000" cy="8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3813" y="22362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14:cNvPr>
                <p14:cNvContentPartPr/>
                <p14:nvPr/>
              </p14:nvContentPartPr>
              <p14:xfrm>
                <a:off x="8346333" y="166027"/>
                <a:ext cx="15120" cy="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42013" y="161707"/>
                  <a:ext cx="23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14:cNvPr>
                <p14:cNvContentPartPr/>
                <p14:nvPr/>
              </p14:nvContentPartPr>
              <p14:xfrm>
                <a:off x="8437413" y="119227"/>
                <a:ext cx="111240" cy="276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3093" y="114907"/>
                  <a:ext cx="11988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14:cNvPr>
              <p14:cNvContentPartPr/>
              <p14:nvPr/>
            </p14:nvContentPartPr>
            <p14:xfrm>
              <a:off x="8792013" y="173587"/>
              <a:ext cx="115560" cy="222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87693" y="169267"/>
                <a:ext cx="124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14:cNvPr>
              <p14:cNvContentPartPr/>
              <p14:nvPr/>
            </p14:nvContentPartPr>
            <p14:xfrm>
              <a:off x="8939613" y="173227"/>
              <a:ext cx="173880" cy="84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35293" y="168907"/>
                <a:ext cx="182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78588B4-3633-4B67-9A47-8DAF02D9CFAF}"/>
              </a:ext>
            </a:extLst>
          </p:cNvPr>
          <p:cNvGrpSpPr/>
          <p:nvPr/>
        </p:nvGrpSpPr>
        <p:grpSpPr>
          <a:xfrm>
            <a:off x="9282693" y="90427"/>
            <a:ext cx="2767680" cy="522360"/>
            <a:chOff x="9282693" y="90427"/>
            <a:chExt cx="276768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14:cNvPr>
                <p14:cNvContentPartPr/>
                <p14:nvPr/>
              </p14:nvContentPartPr>
              <p14:xfrm>
                <a:off x="9282693" y="182947"/>
                <a:ext cx="242640" cy="9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78373" y="178627"/>
                  <a:ext cx="25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14:cNvPr>
                <p14:cNvContentPartPr/>
                <p14:nvPr/>
              </p14:nvContentPartPr>
              <p14:xfrm>
                <a:off x="9600213" y="204547"/>
                <a:ext cx="33120" cy="82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5893" y="200227"/>
                  <a:ext cx="41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14:cNvPr>
                <p14:cNvContentPartPr/>
                <p14:nvPr/>
              </p14:nvContentPartPr>
              <p14:xfrm>
                <a:off x="9625773" y="97987"/>
                <a:ext cx="105480" cy="178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21453" y="93667"/>
                  <a:ext cx="114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14:cNvPr>
                <p14:cNvContentPartPr/>
                <p14:nvPr/>
              </p14:nvContentPartPr>
              <p14:xfrm>
                <a:off x="9599853" y="96907"/>
                <a:ext cx="58320" cy="1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95533" y="92587"/>
                  <a:ext cx="66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14:cNvPr>
                <p14:cNvContentPartPr/>
                <p14:nvPr/>
              </p14:nvContentPartPr>
              <p14:xfrm>
                <a:off x="9821973" y="232627"/>
                <a:ext cx="12888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7653" y="228307"/>
                  <a:ext cx="137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14:cNvPr>
                <p14:cNvContentPartPr/>
                <p14:nvPr/>
              </p14:nvContentPartPr>
              <p14:xfrm>
                <a:off x="9902973" y="193747"/>
                <a:ext cx="113400" cy="118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98653" y="189427"/>
                  <a:ext cx="12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14:cNvPr>
                <p14:cNvContentPartPr/>
                <p14:nvPr/>
              </p14:nvContentPartPr>
              <p14:xfrm>
                <a:off x="10153533" y="154867"/>
                <a:ext cx="93960" cy="9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49213" y="150547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14:cNvPr>
                <p14:cNvContentPartPr/>
                <p14:nvPr/>
              </p14:nvContentPartPr>
              <p14:xfrm>
                <a:off x="10257213" y="163507"/>
                <a:ext cx="107640" cy="90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2893" y="159187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14:cNvPr>
                <p14:cNvContentPartPr/>
                <p14:nvPr/>
              </p14:nvContentPartPr>
              <p14:xfrm>
                <a:off x="10376013" y="167107"/>
                <a:ext cx="91440" cy="60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71693" y="162787"/>
                  <a:ext cx="100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14:cNvPr>
                <p14:cNvContentPartPr/>
                <p14:nvPr/>
              </p14:nvContentPartPr>
              <p14:xfrm>
                <a:off x="10459173" y="167827"/>
                <a:ext cx="82800" cy="70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54853" y="163507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14:cNvPr>
                <p14:cNvContentPartPr/>
                <p14:nvPr/>
              </p14:nvContentPartPr>
              <p14:xfrm>
                <a:off x="10583013" y="136507"/>
                <a:ext cx="122400" cy="87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78693" y="132187"/>
                  <a:ext cx="131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14:cNvPr>
                <p14:cNvContentPartPr/>
                <p14:nvPr/>
              </p14:nvContentPartPr>
              <p14:xfrm>
                <a:off x="10716573" y="117427"/>
                <a:ext cx="110160" cy="111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12253" y="113107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14:cNvPr>
                <p14:cNvContentPartPr/>
                <p14:nvPr/>
              </p14:nvContentPartPr>
              <p14:xfrm>
                <a:off x="10846893" y="119227"/>
                <a:ext cx="56160" cy="117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42573" y="114907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14:cNvPr>
                <p14:cNvContentPartPr/>
                <p14:nvPr/>
              </p14:nvContentPartPr>
              <p14:xfrm>
                <a:off x="10810893" y="119947"/>
                <a:ext cx="13896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06573" y="115627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14:cNvPr>
                <p14:cNvContentPartPr/>
                <p14:nvPr/>
              </p14:nvContentPartPr>
              <p14:xfrm>
                <a:off x="11120133" y="90427"/>
                <a:ext cx="244080" cy="232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15813" y="86107"/>
                  <a:ext cx="25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14:cNvPr>
                <p14:cNvContentPartPr/>
                <p14:nvPr/>
              </p14:nvContentPartPr>
              <p14:xfrm>
                <a:off x="10392213" y="391027"/>
                <a:ext cx="158040" cy="152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87893" y="386707"/>
                  <a:ext cx="16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14:cNvPr>
                <p14:cNvContentPartPr/>
                <p14:nvPr/>
              </p14:nvContentPartPr>
              <p14:xfrm>
                <a:off x="10597053" y="396787"/>
                <a:ext cx="377640" cy="216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92733" y="392467"/>
                  <a:ext cx="386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14:cNvPr>
                <p14:cNvContentPartPr/>
                <p14:nvPr/>
              </p14:nvContentPartPr>
              <p14:xfrm>
                <a:off x="11069373" y="363307"/>
                <a:ext cx="66240" cy="108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65053" y="358987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14:cNvPr>
                <p14:cNvContentPartPr/>
                <p14:nvPr/>
              </p14:nvContentPartPr>
              <p14:xfrm>
                <a:off x="11210493" y="379147"/>
                <a:ext cx="112680" cy="38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06173" y="374827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14:cNvPr>
                <p14:cNvContentPartPr/>
                <p14:nvPr/>
              </p14:nvContentPartPr>
              <p14:xfrm>
                <a:off x="11305893" y="344587"/>
                <a:ext cx="73080" cy="1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01573" y="340267"/>
                  <a:ext cx="81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14:cNvPr>
                <p14:cNvContentPartPr/>
                <p14:nvPr/>
              </p14:nvContentPartPr>
              <p14:xfrm>
                <a:off x="11309133" y="358987"/>
                <a:ext cx="95760" cy="231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04813" y="354667"/>
                  <a:ext cx="104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14:cNvPr>
                <p14:cNvContentPartPr/>
                <p14:nvPr/>
              </p14:nvContentPartPr>
              <p14:xfrm>
                <a:off x="11019333" y="359347"/>
                <a:ext cx="82080" cy="121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15013" y="355027"/>
                  <a:ext cx="9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14:cNvPr>
                <p14:cNvContentPartPr/>
                <p14:nvPr/>
              </p14:nvContentPartPr>
              <p14:xfrm>
                <a:off x="11141733" y="368707"/>
                <a:ext cx="6480" cy="79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37413" y="364387"/>
                  <a:ext cx="15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14:cNvPr>
                <p14:cNvContentPartPr/>
                <p14:nvPr/>
              </p14:nvContentPartPr>
              <p14:xfrm>
                <a:off x="11464653" y="280867"/>
                <a:ext cx="21240" cy="132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60333" y="276547"/>
                  <a:ext cx="2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14:cNvPr>
                <p14:cNvContentPartPr/>
                <p14:nvPr/>
              </p14:nvContentPartPr>
              <p14:xfrm>
                <a:off x="11514333" y="328387"/>
                <a:ext cx="93600" cy="10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0013" y="324067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14:cNvPr>
                <p14:cNvContentPartPr/>
                <p14:nvPr/>
              </p14:nvContentPartPr>
              <p14:xfrm>
                <a:off x="11686413" y="357547"/>
                <a:ext cx="105480" cy="43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82093" y="353227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14:cNvPr>
                <p14:cNvContentPartPr/>
                <p14:nvPr/>
              </p14:nvContentPartPr>
              <p14:xfrm>
                <a:off x="11789013" y="345307"/>
                <a:ext cx="37800" cy="31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84693" y="340987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14:cNvPr>
                <p14:cNvContentPartPr/>
                <p14:nvPr/>
              </p14:nvContentPartPr>
              <p14:xfrm>
                <a:off x="11787573" y="288427"/>
                <a:ext cx="262800" cy="104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83253" y="284107"/>
                  <a:ext cx="2714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14:cNvPr>
              <p14:cNvContentPartPr/>
              <p14:nvPr/>
            </p14:nvContentPartPr>
            <p14:xfrm>
              <a:off x="8277933" y="628267"/>
              <a:ext cx="565920" cy="325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273613" y="623947"/>
                <a:ext cx="574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14:cNvPr>
              <p14:cNvContentPartPr/>
              <p14:nvPr/>
            </p14:nvContentPartPr>
            <p14:xfrm>
              <a:off x="651693" y="3437707"/>
              <a:ext cx="362160" cy="77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7373" y="3433387"/>
                <a:ext cx="37080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A629773-1205-4EFC-94C0-62202AD4C31E}"/>
              </a:ext>
            </a:extLst>
          </p:cNvPr>
          <p:cNvGrpSpPr/>
          <p:nvPr/>
        </p:nvGrpSpPr>
        <p:grpSpPr>
          <a:xfrm>
            <a:off x="8282253" y="534667"/>
            <a:ext cx="525960" cy="408600"/>
            <a:chOff x="8282253" y="534667"/>
            <a:chExt cx="5259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14:cNvPr>
                <p14:cNvContentPartPr/>
                <p14:nvPr/>
              </p14:nvContentPartPr>
              <p14:xfrm>
                <a:off x="8438493" y="534667"/>
                <a:ext cx="146880" cy="175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34173" y="530347"/>
                  <a:ext cx="155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14:cNvPr>
                <p14:cNvContentPartPr/>
                <p14:nvPr/>
              </p14:nvContentPartPr>
              <p14:xfrm>
                <a:off x="8423733" y="596947"/>
                <a:ext cx="162000" cy="15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19413" y="592627"/>
                  <a:ext cx="170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14:cNvPr>
                <p14:cNvContentPartPr/>
                <p14:nvPr/>
              </p14:nvContentPartPr>
              <p14:xfrm>
                <a:off x="8282253" y="641947"/>
                <a:ext cx="525960" cy="301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77933" y="637627"/>
                  <a:ext cx="5346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9062433-B146-45F5-BABD-F87A758EA2E2}"/>
              </a:ext>
            </a:extLst>
          </p:cNvPr>
          <p:cNvGrpSpPr/>
          <p:nvPr/>
        </p:nvGrpSpPr>
        <p:grpSpPr>
          <a:xfrm>
            <a:off x="678693" y="2665147"/>
            <a:ext cx="2412720" cy="559440"/>
            <a:chOff x="678693" y="2665147"/>
            <a:chExt cx="24127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14:cNvPr>
                <p14:cNvContentPartPr/>
                <p14:nvPr/>
              </p14:nvContentPartPr>
              <p14:xfrm>
                <a:off x="1192773" y="3111547"/>
                <a:ext cx="16200" cy="113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88453" y="3107227"/>
                  <a:ext cx="2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14:cNvPr>
                <p14:cNvContentPartPr/>
                <p14:nvPr/>
              </p14:nvContentPartPr>
              <p14:xfrm>
                <a:off x="1147413" y="3013267"/>
                <a:ext cx="103320" cy="69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3093" y="3008947"/>
                  <a:ext cx="11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14:cNvPr>
                <p14:cNvContentPartPr/>
                <p14:nvPr/>
              </p14:nvContentPartPr>
              <p14:xfrm>
                <a:off x="678693" y="2772787"/>
                <a:ext cx="81720" cy="173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4373" y="2768467"/>
                  <a:ext cx="90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14:cNvPr>
                <p14:cNvContentPartPr/>
                <p14:nvPr/>
              </p14:nvContentPartPr>
              <p14:xfrm>
                <a:off x="772293" y="2819947"/>
                <a:ext cx="84600" cy="7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7973" y="2815627"/>
                  <a:ext cx="9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14:cNvPr>
                <p14:cNvContentPartPr/>
                <p14:nvPr/>
              </p14:nvContentPartPr>
              <p14:xfrm>
                <a:off x="793173" y="2665147"/>
                <a:ext cx="65160" cy="103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8853" y="2660827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14:cNvPr>
                <p14:cNvContentPartPr/>
                <p14:nvPr/>
              </p14:nvContentPartPr>
              <p14:xfrm>
                <a:off x="758973" y="2709067"/>
                <a:ext cx="110880" cy="10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4653" y="2704747"/>
                  <a:ext cx="11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14:cNvPr>
                <p14:cNvContentPartPr/>
                <p14:nvPr/>
              </p14:nvContentPartPr>
              <p14:xfrm>
                <a:off x="922773" y="2773147"/>
                <a:ext cx="84600" cy="50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8453" y="2768827"/>
                  <a:ext cx="93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14:cNvPr>
                <p14:cNvContentPartPr/>
                <p14:nvPr/>
              </p14:nvContentPartPr>
              <p14:xfrm>
                <a:off x="1033653" y="2737147"/>
                <a:ext cx="68760" cy="182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9333" y="2732827"/>
                  <a:ext cx="77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14:cNvPr>
                <p14:cNvContentPartPr/>
                <p14:nvPr/>
              </p14:nvContentPartPr>
              <p14:xfrm>
                <a:off x="1097013" y="2815267"/>
                <a:ext cx="71280" cy="59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693" y="2810947"/>
                  <a:ext cx="7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14:cNvPr>
                <p14:cNvContentPartPr/>
                <p14:nvPr/>
              </p14:nvContentPartPr>
              <p14:xfrm>
                <a:off x="1237413" y="2754787"/>
                <a:ext cx="12240" cy="9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33093" y="2750467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14:cNvPr>
                <p14:cNvContentPartPr/>
                <p14:nvPr/>
              </p14:nvContentPartPr>
              <p14:xfrm>
                <a:off x="1202133" y="2798347"/>
                <a:ext cx="79920" cy="2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7813" y="2794027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14:cNvPr>
                <p14:cNvContentPartPr/>
                <p14:nvPr/>
              </p14:nvContentPartPr>
              <p14:xfrm>
                <a:off x="1291413" y="2711227"/>
                <a:ext cx="79560" cy="118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87093" y="2706907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14:cNvPr>
                <p14:cNvContentPartPr/>
                <p14:nvPr/>
              </p14:nvContentPartPr>
              <p14:xfrm>
                <a:off x="1534413" y="2791507"/>
                <a:ext cx="185040" cy="8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30093" y="2787187"/>
                  <a:ext cx="193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14:cNvPr>
                <p14:cNvContentPartPr/>
                <p14:nvPr/>
              </p14:nvContentPartPr>
              <p14:xfrm>
                <a:off x="1797933" y="2799067"/>
                <a:ext cx="347040" cy="29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93613" y="2794747"/>
                  <a:ext cx="35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14:cNvPr>
                <p14:cNvContentPartPr/>
                <p14:nvPr/>
              </p14:nvContentPartPr>
              <p14:xfrm>
                <a:off x="2342613" y="2800507"/>
                <a:ext cx="248400" cy="36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38293" y="2796187"/>
                  <a:ext cx="257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14:cNvPr>
                <p14:cNvContentPartPr/>
                <p14:nvPr/>
              </p14:nvContentPartPr>
              <p14:xfrm>
                <a:off x="2725293" y="2752627"/>
                <a:ext cx="366120" cy="61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20973" y="2748307"/>
                  <a:ext cx="3747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C38A97D7-87B6-445A-AA93-0B612CCC05D0}"/>
              </a:ext>
            </a:extLst>
          </p:cNvPr>
          <p:cNvGrpSpPr/>
          <p:nvPr/>
        </p:nvGrpSpPr>
        <p:grpSpPr>
          <a:xfrm>
            <a:off x="9123933" y="776227"/>
            <a:ext cx="928800" cy="144000"/>
            <a:chOff x="9123933" y="776227"/>
            <a:chExt cx="92880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14:cNvPr>
                <p14:cNvContentPartPr/>
                <p14:nvPr/>
              </p14:nvContentPartPr>
              <p14:xfrm>
                <a:off x="9123933" y="798547"/>
                <a:ext cx="186480" cy="121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19613" y="794227"/>
                  <a:ext cx="195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14:cNvPr>
                <p14:cNvContentPartPr/>
                <p14:nvPr/>
              </p14:nvContentPartPr>
              <p14:xfrm>
                <a:off x="9320493" y="785947"/>
                <a:ext cx="119880" cy="112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16173" y="781627"/>
                  <a:ext cx="128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14:cNvPr>
                <p14:cNvContentPartPr/>
                <p14:nvPr/>
              </p14:nvContentPartPr>
              <p14:xfrm>
                <a:off x="9450453" y="776227"/>
                <a:ext cx="82800" cy="144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46133" y="771907"/>
                  <a:ext cx="91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14:cNvPr>
                <p14:cNvContentPartPr/>
                <p14:nvPr/>
              </p14:nvContentPartPr>
              <p14:xfrm>
                <a:off x="9555933" y="811867"/>
                <a:ext cx="343440" cy="93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51613" y="807547"/>
                  <a:ext cx="35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14:cNvPr>
                <p14:cNvContentPartPr/>
                <p14:nvPr/>
              </p14:nvContentPartPr>
              <p14:xfrm>
                <a:off x="9935373" y="815107"/>
                <a:ext cx="117360" cy="89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1053" y="810787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6C6DC91-D515-4D03-B6CE-46631772D8A5}"/>
              </a:ext>
            </a:extLst>
          </p:cNvPr>
          <p:cNvGrpSpPr/>
          <p:nvPr/>
        </p:nvGrpSpPr>
        <p:grpSpPr>
          <a:xfrm>
            <a:off x="10312293" y="647347"/>
            <a:ext cx="412200" cy="253800"/>
            <a:chOff x="10312293" y="647347"/>
            <a:chExt cx="4122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14:cNvPr>
                <p14:cNvContentPartPr/>
                <p14:nvPr/>
              </p14:nvContentPartPr>
              <p14:xfrm>
                <a:off x="10312293" y="757867"/>
                <a:ext cx="105120" cy="143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07973" y="753547"/>
                  <a:ext cx="11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14:cNvPr>
                <p14:cNvContentPartPr/>
                <p14:nvPr/>
              </p14:nvContentPartPr>
              <p14:xfrm>
                <a:off x="10441533" y="688387"/>
                <a:ext cx="160920" cy="178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37213" y="684067"/>
                  <a:ext cx="16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14:cNvPr>
                <p14:cNvContentPartPr/>
                <p14:nvPr/>
              </p14:nvContentPartPr>
              <p14:xfrm>
                <a:off x="10608933" y="704947"/>
                <a:ext cx="11556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04613" y="700627"/>
                  <a:ext cx="12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14:cNvPr>
                <p14:cNvContentPartPr/>
                <p14:nvPr/>
              </p14:nvContentPartPr>
              <p14:xfrm>
                <a:off x="10559973" y="647347"/>
                <a:ext cx="360" cy="21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55653" y="643027"/>
                  <a:ext cx="9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8193E274-A80B-4264-9345-63150D9387DA}"/>
              </a:ext>
            </a:extLst>
          </p:cNvPr>
          <p:cNvGrpSpPr/>
          <p:nvPr/>
        </p:nvGrpSpPr>
        <p:grpSpPr>
          <a:xfrm>
            <a:off x="10989453" y="651667"/>
            <a:ext cx="475560" cy="190800"/>
            <a:chOff x="10989453" y="651667"/>
            <a:chExt cx="4755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14:cNvPr>
                <p14:cNvContentPartPr/>
                <p14:nvPr/>
              </p14:nvContentPartPr>
              <p14:xfrm>
                <a:off x="10989453" y="652387"/>
                <a:ext cx="205920" cy="19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5133" y="648067"/>
                  <a:ext cx="214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14:cNvPr>
                <p14:cNvContentPartPr/>
                <p14:nvPr/>
              </p14:nvContentPartPr>
              <p14:xfrm>
                <a:off x="11216613" y="651667"/>
                <a:ext cx="248400" cy="168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12293" y="647347"/>
                  <a:ext cx="257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F67CD6F0-173B-430E-B3C8-D2E9E0140CFD}"/>
              </a:ext>
            </a:extLst>
          </p:cNvPr>
          <p:cNvGrpSpPr/>
          <p:nvPr/>
        </p:nvGrpSpPr>
        <p:grpSpPr>
          <a:xfrm>
            <a:off x="9513453" y="1061347"/>
            <a:ext cx="722880" cy="294120"/>
            <a:chOff x="9513453" y="1061347"/>
            <a:chExt cx="7228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14:cNvPr>
                <p14:cNvContentPartPr/>
                <p14:nvPr/>
              </p14:nvContentPartPr>
              <p14:xfrm>
                <a:off x="9513453" y="1139107"/>
                <a:ext cx="122760" cy="216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09133" y="1134787"/>
                  <a:ext cx="131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14:cNvPr>
                <p14:cNvContentPartPr/>
                <p14:nvPr/>
              </p14:nvContentPartPr>
              <p14:xfrm>
                <a:off x="9662133" y="1232347"/>
                <a:ext cx="120600" cy="78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57813" y="1228027"/>
                  <a:ext cx="129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14:cNvPr>
                <p14:cNvContentPartPr/>
                <p14:nvPr/>
              </p14:nvContentPartPr>
              <p14:xfrm>
                <a:off x="9774093" y="1061347"/>
                <a:ext cx="93240" cy="129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69773" y="1057027"/>
                  <a:ext cx="10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14:cNvPr>
                <p14:cNvContentPartPr/>
                <p14:nvPr/>
              </p14:nvContentPartPr>
              <p14:xfrm>
                <a:off x="9740253" y="1112467"/>
                <a:ext cx="119880" cy="10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35933" y="1108147"/>
                  <a:ext cx="128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14:cNvPr>
                <p14:cNvContentPartPr/>
                <p14:nvPr/>
              </p14:nvContentPartPr>
              <p14:xfrm>
                <a:off x="10047333" y="1111747"/>
                <a:ext cx="189000" cy="144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43013" y="1107427"/>
                  <a:ext cx="1976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BE11DE1-58E8-4F09-B93F-6817D349AB3C}"/>
              </a:ext>
            </a:extLst>
          </p:cNvPr>
          <p:cNvGrpSpPr/>
          <p:nvPr/>
        </p:nvGrpSpPr>
        <p:grpSpPr>
          <a:xfrm>
            <a:off x="10433253" y="1056307"/>
            <a:ext cx="374760" cy="329400"/>
            <a:chOff x="10433253" y="1056307"/>
            <a:chExt cx="3747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14:cNvPr>
                <p14:cNvContentPartPr/>
                <p14:nvPr/>
              </p14:nvContentPartPr>
              <p14:xfrm>
                <a:off x="10433253" y="1120027"/>
                <a:ext cx="155160" cy="2656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28933" y="1115707"/>
                  <a:ext cx="163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14:cNvPr>
                <p14:cNvContentPartPr/>
                <p14:nvPr/>
              </p14:nvContentPartPr>
              <p14:xfrm>
                <a:off x="10634133" y="1056307"/>
                <a:ext cx="173880" cy="1346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9813" y="1051987"/>
                  <a:ext cx="1825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14:cNvPr>
              <p14:cNvContentPartPr/>
              <p14:nvPr/>
            </p14:nvContentPartPr>
            <p14:xfrm>
              <a:off x="5125053" y="4081027"/>
              <a:ext cx="3240" cy="676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120733" y="4076707"/>
                <a:ext cx="118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14:cNvPr>
              <p14:cNvContentPartPr/>
              <p14:nvPr/>
            </p14:nvContentPartPr>
            <p14:xfrm>
              <a:off x="5151333" y="2813827"/>
              <a:ext cx="45720" cy="117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147013" y="2809507"/>
                <a:ext cx="54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14:cNvPr>
              <p14:cNvContentPartPr/>
              <p14:nvPr/>
            </p14:nvContentPartPr>
            <p14:xfrm>
              <a:off x="5120373" y="4289467"/>
              <a:ext cx="17640" cy="136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116053" y="4285147"/>
                <a:ext cx="26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14:cNvPr>
              <p14:cNvContentPartPr/>
              <p14:nvPr/>
            </p14:nvContentPartPr>
            <p14:xfrm>
              <a:off x="5111013" y="4395667"/>
              <a:ext cx="49320" cy="1710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106693" y="4391347"/>
                <a:ext cx="579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3A93A65-B079-4A8D-AF86-E741BFF39136}"/>
              </a:ext>
            </a:extLst>
          </p:cNvPr>
          <p:cNvGrpSpPr/>
          <p:nvPr/>
        </p:nvGrpSpPr>
        <p:grpSpPr>
          <a:xfrm>
            <a:off x="584013" y="2737147"/>
            <a:ext cx="5653800" cy="1103040"/>
            <a:chOff x="584013" y="2737147"/>
            <a:chExt cx="5653800" cy="11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14:cNvPr>
                <p14:cNvContentPartPr/>
                <p14:nvPr/>
              </p14:nvContentPartPr>
              <p14:xfrm>
                <a:off x="584013" y="2887987"/>
                <a:ext cx="823320" cy="66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9693" y="2883667"/>
                  <a:ext cx="831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14:cNvPr>
                <p14:cNvContentPartPr/>
                <p14:nvPr/>
              </p14:nvContentPartPr>
              <p14:xfrm>
                <a:off x="1556013" y="2771347"/>
                <a:ext cx="225720" cy="24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51693" y="2767027"/>
                  <a:ext cx="23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14:cNvPr>
                <p14:cNvContentPartPr/>
                <p14:nvPr/>
              </p14:nvContentPartPr>
              <p14:xfrm>
                <a:off x="1913133" y="2796547"/>
                <a:ext cx="224640" cy="2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08813" y="2792227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14:cNvPr>
                <p14:cNvContentPartPr/>
                <p14:nvPr/>
              </p14:nvContentPartPr>
              <p14:xfrm>
                <a:off x="2210493" y="2801947"/>
                <a:ext cx="615240" cy="54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06173" y="2797627"/>
                  <a:ext cx="623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14:cNvPr>
                <p14:cNvContentPartPr/>
                <p14:nvPr/>
              </p14:nvContentPartPr>
              <p14:xfrm>
                <a:off x="2895933" y="2843347"/>
                <a:ext cx="360" cy="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91613" y="28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14:cNvPr>
                <p14:cNvContentPartPr/>
                <p14:nvPr/>
              </p14:nvContentPartPr>
              <p14:xfrm>
                <a:off x="3124893" y="2737147"/>
                <a:ext cx="559440" cy="68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0573" y="2732827"/>
                  <a:ext cx="56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14:cNvPr>
                <p14:cNvContentPartPr/>
                <p14:nvPr/>
              </p14:nvContentPartPr>
              <p14:xfrm>
                <a:off x="3815733" y="2770987"/>
                <a:ext cx="640080" cy="100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11413" y="2766667"/>
                  <a:ext cx="64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14:cNvPr>
                <p14:cNvContentPartPr/>
                <p14:nvPr/>
              </p14:nvContentPartPr>
              <p14:xfrm>
                <a:off x="4613853" y="2853427"/>
                <a:ext cx="453960" cy="31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09533" y="2849107"/>
                  <a:ext cx="46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14:cNvPr>
                <p14:cNvContentPartPr/>
                <p14:nvPr/>
              </p14:nvContentPartPr>
              <p14:xfrm>
                <a:off x="5138373" y="2874667"/>
                <a:ext cx="24840" cy="2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34053" y="2870347"/>
                  <a:ext cx="33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14:cNvPr>
                <p14:cNvContentPartPr/>
                <p14:nvPr/>
              </p14:nvContentPartPr>
              <p14:xfrm>
                <a:off x="5109573" y="2857027"/>
                <a:ext cx="633600" cy="21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05253" y="2852707"/>
                  <a:ext cx="64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14:cNvPr>
                <p14:cNvContentPartPr/>
                <p14:nvPr/>
              </p14:nvContentPartPr>
              <p14:xfrm>
                <a:off x="5960973" y="2833627"/>
                <a:ext cx="276840" cy="23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56653" y="2829307"/>
                  <a:ext cx="28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14:cNvPr>
                <p14:cNvContentPartPr/>
                <p14:nvPr/>
              </p14:nvContentPartPr>
              <p14:xfrm>
                <a:off x="5153133" y="2911747"/>
                <a:ext cx="20880" cy="159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48813" y="2907427"/>
                  <a:ext cx="2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14:cNvPr>
                <p14:cNvContentPartPr/>
                <p14:nvPr/>
              </p14:nvContentPartPr>
              <p14:xfrm>
                <a:off x="5130093" y="3199387"/>
                <a:ext cx="48600" cy="640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25773" y="3195067"/>
                  <a:ext cx="57240" cy="64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14:cNvPr>
              <p14:cNvContentPartPr/>
              <p14:nvPr/>
            </p14:nvContentPartPr>
            <p14:xfrm>
              <a:off x="3108693" y="2819227"/>
              <a:ext cx="18360" cy="1350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104373" y="2814907"/>
                <a:ext cx="27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14:cNvPr>
              <p14:cNvContentPartPr/>
              <p14:nvPr/>
            </p14:nvContentPartPr>
            <p14:xfrm>
              <a:off x="3111573" y="3033787"/>
              <a:ext cx="9000" cy="1623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107253" y="3029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14:cNvPr>
              <p14:cNvContentPartPr/>
              <p14:nvPr/>
            </p14:nvContentPartPr>
            <p14:xfrm>
              <a:off x="3092133" y="3364987"/>
              <a:ext cx="29880" cy="5072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087813" y="3360667"/>
                <a:ext cx="3852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9B02441-EA19-4554-A46D-97D1D0ABB7E2}"/>
              </a:ext>
            </a:extLst>
          </p:cNvPr>
          <p:cNvGrpSpPr/>
          <p:nvPr/>
        </p:nvGrpSpPr>
        <p:grpSpPr>
          <a:xfrm>
            <a:off x="3030573" y="4008307"/>
            <a:ext cx="51840" cy="484200"/>
            <a:chOff x="3030573" y="4008307"/>
            <a:chExt cx="518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14:cNvPr>
                <p14:cNvContentPartPr/>
                <p14:nvPr/>
              </p14:nvContentPartPr>
              <p14:xfrm>
                <a:off x="3059013" y="4008307"/>
                <a:ext cx="23400" cy="254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54693" y="4003987"/>
                  <a:ext cx="3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14:cNvPr>
                <p14:cNvContentPartPr/>
                <p14:nvPr/>
              </p14:nvContentPartPr>
              <p14:xfrm>
                <a:off x="3030573" y="4298467"/>
                <a:ext cx="21240" cy="1940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6253" y="4294147"/>
                  <a:ext cx="298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67E4CD5A-6DFE-4674-A514-211692A9EE32}"/>
              </a:ext>
            </a:extLst>
          </p:cNvPr>
          <p:cNvGrpSpPr/>
          <p:nvPr/>
        </p:nvGrpSpPr>
        <p:grpSpPr>
          <a:xfrm>
            <a:off x="4868013" y="4587187"/>
            <a:ext cx="436680" cy="346320"/>
            <a:chOff x="4868013" y="4587187"/>
            <a:chExt cx="4366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14:cNvPr>
                <p14:cNvContentPartPr/>
                <p14:nvPr/>
              </p14:nvContentPartPr>
              <p14:xfrm>
                <a:off x="5018493" y="4669267"/>
                <a:ext cx="88920" cy="161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14173" y="4664947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14:cNvPr>
                <p14:cNvContentPartPr/>
                <p14:nvPr/>
              </p14:nvContentPartPr>
              <p14:xfrm>
                <a:off x="4986813" y="4695907"/>
                <a:ext cx="109440" cy="121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82493" y="4691587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14:cNvPr>
                <p14:cNvContentPartPr/>
                <p14:nvPr/>
              </p14:nvContentPartPr>
              <p14:xfrm>
                <a:off x="5132613" y="4810747"/>
                <a:ext cx="124200" cy="122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28293" y="4806427"/>
                  <a:ext cx="13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14:cNvPr>
                <p14:cNvContentPartPr/>
                <p14:nvPr/>
              </p14:nvContentPartPr>
              <p14:xfrm>
                <a:off x="5187333" y="4587187"/>
                <a:ext cx="98280" cy="146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83013" y="4582867"/>
                  <a:ext cx="106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14:cNvPr>
                <p14:cNvContentPartPr/>
                <p14:nvPr/>
              </p14:nvContentPartPr>
              <p14:xfrm>
                <a:off x="5143413" y="4615267"/>
                <a:ext cx="161280" cy="23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39093" y="4610947"/>
                  <a:ext cx="16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14:cNvPr>
                <p14:cNvContentPartPr/>
                <p14:nvPr/>
              </p14:nvContentPartPr>
              <p14:xfrm>
                <a:off x="4868013" y="4590787"/>
                <a:ext cx="79560" cy="11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63693" y="458646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3C98C3F3-6E5C-4CF1-A8E6-EBD7F3D56498}"/>
              </a:ext>
            </a:extLst>
          </p:cNvPr>
          <p:cNvGrpSpPr/>
          <p:nvPr/>
        </p:nvGrpSpPr>
        <p:grpSpPr>
          <a:xfrm>
            <a:off x="3104733" y="4912267"/>
            <a:ext cx="1820880" cy="284400"/>
            <a:chOff x="3104733" y="4912267"/>
            <a:chExt cx="18208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14:cNvPr>
                <p14:cNvContentPartPr/>
                <p14:nvPr/>
              </p14:nvContentPartPr>
              <p14:xfrm>
                <a:off x="3104733" y="5011267"/>
                <a:ext cx="716400" cy="142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00413" y="5006947"/>
                  <a:ext cx="72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14:cNvPr>
                <p14:cNvContentPartPr/>
                <p14:nvPr/>
              </p14:nvContentPartPr>
              <p14:xfrm>
                <a:off x="3835173" y="4912267"/>
                <a:ext cx="1090440" cy="284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30853" y="4907947"/>
                  <a:ext cx="10990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329E7E4-63A9-46A2-A437-9A8C0FD9189D}"/>
              </a:ext>
            </a:extLst>
          </p:cNvPr>
          <p:cNvGrpSpPr/>
          <p:nvPr/>
        </p:nvGrpSpPr>
        <p:grpSpPr>
          <a:xfrm>
            <a:off x="1581573" y="4425187"/>
            <a:ext cx="1610640" cy="464040"/>
            <a:chOff x="1581573" y="4425187"/>
            <a:chExt cx="16106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14:cNvPr>
                <p14:cNvContentPartPr/>
                <p14:nvPr/>
              </p14:nvContentPartPr>
              <p14:xfrm>
                <a:off x="2917173" y="4667467"/>
                <a:ext cx="105840" cy="151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12853" y="4663147"/>
                  <a:ext cx="11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14:cNvPr>
                <p14:cNvContentPartPr/>
                <p14:nvPr/>
              </p14:nvContentPartPr>
              <p14:xfrm>
                <a:off x="2890893" y="4669267"/>
                <a:ext cx="132120" cy="157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86573" y="4664947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14:cNvPr>
                <p14:cNvContentPartPr/>
                <p14:nvPr/>
              </p14:nvContentPartPr>
              <p14:xfrm>
                <a:off x="2836173" y="4633627"/>
                <a:ext cx="15120" cy="4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31853" y="4629307"/>
                  <a:ext cx="23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14:cNvPr>
                <p14:cNvContentPartPr/>
                <p14:nvPr/>
              </p14:nvContentPartPr>
              <p14:xfrm>
                <a:off x="2792253" y="4579267"/>
                <a:ext cx="72360" cy="120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87933" y="4574947"/>
                  <a:ext cx="8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14:cNvPr>
                <p14:cNvContentPartPr/>
                <p14:nvPr/>
              </p14:nvContentPartPr>
              <p14:xfrm>
                <a:off x="3080973" y="4615627"/>
                <a:ext cx="66240" cy="84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76653" y="4611307"/>
                  <a:ext cx="74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14:cNvPr>
                <p14:cNvContentPartPr/>
                <p14:nvPr/>
              </p14:nvContentPartPr>
              <p14:xfrm>
                <a:off x="3028773" y="4657387"/>
                <a:ext cx="125280" cy="18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4453" y="4653067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14:cNvPr>
                <p14:cNvContentPartPr/>
                <p14:nvPr/>
              </p14:nvContentPartPr>
              <p14:xfrm>
                <a:off x="3047133" y="4799947"/>
                <a:ext cx="145080" cy="89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42813" y="4795627"/>
                  <a:ext cx="153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14:cNvPr>
                <p14:cNvContentPartPr/>
                <p14:nvPr/>
              </p14:nvContentPartPr>
              <p14:xfrm>
                <a:off x="1581573" y="4425187"/>
                <a:ext cx="1411200" cy="47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7253" y="4420867"/>
                  <a:ext cx="1419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14:cNvPr>
                <p14:cNvContentPartPr/>
                <p14:nvPr/>
              </p14:nvContentPartPr>
              <p14:xfrm>
                <a:off x="1734213" y="4540747"/>
                <a:ext cx="393480" cy="321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29893" y="4536427"/>
                  <a:ext cx="402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14:cNvPr>
                <p14:cNvContentPartPr/>
                <p14:nvPr/>
              </p14:nvContentPartPr>
              <p14:xfrm>
                <a:off x="1850853" y="4484227"/>
                <a:ext cx="351360" cy="155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46533" y="4479907"/>
                  <a:ext cx="3600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4D158052-9637-4061-A66D-061C81E8F27F}"/>
              </a:ext>
            </a:extLst>
          </p:cNvPr>
          <p:cNvGrpSpPr/>
          <p:nvPr/>
        </p:nvGrpSpPr>
        <p:grpSpPr>
          <a:xfrm>
            <a:off x="824853" y="4873387"/>
            <a:ext cx="623880" cy="173160"/>
            <a:chOff x="824853" y="4873387"/>
            <a:chExt cx="6238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14:cNvPr>
                <p14:cNvContentPartPr/>
                <p14:nvPr/>
              </p14:nvContentPartPr>
              <p14:xfrm>
                <a:off x="824853" y="4873387"/>
                <a:ext cx="215280" cy="169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0533" y="4869067"/>
                  <a:ext cx="223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14:cNvPr>
                <p14:cNvContentPartPr/>
                <p14:nvPr/>
              </p14:nvContentPartPr>
              <p14:xfrm>
                <a:off x="1071453" y="4961587"/>
                <a:ext cx="377280" cy="84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7133" y="4957267"/>
                  <a:ext cx="385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B9EE8A4D-678F-47CE-BB3C-97F7A9E5DA47}"/>
              </a:ext>
            </a:extLst>
          </p:cNvPr>
          <p:cNvGrpSpPr/>
          <p:nvPr/>
        </p:nvGrpSpPr>
        <p:grpSpPr>
          <a:xfrm>
            <a:off x="793533" y="5165707"/>
            <a:ext cx="1107360" cy="309240"/>
            <a:chOff x="793533" y="5165707"/>
            <a:chExt cx="11073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14:cNvPr>
                <p14:cNvContentPartPr/>
                <p14:nvPr/>
              </p14:nvContentPartPr>
              <p14:xfrm>
                <a:off x="793533" y="5250667"/>
                <a:ext cx="129960" cy="224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9213" y="5246347"/>
                  <a:ext cx="13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14:cNvPr>
                <p14:cNvContentPartPr/>
                <p14:nvPr/>
              </p14:nvContentPartPr>
              <p14:xfrm>
                <a:off x="918813" y="5261107"/>
                <a:ext cx="103320" cy="80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4493" y="5256787"/>
                  <a:ext cx="111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14:cNvPr>
                <p14:cNvContentPartPr/>
                <p14:nvPr/>
              </p14:nvContentPartPr>
              <p14:xfrm>
                <a:off x="989013" y="5278387"/>
                <a:ext cx="104040" cy="51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4693" y="5274067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14:cNvPr>
                <p14:cNvContentPartPr/>
                <p14:nvPr/>
              </p14:nvContentPartPr>
              <p14:xfrm>
                <a:off x="1112493" y="5231587"/>
                <a:ext cx="258120" cy="102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8173" y="5227267"/>
                  <a:ext cx="26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14:cNvPr>
                <p14:cNvContentPartPr/>
                <p14:nvPr/>
              </p14:nvContentPartPr>
              <p14:xfrm>
                <a:off x="1374933" y="5253547"/>
                <a:ext cx="107640" cy="54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70613" y="5249227"/>
                  <a:ext cx="116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14:cNvPr>
                <p14:cNvContentPartPr/>
                <p14:nvPr/>
              </p14:nvContentPartPr>
              <p14:xfrm>
                <a:off x="1520373" y="5165707"/>
                <a:ext cx="145800" cy="128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16053" y="5161387"/>
                  <a:ext cx="154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14:cNvPr>
                <p14:cNvContentPartPr/>
                <p14:nvPr/>
              </p14:nvContentPartPr>
              <p14:xfrm>
                <a:off x="1648173" y="5207467"/>
                <a:ext cx="66960" cy="42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3853" y="5203147"/>
                  <a:ext cx="75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14:cNvPr>
                <p14:cNvContentPartPr/>
                <p14:nvPr/>
              </p14:nvContentPartPr>
              <p14:xfrm>
                <a:off x="1706493" y="5261107"/>
                <a:ext cx="194400" cy="2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02173" y="5256787"/>
                  <a:ext cx="203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E72BF62-7F74-46B6-ACF7-92E9ED6C499D}"/>
              </a:ext>
            </a:extLst>
          </p:cNvPr>
          <p:cNvGrpSpPr/>
          <p:nvPr/>
        </p:nvGrpSpPr>
        <p:grpSpPr>
          <a:xfrm>
            <a:off x="4093293" y="5048707"/>
            <a:ext cx="648720" cy="235440"/>
            <a:chOff x="4093293" y="5048707"/>
            <a:chExt cx="6487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14:cNvPr>
                <p14:cNvContentPartPr/>
                <p14:nvPr/>
              </p14:nvContentPartPr>
              <p14:xfrm>
                <a:off x="4165653" y="5148787"/>
                <a:ext cx="41760" cy="110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61333" y="5144467"/>
                  <a:ext cx="5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14:cNvPr>
                <p14:cNvContentPartPr/>
                <p14:nvPr/>
              </p14:nvContentPartPr>
              <p14:xfrm>
                <a:off x="4115973" y="5252107"/>
                <a:ext cx="189360" cy="21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11653" y="5247787"/>
                  <a:ext cx="19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14:cNvPr>
                <p14:cNvContentPartPr/>
                <p14:nvPr/>
              </p14:nvContentPartPr>
              <p14:xfrm>
                <a:off x="4093293" y="5133667"/>
                <a:ext cx="185400" cy="435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8973" y="5129347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14:cNvPr>
                <p14:cNvContentPartPr/>
                <p14:nvPr/>
              </p14:nvContentPartPr>
              <p14:xfrm>
                <a:off x="4324053" y="5192347"/>
                <a:ext cx="158040" cy="5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19733" y="5188027"/>
                  <a:ext cx="166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14:cNvPr>
                <p14:cNvContentPartPr/>
                <p14:nvPr/>
              </p14:nvContentPartPr>
              <p14:xfrm>
                <a:off x="4524573" y="5218987"/>
                <a:ext cx="115920" cy="65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20253" y="5214667"/>
                  <a:ext cx="12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14:cNvPr>
                <p14:cNvContentPartPr/>
                <p14:nvPr/>
              </p14:nvContentPartPr>
              <p14:xfrm>
                <a:off x="4602333" y="5048707"/>
                <a:ext cx="81720" cy="112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98013" y="5044387"/>
                  <a:ext cx="9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14:cNvPr>
                <p14:cNvContentPartPr/>
                <p14:nvPr/>
              </p14:nvContentPartPr>
              <p14:xfrm>
                <a:off x="4556613" y="5085787"/>
                <a:ext cx="185400" cy="24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52293" y="5081467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8F4F489-DE8F-44D5-A632-21A88FCA28FB}"/>
              </a:ext>
            </a:extLst>
          </p:cNvPr>
          <p:cNvGrpSpPr/>
          <p:nvPr/>
        </p:nvGrpSpPr>
        <p:grpSpPr>
          <a:xfrm>
            <a:off x="1711173" y="2824987"/>
            <a:ext cx="4118400" cy="480240"/>
            <a:chOff x="1711173" y="2824987"/>
            <a:chExt cx="41184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14:cNvPr>
                <p14:cNvContentPartPr/>
                <p14:nvPr/>
              </p14:nvContentPartPr>
              <p14:xfrm>
                <a:off x="1711173" y="2824987"/>
                <a:ext cx="3773520" cy="385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06853" y="2820667"/>
                  <a:ext cx="3782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14:cNvPr>
                <p14:cNvContentPartPr/>
                <p14:nvPr/>
              </p14:nvContentPartPr>
              <p14:xfrm>
                <a:off x="5198493" y="2934067"/>
                <a:ext cx="585720" cy="286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94173" y="2929747"/>
                  <a:ext cx="59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14:cNvPr>
                <p14:cNvContentPartPr/>
                <p14:nvPr/>
              </p14:nvContentPartPr>
              <p14:xfrm>
                <a:off x="5748933" y="3190747"/>
                <a:ext cx="80640" cy="1144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44613" y="3186427"/>
                  <a:ext cx="8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14:cNvPr>
                <p14:cNvContentPartPr/>
                <p14:nvPr/>
              </p14:nvContentPartPr>
              <p14:xfrm>
                <a:off x="5140533" y="2833627"/>
                <a:ext cx="65880" cy="88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136213" y="2829307"/>
                  <a:ext cx="745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14:cNvPr>
              <p14:cNvContentPartPr/>
              <p14:nvPr/>
            </p14:nvContentPartPr>
            <p14:xfrm>
              <a:off x="3046773" y="4379827"/>
              <a:ext cx="21960" cy="1544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42453" y="4375507"/>
                <a:ext cx="30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14:cNvPr>
              <p14:cNvContentPartPr/>
              <p14:nvPr/>
            </p14:nvContentPartPr>
            <p14:xfrm>
              <a:off x="3836613" y="4833427"/>
              <a:ext cx="1027800" cy="6087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832293" y="4829107"/>
                <a:ext cx="10364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14:cNvPr>
              <p14:cNvContentPartPr/>
              <p14:nvPr/>
            </p14:nvContentPartPr>
            <p14:xfrm>
              <a:off x="67053" y="2859907"/>
              <a:ext cx="438480" cy="4618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2733" y="2855587"/>
                <a:ext cx="4471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14:cNvPr>
              <p14:cNvContentPartPr/>
              <p14:nvPr/>
            </p14:nvContentPartPr>
            <p14:xfrm>
              <a:off x="2355213" y="2804827"/>
              <a:ext cx="736920" cy="47952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350893" y="2800507"/>
                <a:ext cx="7455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14:cNvPr>
              <p14:cNvContentPartPr/>
              <p14:nvPr/>
            </p14:nvContentPartPr>
            <p14:xfrm>
              <a:off x="5195613" y="1937587"/>
              <a:ext cx="34920" cy="1972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191293" y="1933267"/>
                <a:ext cx="43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14:cNvPr>
              <p14:cNvContentPartPr/>
              <p14:nvPr/>
            </p14:nvContentPartPr>
            <p14:xfrm>
              <a:off x="5081493" y="1860547"/>
              <a:ext cx="300600" cy="1285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077173" y="1856227"/>
                <a:ext cx="309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14:cNvPr>
              <p14:cNvContentPartPr/>
              <p14:nvPr/>
            </p14:nvContentPartPr>
            <p14:xfrm>
              <a:off x="5362293" y="1990867"/>
              <a:ext cx="24120" cy="1036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357973" y="1986547"/>
                <a:ext cx="32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14:cNvPr>
              <p14:cNvContentPartPr/>
              <p14:nvPr/>
            </p14:nvContentPartPr>
            <p14:xfrm>
              <a:off x="5361933" y="1916347"/>
              <a:ext cx="351720" cy="1846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357613" y="1912027"/>
                <a:ext cx="360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14:cNvPr>
              <p14:cNvContentPartPr/>
              <p14:nvPr/>
            </p14:nvContentPartPr>
            <p14:xfrm>
              <a:off x="5706453" y="1755067"/>
              <a:ext cx="168840" cy="3096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702133" y="1750747"/>
                <a:ext cx="1774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14:cNvPr>
              <p14:cNvContentPartPr/>
              <p14:nvPr/>
            </p14:nvContentPartPr>
            <p14:xfrm>
              <a:off x="5995533" y="1899787"/>
              <a:ext cx="360" cy="3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991213" y="1895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14:cNvPr>
              <p14:cNvContentPartPr/>
              <p14:nvPr/>
            </p14:nvContentPartPr>
            <p14:xfrm>
              <a:off x="5969613" y="1685587"/>
              <a:ext cx="546120" cy="2358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965293" y="1680907"/>
                <a:ext cx="554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14:cNvPr>
              <p14:cNvContentPartPr/>
              <p14:nvPr/>
            </p14:nvContentPartPr>
            <p14:xfrm>
              <a:off x="6519693" y="1595947"/>
              <a:ext cx="226800" cy="1072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515373" y="1591627"/>
                <a:ext cx="235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14:cNvPr>
              <p14:cNvContentPartPr/>
              <p14:nvPr/>
            </p14:nvContentPartPr>
            <p14:xfrm>
              <a:off x="6766653" y="1356547"/>
              <a:ext cx="47880" cy="1832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762333" y="1352227"/>
                <a:ext cx="56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14:cNvPr>
              <p14:cNvContentPartPr/>
              <p14:nvPr/>
            </p14:nvContentPartPr>
            <p14:xfrm>
              <a:off x="6820653" y="1643827"/>
              <a:ext cx="36360" cy="295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816333" y="1639507"/>
                <a:ext cx="45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14:cNvPr>
              <p14:cNvContentPartPr/>
              <p14:nvPr/>
            </p14:nvContentPartPr>
            <p14:xfrm>
              <a:off x="6125853" y="1941547"/>
              <a:ext cx="86760" cy="2160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121533" y="1937227"/>
                <a:ext cx="95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14:cNvPr>
              <p14:cNvContentPartPr/>
              <p14:nvPr/>
            </p14:nvContentPartPr>
            <p14:xfrm>
              <a:off x="6186333" y="1958827"/>
              <a:ext cx="134640" cy="17820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182013" y="1954507"/>
                <a:ext cx="1432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14:cNvPr>
              <p14:cNvContentPartPr/>
              <p14:nvPr/>
            </p14:nvContentPartPr>
            <p14:xfrm>
              <a:off x="6097413" y="1894387"/>
              <a:ext cx="420840" cy="2718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093093" y="1890067"/>
                <a:ext cx="429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14:cNvPr>
              <p14:cNvContentPartPr/>
              <p14:nvPr/>
            </p14:nvContentPartPr>
            <p14:xfrm>
              <a:off x="6291813" y="1840027"/>
              <a:ext cx="351720" cy="1018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287493" y="1835707"/>
                <a:ext cx="3603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14:cNvPr>
              <p14:cNvContentPartPr/>
              <p14:nvPr/>
            </p14:nvContentPartPr>
            <p14:xfrm>
              <a:off x="4035333" y="2232427"/>
              <a:ext cx="1100160" cy="6210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031013" y="2228107"/>
                <a:ext cx="1108800" cy="62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871C6DDF-5292-42A2-9FEA-59EA235F46E6}"/>
              </a:ext>
            </a:extLst>
          </p:cNvPr>
          <p:cNvGrpSpPr/>
          <p:nvPr/>
        </p:nvGrpSpPr>
        <p:grpSpPr>
          <a:xfrm>
            <a:off x="141933" y="2145307"/>
            <a:ext cx="438480" cy="1262160"/>
            <a:chOff x="141933" y="2145307"/>
            <a:chExt cx="43848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14:cNvPr>
                <p14:cNvContentPartPr/>
                <p14:nvPr/>
              </p14:nvContentPartPr>
              <p14:xfrm>
                <a:off x="411213" y="2772427"/>
                <a:ext cx="169200" cy="537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06893" y="2768107"/>
                  <a:ext cx="1778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14:cNvPr>
                <p14:cNvContentPartPr/>
                <p14:nvPr/>
              </p14:nvContentPartPr>
              <p14:xfrm>
                <a:off x="195573" y="2944867"/>
                <a:ext cx="127080" cy="212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1253" y="2940547"/>
                  <a:ext cx="135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14:cNvPr>
                <p14:cNvContentPartPr/>
                <p14:nvPr/>
              </p14:nvContentPartPr>
              <p14:xfrm>
                <a:off x="141933" y="3017587"/>
                <a:ext cx="268920" cy="8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37613" y="3013267"/>
                  <a:ext cx="277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14:cNvPr>
                <p14:cNvContentPartPr/>
                <p14:nvPr/>
              </p14:nvContentPartPr>
              <p14:xfrm>
                <a:off x="202413" y="2270587"/>
                <a:ext cx="185040" cy="1136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8093" y="2266267"/>
                  <a:ext cx="193680" cy="11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14:cNvPr>
                <p14:cNvContentPartPr/>
                <p14:nvPr/>
              </p14:nvContentPartPr>
              <p14:xfrm>
                <a:off x="316173" y="2145307"/>
                <a:ext cx="189000" cy="265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1853" y="2140987"/>
                  <a:ext cx="1976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4ED44150-02B9-4AF2-8897-F88DDA21E1F0}"/>
              </a:ext>
            </a:extLst>
          </p:cNvPr>
          <p:cNvGrpSpPr/>
          <p:nvPr/>
        </p:nvGrpSpPr>
        <p:grpSpPr>
          <a:xfrm>
            <a:off x="1822413" y="2239267"/>
            <a:ext cx="3983040" cy="1401120"/>
            <a:chOff x="1822413" y="2239267"/>
            <a:chExt cx="39830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14:cNvPr>
                <p14:cNvContentPartPr/>
                <p14:nvPr/>
              </p14:nvContentPartPr>
              <p14:xfrm>
                <a:off x="1822413" y="2880067"/>
                <a:ext cx="334440" cy="340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18093" y="2875747"/>
                  <a:ext cx="343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14:cNvPr>
                <p14:cNvContentPartPr/>
                <p14:nvPr/>
              </p14:nvContentPartPr>
              <p14:xfrm>
                <a:off x="1838613" y="2842627"/>
                <a:ext cx="286920" cy="374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34293" y="2838307"/>
                  <a:ext cx="295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14:cNvPr>
                <p14:cNvContentPartPr/>
                <p14:nvPr/>
              </p14:nvContentPartPr>
              <p14:xfrm>
                <a:off x="1930773" y="3051787"/>
                <a:ext cx="196560" cy="46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26453" y="3047467"/>
                  <a:ext cx="205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14:cNvPr>
                <p14:cNvContentPartPr/>
                <p14:nvPr/>
              </p14:nvContentPartPr>
              <p14:xfrm>
                <a:off x="1862013" y="2891587"/>
                <a:ext cx="232200" cy="278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857693" y="2887267"/>
                  <a:ext cx="240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14:cNvPr>
                <p14:cNvContentPartPr/>
                <p14:nvPr/>
              </p14:nvContentPartPr>
              <p14:xfrm>
                <a:off x="1968933" y="3080587"/>
                <a:ext cx="166680" cy="8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964613" y="3076267"/>
                  <a:ext cx="175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14:cNvPr>
                <p14:cNvContentPartPr/>
                <p14:nvPr/>
              </p14:nvContentPartPr>
              <p14:xfrm>
                <a:off x="3062973" y="2721307"/>
                <a:ext cx="59040" cy="102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58653" y="2716987"/>
                  <a:ext cx="67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14:cNvPr>
                <p14:cNvContentPartPr/>
                <p14:nvPr/>
              </p14:nvContentPartPr>
              <p14:xfrm>
                <a:off x="3057933" y="2754067"/>
                <a:ext cx="2129760" cy="550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53613" y="2749747"/>
                  <a:ext cx="21384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14:cNvPr>
                <p14:cNvContentPartPr/>
                <p14:nvPr/>
              </p14:nvContentPartPr>
              <p14:xfrm>
                <a:off x="3779373" y="2956747"/>
                <a:ext cx="285120" cy="2296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75053" y="2952427"/>
                  <a:ext cx="293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14:cNvPr>
                <p14:cNvContentPartPr/>
                <p14:nvPr/>
              </p14:nvContentPartPr>
              <p14:xfrm>
                <a:off x="5319093" y="3085987"/>
                <a:ext cx="18360" cy="123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14773" y="3081667"/>
                  <a:ext cx="2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14:cNvPr>
                <p14:cNvContentPartPr/>
                <p14:nvPr/>
              </p14:nvContentPartPr>
              <p14:xfrm>
                <a:off x="5182293" y="3039907"/>
                <a:ext cx="234360" cy="197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77973" y="3035587"/>
                  <a:ext cx="24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14:cNvPr>
                <p14:cNvContentPartPr/>
                <p14:nvPr/>
              </p14:nvContentPartPr>
              <p14:xfrm>
                <a:off x="2525133" y="2765947"/>
                <a:ext cx="584280" cy="536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20813" y="2761627"/>
                  <a:ext cx="5929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14:cNvPr>
                <p14:cNvContentPartPr/>
                <p14:nvPr/>
              </p14:nvContentPartPr>
              <p14:xfrm>
                <a:off x="2868933" y="3044227"/>
                <a:ext cx="18000" cy="121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864613" y="3039907"/>
                  <a:ext cx="2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14:cNvPr>
                <p14:cNvContentPartPr/>
                <p14:nvPr/>
              </p14:nvContentPartPr>
              <p14:xfrm>
                <a:off x="2771013" y="2995267"/>
                <a:ext cx="203760" cy="224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66693" y="2990947"/>
                  <a:ext cx="212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14:cNvPr>
                <p14:cNvContentPartPr/>
                <p14:nvPr/>
              </p14:nvContentPartPr>
              <p14:xfrm>
                <a:off x="2861733" y="3025507"/>
                <a:ext cx="11520" cy="152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57413" y="3021187"/>
                  <a:ext cx="20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14:cNvPr>
                <p14:cNvContentPartPr/>
                <p14:nvPr/>
              </p14:nvContentPartPr>
              <p14:xfrm>
                <a:off x="2758413" y="2997787"/>
                <a:ext cx="192600" cy="219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3733" y="2993467"/>
                  <a:ext cx="20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14:cNvPr>
                <p14:cNvContentPartPr/>
                <p14:nvPr/>
              </p14:nvContentPartPr>
              <p14:xfrm>
                <a:off x="2856333" y="3018307"/>
                <a:ext cx="23040" cy="1519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852013" y="3013987"/>
                  <a:ext cx="3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14:cNvPr>
                <p14:cNvContentPartPr/>
                <p14:nvPr/>
              </p14:nvContentPartPr>
              <p14:xfrm>
                <a:off x="2792973" y="2980507"/>
                <a:ext cx="175320" cy="2570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88653" y="2976187"/>
                  <a:ext cx="183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14:cNvPr>
                <p14:cNvContentPartPr/>
                <p14:nvPr/>
              </p14:nvContentPartPr>
              <p14:xfrm>
                <a:off x="3091413" y="3156907"/>
                <a:ext cx="65160" cy="2905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87093" y="3152587"/>
                  <a:ext cx="7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14:cNvPr>
                <p14:cNvContentPartPr/>
                <p14:nvPr/>
              </p14:nvContentPartPr>
              <p14:xfrm>
                <a:off x="5135853" y="3159427"/>
                <a:ext cx="99000" cy="272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31533" y="3155107"/>
                  <a:ext cx="107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14:cNvPr>
                <p14:cNvContentPartPr/>
                <p14:nvPr/>
              </p14:nvContentPartPr>
              <p14:xfrm>
                <a:off x="3093573" y="3226387"/>
                <a:ext cx="2053080" cy="67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89253" y="3222067"/>
                  <a:ext cx="206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14:cNvPr>
                <p14:cNvContentPartPr/>
                <p14:nvPr/>
              </p14:nvContentPartPr>
              <p14:xfrm>
                <a:off x="3066213" y="3253027"/>
                <a:ext cx="2066040" cy="42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61893" y="3248707"/>
                  <a:ext cx="207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14:cNvPr>
                <p14:cNvContentPartPr/>
                <p14:nvPr/>
              </p14:nvContentPartPr>
              <p14:xfrm>
                <a:off x="5122533" y="2839387"/>
                <a:ext cx="52560" cy="446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18213" y="2835067"/>
                  <a:ext cx="612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14:cNvPr>
                <p14:cNvContentPartPr/>
                <p14:nvPr/>
              </p14:nvContentPartPr>
              <p14:xfrm>
                <a:off x="3104013" y="2766307"/>
                <a:ext cx="2058480" cy="546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99693" y="2761987"/>
                  <a:ext cx="20671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14:cNvPr>
                <p14:cNvContentPartPr/>
                <p14:nvPr/>
              </p14:nvContentPartPr>
              <p14:xfrm>
                <a:off x="4446453" y="2239267"/>
                <a:ext cx="617040" cy="713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42133" y="2234947"/>
                  <a:ext cx="6256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14:cNvPr>
                <p14:cNvContentPartPr/>
                <p14:nvPr/>
              </p14:nvContentPartPr>
              <p14:xfrm>
                <a:off x="4322613" y="2750107"/>
                <a:ext cx="432360" cy="287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18293" y="2745787"/>
                  <a:ext cx="441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14:cNvPr>
                <p14:cNvContentPartPr/>
                <p14:nvPr/>
              </p14:nvContentPartPr>
              <p14:xfrm>
                <a:off x="2429013" y="2545267"/>
                <a:ext cx="799920" cy="10951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24693" y="2540947"/>
                  <a:ext cx="80856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14:cNvPr>
                <p14:cNvContentPartPr/>
                <p14:nvPr/>
              </p14:nvContentPartPr>
              <p14:xfrm>
                <a:off x="5021013" y="2543827"/>
                <a:ext cx="784440" cy="983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016693" y="2539507"/>
                  <a:ext cx="793080" cy="9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14:cNvPr>
                <p14:cNvContentPartPr/>
                <p14:nvPr/>
              </p14:nvContentPartPr>
              <p14:xfrm>
                <a:off x="3987453" y="2276707"/>
                <a:ext cx="7920" cy="167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983133" y="2272387"/>
                  <a:ext cx="1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14:cNvPr>
                <p14:cNvContentPartPr/>
                <p14:nvPr/>
              </p14:nvContentPartPr>
              <p14:xfrm>
                <a:off x="4010853" y="3385147"/>
                <a:ext cx="360" cy="3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06533" y="338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667710EF-87EB-403A-A4C5-8DEB4AB5C3A7}"/>
              </a:ext>
            </a:extLst>
          </p:cNvPr>
          <p:cNvGrpSpPr/>
          <p:nvPr/>
        </p:nvGrpSpPr>
        <p:grpSpPr>
          <a:xfrm>
            <a:off x="7553613" y="1427107"/>
            <a:ext cx="4303800" cy="2772000"/>
            <a:chOff x="7553613" y="1427107"/>
            <a:chExt cx="4303800" cy="27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14:cNvPr>
                <p14:cNvContentPartPr/>
                <p14:nvPr/>
              </p14:nvContentPartPr>
              <p14:xfrm>
                <a:off x="8356053" y="1642387"/>
                <a:ext cx="127440" cy="171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51733" y="1638067"/>
                  <a:ext cx="13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14:cNvPr>
                <p14:cNvContentPartPr/>
                <p14:nvPr/>
              </p14:nvContentPartPr>
              <p14:xfrm>
                <a:off x="8469093" y="1648147"/>
                <a:ext cx="42840" cy="218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64773" y="1643827"/>
                  <a:ext cx="5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14:cNvPr>
                <p14:cNvContentPartPr/>
                <p14:nvPr/>
              </p14:nvContentPartPr>
              <p14:xfrm>
                <a:off x="8344533" y="1821307"/>
                <a:ext cx="179280" cy="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40213" y="1816987"/>
                  <a:ext cx="1879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14:cNvPr>
                <p14:cNvContentPartPr/>
                <p14:nvPr/>
              </p14:nvContentPartPr>
              <p14:xfrm>
                <a:off x="8609853" y="1675867"/>
                <a:ext cx="149400" cy="139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605533" y="1671547"/>
                  <a:ext cx="15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14:cNvPr>
                <p14:cNvContentPartPr/>
                <p14:nvPr/>
              </p14:nvContentPartPr>
              <p14:xfrm>
                <a:off x="8808213" y="1634827"/>
                <a:ext cx="147240" cy="183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803893" y="1630507"/>
                  <a:ext cx="155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14:cNvPr>
                <p14:cNvContentPartPr/>
                <p14:nvPr/>
              </p14:nvContentPartPr>
              <p14:xfrm>
                <a:off x="9051933" y="1702147"/>
                <a:ext cx="194760" cy="27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47613" y="1697827"/>
                  <a:ext cx="20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14:cNvPr>
                <p14:cNvContentPartPr/>
                <p14:nvPr/>
              </p14:nvContentPartPr>
              <p14:xfrm>
                <a:off x="9023493" y="1758307"/>
                <a:ext cx="252360" cy="36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19173" y="1753987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14:cNvPr>
                <p14:cNvContentPartPr/>
                <p14:nvPr/>
              </p14:nvContentPartPr>
              <p14:xfrm>
                <a:off x="9392133" y="1631587"/>
                <a:ext cx="173160" cy="217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87813" y="1627267"/>
                  <a:ext cx="181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14:cNvPr>
                <p14:cNvContentPartPr/>
                <p14:nvPr/>
              </p14:nvContentPartPr>
              <p14:xfrm>
                <a:off x="9449013" y="1651027"/>
                <a:ext cx="169200" cy="196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44693" y="1646707"/>
                  <a:ext cx="177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14:cNvPr>
                <p14:cNvContentPartPr/>
                <p14:nvPr/>
              </p14:nvContentPartPr>
              <p14:xfrm>
                <a:off x="9724413" y="1692067"/>
                <a:ext cx="16560" cy="118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720093" y="1687747"/>
                  <a:ext cx="2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14:cNvPr>
                <p14:cNvContentPartPr/>
                <p14:nvPr/>
              </p14:nvContentPartPr>
              <p14:xfrm>
                <a:off x="9651333" y="1634827"/>
                <a:ext cx="325800" cy="1951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47013" y="1630507"/>
                  <a:ext cx="334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14:cNvPr>
                <p14:cNvContentPartPr/>
                <p14:nvPr/>
              </p14:nvContentPartPr>
              <p14:xfrm>
                <a:off x="9854373" y="1626187"/>
                <a:ext cx="196920" cy="2012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50053" y="1621867"/>
                  <a:ext cx="20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14:cNvPr>
                <p14:cNvContentPartPr/>
                <p14:nvPr/>
              </p14:nvContentPartPr>
              <p14:xfrm>
                <a:off x="10124733" y="1658587"/>
                <a:ext cx="173880" cy="169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20413" y="1654267"/>
                  <a:ext cx="182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14:cNvPr>
                <p14:cNvContentPartPr/>
                <p14:nvPr/>
              </p14:nvContentPartPr>
              <p14:xfrm>
                <a:off x="10400133" y="1627627"/>
                <a:ext cx="179640" cy="178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95813" y="1623307"/>
                  <a:ext cx="18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14:cNvPr>
                <p14:cNvContentPartPr/>
                <p14:nvPr/>
              </p14:nvContentPartPr>
              <p14:xfrm>
                <a:off x="10733133" y="1676227"/>
                <a:ext cx="36720" cy="135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728813" y="1671907"/>
                  <a:ext cx="45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14:cNvPr>
                <p14:cNvContentPartPr/>
                <p14:nvPr/>
              </p14:nvContentPartPr>
              <p14:xfrm>
                <a:off x="10650333" y="1669387"/>
                <a:ext cx="358920" cy="1112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646013" y="1665067"/>
                  <a:ext cx="36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14:cNvPr>
                <p14:cNvContentPartPr/>
                <p14:nvPr/>
              </p14:nvContentPartPr>
              <p14:xfrm>
                <a:off x="10816293" y="1570027"/>
                <a:ext cx="345600" cy="2228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11973" y="1565707"/>
                  <a:ext cx="354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14:cNvPr>
                <p14:cNvContentPartPr/>
                <p14:nvPr/>
              </p14:nvContentPartPr>
              <p14:xfrm>
                <a:off x="11581653" y="1437547"/>
                <a:ext cx="45000" cy="256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77333" y="1433227"/>
                  <a:ext cx="53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14:cNvPr>
                <p14:cNvContentPartPr/>
                <p14:nvPr/>
              </p14:nvContentPartPr>
              <p14:xfrm>
                <a:off x="11489133" y="1612867"/>
                <a:ext cx="216720" cy="172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84813" y="1608547"/>
                  <a:ext cx="225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14:cNvPr>
                <p14:cNvContentPartPr/>
                <p14:nvPr/>
              </p14:nvContentPartPr>
              <p14:xfrm>
                <a:off x="8241573" y="2117587"/>
                <a:ext cx="221040" cy="19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37253" y="2113267"/>
                  <a:ext cx="22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14:cNvPr>
                <p14:cNvContentPartPr/>
                <p14:nvPr/>
              </p14:nvContentPartPr>
              <p14:xfrm>
                <a:off x="8286213" y="2120467"/>
                <a:ext cx="178200" cy="221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81893" y="2116147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14:cNvPr>
                <p14:cNvContentPartPr/>
                <p14:nvPr/>
              </p14:nvContentPartPr>
              <p14:xfrm>
                <a:off x="8601933" y="2138107"/>
                <a:ext cx="13320" cy="193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97613" y="2133787"/>
                  <a:ext cx="2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14:cNvPr>
                <p14:cNvContentPartPr/>
                <p14:nvPr/>
              </p14:nvContentPartPr>
              <p14:xfrm>
                <a:off x="8494653" y="2102107"/>
                <a:ext cx="244440" cy="122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90333" y="2097787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14:cNvPr>
                <p14:cNvContentPartPr/>
                <p14:nvPr/>
              </p14:nvContentPartPr>
              <p14:xfrm>
                <a:off x="8745213" y="2112547"/>
                <a:ext cx="196560" cy="2080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40893" y="2108227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14:cNvPr>
                <p14:cNvContentPartPr/>
                <p14:nvPr/>
              </p14:nvContentPartPr>
              <p14:xfrm>
                <a:off x="9143733" y="2164387"/>
                <a:ext cx="173880" cy="169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39413" y="2160067"/>
                  <a:ext cx="182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14:cNvPr>
                <p14:cNvContentPartPr/>
                <p14:nvPr/>
              </p14:nvContentPartPr>
              <p14:xfrm>
                <a:off x="9125733" y="2243947"/>
                <a:ext cx="259200" cy="23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121413" y="2239627"/>
                  <a:ext cx="267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14:cNvPr>
                <p14:cNvContentPartPr/>
                <p14:nvPr/>
              </p14:nvContentPartPr>
              <p14:xfrm>
                <a:off x="9382413" y="2084827"/>
                <a:ext cx="239400" cy="277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378093" y="2080507"/>
                  <a:ext cx="24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14:cNvPr>
                <p14:cNvContentPartPr/>
                <p14:nvPr/>
              </p14:nvContentPartPr>
              <p14:xfrm>
                <a:off x="9484293" y="2219107"/>
                <a:ext cx="146160" cy="50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479973" y="2214787"/>
                  <a:ext cx="15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14:cNvPr>
                <p14:cNvContentPartPr/>
                <p14:nvPr/>
              </p14:nvContentPartPr>
              <p14:xfrm>
                <a:off x="9665013" y="2152867"/>
                <a:ext cx="106920" cy="177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60693" y="2148547"/>
                  <a:ext cx="11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14:cNvPr>
                <p14:cNvContentPartPr/>
                <p14:nvPr/>
              </p14:nvContentPartPr>
              <p14:xfrm>
                <a:off x="11523693" y="2076547"/>
                <a:ext cx="32760" cy="249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9373" y="2072227"/>
                  <a:ext cx="41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14:cNvPr>
                <p14:cNvContentPartPr/>
                <p14:nvPr/>
              </p14:nvContentPartPr>
              <p14:xfrm>
                <a:off x="11368533" y="1949107"/>
                <a:ext cx="276480" cy="237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64213" y="1944787"/>
                  <a:ext cx="285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14:cNvPr>
                <p14:cNvContentPartPr/>
                <p14:nvPr/>
              </p14:nvContentPartPr>
              <p14:xfrm>
                <a:off x="8653773" y="2608267"/>
                <a:ext cx="10440" cy="253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649453" y="2603947"/>
                  <a:ext cx="1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14:cNvPr>
                <p14:cNvContentPartPr/>
                <p14:nvPr/>
              </p14:nvContentPartPr>
              <p14:xfrm>
                <a:off x="8468373" y="2523667"/>
                <a:ext cx="396720" cy="99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64053" y="2519347"/>
                  <a:ext cx="405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14:cNvPr>
                <p14:cNvContentPartPr/>
                <p14:nvPr/>
              </p14:nvContentPartPr>
              <p14:xfrm>
                <a:off x="8126373" y="2552827"/>
                <a:ext cx="256320" cy="3434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22053" y="2548507"/>
                  <a:ext cx="264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14:cNvPr>
                <p14:cNvContentPartPr/>
                <p14:nvPr/>
              </p14:nvContentPartPr>
              <p14:xfrm>
                <a:off x="8321493" y="2565787"/>
                <a:ext cx="75960" cy="377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7173" y="2561467"/>
                  <a:ext cx="84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14:cNvPr>
                <p14:cNvContentPartPr/>
                <p14:nvPr/>
              </p14:nvContentPartPr>
              <p14:xfrm>
                <a:off x="8129973" y="2849827"/>
                <a:ext cx="289440" cy="46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5653" y="2845507"/>
                  <a:ext cx="298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14:cNvPr>
                <p14:cNvContentPartPr/>
                <p14:nvPr/>
              </p14:nvContentPartPr>
              <p14:xfrm>
                <a:off x="9098373" y="2627347"/>
                <a:ext cx="254520" cy="13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94053" y="2623027"/>
                  <a:ext cx="263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14:cNvPr>
                <p14:cNvContentPartPr/>
                <p14:nvPr/>
              </p14:nvContentPartPr>
              <p14:xfrm>
                <a:off x="9120333" y="2691787"/>
                <a:ext cx="279360" cy="334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16013" y="2687467"/>
                  <a:ext cx="28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14:cNvPr>
                <p14:cNvContentPartPr/>
                <p14:nvPr/>
              </p14:nvContentPartPr>
              <p14:xfrm>
                <a:off x="9629733" y="2625187"/>
                <a:ext cx="429840" cy="169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25413" y="2620867"/>
                  <a:ext cx="43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14:cNvPr>
                <p14:cNvContentPartPr/>
                <p14:nvPr/>
              </p14:nvContentPartPr>
              <p14:xfrm>
                <a:off x="11483013" y="2605747"/>
                <a:ext cx="5760" cy="204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78693" y="2601427"/>
                  <a:ext cx="14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14:cNvPr>
                <p14:cNvContentPartPr/>
                <p14:nvPr/>
              </p14:nvContentPartPr>
              <p14:xfrm>
                <a:off x="11291493" y="2424307"/>
                <a:ext cx="309240" cy="264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87173" y="2419987"/>
                  <a:ext cx="317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14:cNvPr>
                <p14:cNvContentPartPr/>
                <p14:nvPr/>
              </p14:nvContentPartPr>
              <p14:xfrm>
                <a:off x="7553613" y="3196147"/>
                <a:ext cx="253080" cy="2289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49293" y="3191827"/>
                  <a:ext cx="26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14:cNvPr>
                <p14:cNvContentPartPr/>
                <p14:nvPr/>
              </p14:nvContentPartPr>
              <p14:xfrm>
                <a:off x="7910733" y="3275347"/>
                <a:ext cx="129600" cy="1515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06413" y="3271027"/>
                  <a:ext cx="13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14:cNvPr>
                <p14:cNvContentPartPr/>
                <p14:nvPr/>
              </p14:nvContentPartPr>
              <p14:xfrm>
                <a:off x="8105493" y="3243307"/>
                <a:ext cx="246240" cy="143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01173" y="3238987"/>
                  <a:ext cx="254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14:cNvPr>
                <p14:cNvContentPartPr/>
                <p14:nvPr/>
              </p14:nvContentPartPr>
              <p14:xfrm>
                <a:off x="8379453" y="3231067"/>
                <a:ext cx="171360" cy="14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75133" y="3226747"/>
                  <a:ext cx="18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14:cNvPr>
                <p14:cNvContentPartPr/>
                <p14:nvPr/>
              </p14:nvContentPartPr>
              <p14:xfrm>
                <a:off x="8584653" y="3126667"/>
                <a:ext cx="150480" cy="221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80333" y="3122347"/>
                  <a:ext cx="159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14:cNvPr>
                <p14:cNvContentPartPr/>
                <p14:nvPr/>
              </p14:nvContentPartPr>
              <p14:xfrm>
                <a:off x="8968053" y="3103627"/>
                <a:ext cx="258120" cy="160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3733" y="3099307"/>
                  <a:ext cx="266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14:cNvPr>
                <p14:cNvContentPartPr/>
                <p14:nvPr/>
              </p14:nvContentPartPr>
              <p14:xfrm>
                <a:off x="9274773" y="3052507"/>
                <a:ext cx="228240" cy="223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70453" y="3048187"/>
                  <a:ext cx="23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14:cNvPr>
                <p14:cNvContentPartPr/>
                <p14:nvPr/>
              </p14:nvContentPartPr>
              <p14:xfrm>
                <a:off x="9553773" y="3044947"/>
                <a:ext cx="114120" cy="293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549453" y="3040627"/>
                  <a:ext cx="122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14:cNvPr>
                <p14:cNvContentPartPr/>
                <p14:nvPr/>
              </p14:nvContentPartPr>
              <p14:xfrm>
                <a:off x="9678693" y="3100027"/>
                <a:ext cx="153720" cy="972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74373" y="3095707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14:cNvPr>
                <p14:cNvContentPartPr/>
                <p14:nvPr/>
              </p14:nvContentPartPr>
              <p14:xfrm>
                <a:off x="9917373" y="3079147"/>
                <a:ext cx="131760" cy="122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13053" y="3074827"/>
                  <a:ext cx="14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14:cNvPr>
                <p14:cNvContentPartPr/>
                <p14:nvPr/>
              </p14:nvContentPartPr>
              <p14:xfrm>
                <a:off x="10245693" y="3069067"/>
                <a:ext cx="152640" cy="1328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241373" y="3064747"/>
                  <a:ext cx="161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14:cNvPr>
                <p14:cNvContentPartPr/>
                <p14:nvPr/>
              </p14:nvContentPartPr>
              <p14:xfrm>
                <a:off x="10436853" y="2944507"/>
                <a:ext cx="264240" cy="317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432533" y="2940187"/>
                  <a:ext cx="272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14:cNvPr>
                <p14:cNvContentPartPr/>
                <p14:nvPr/>
              </p14:nvContentPartPr>
              <p14:xfrm>
                <a:off x="10760853" y="3077707"/>
                <a:ext cx="112680" cy="63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756533" y="3073387"/>
                  <a:ext cx="121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14:cNvPr>
                <p14:cNvContentPartPr/>
                <p14:nvPr/>
              </p14:nvContentPartPr>
              <p14:xfrm>
                <a:off x="10868853" y="2951347"/>
                <a:ext cx="146520" cy="2109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864533" y="2947027"/>
                  <a:ext cx="155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14:cNvPr>
                <p14:cNvContentPartPr/>
                <p14:nvPr/>
              </p14:nvContentPartPr>
              <p14:xfrm>
                <a:off x="11056773" y="2857387"/>
                <a:ext cx="163080" cy="314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052453" y="2853067"/>
                  <a:ext cx="171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14:cNvPr>
                <p14:cNvContentPartPr/>
                <p14:nvPr/>
              </p14:nvContentPartPr>
              <p14:xfrm>
                <a:off x="9185493" y="1427107"/>
                <a:ext cx="2153880" cy="5806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81173" y="1422787"/>
                  <a:ext cx="21625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14:cNvPr>
                <p14:cNvContentPartPr/>
                <p14:nvPr/>
              </p14:nvContentPartPr>
              <p14:xfrm>
                <a:off x="9355413" y="1963507"/>
                <a:ext cx="881640" cy="5702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51093" y="1959187"/>
                  <a:ext cx="8902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14:cNvPr>
                <p14:cNvContentPartPr/>
                <p14:nvPr/>
              </p14:nvContentPartPr>
              <p14:xfrm>
                <a:off x="9431373" y="2518987"/>
                <a:ext cx="778680" cy="450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27053" y="2514667"/>
                  <a:ext cx="787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14:cNvPr>
                <p14:cNvContentPartPr/>
                <p14:nvPr/>
              </p14:nvContentPartPr>
              <p14:xfrm>
                <a:off x="7714173" y="3612667"/>
                <a:ext cx="209520" cy="228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09853" y="3608347"/>
                  <a:ext cx="21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14:cNvPr>
                <p14:cNvContentPartPr/>
                <p14:nvPr/>
              </p14:nvContentPartPr>
              <p14:xfrm>
                <a:off x="7888053" y="3585307"/>
                <a:ext cx="36000" cy="276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3733" y="3580987"/>
                  <a:ext cx="4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14:cNvPr>
                <p14:cNvContentPartPr/>
                <p14:nvPr/>
              </p14:nvContentPartPr>
              <p14:xfrm>
                <a:off x="7700133" y="3864307"/>
                <a:ext cx="268560" cy="26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695813" y="3859987"/>
                  <a:ext cx="27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14:cNvPr>
                <p14:cNvContentPartPr/>
                <p14:nvPr/>
              </p14:nvContentPartPr>
              <p14:xfrm>
                <a:off x="8069493" y="3638587"/>
                <a:ext cx="223920" cy="1980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65173" y="3634267"/>
                  <a:ext cx="23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14:cNvPr>
                <p14:cNvContentPartPr/>
                <p14:nvPr/>
              </p14:nvContentPartPr>
              <p14:xfrm>
                <a:off x="8406093" y="3530227"/>
                <a:ext cx="140760" cy="1692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401773" y="3525907"/>
                  <a:ext cx="14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14:cNvPr>
                <p14:cNvContentPartPr/>
                <p14:nvPr/>
              </p14:nvContentPartPr>
              <p14:xfrm>
                <a:off x="8372613" y="3591067"/>
                <a:ext cx="200880" cy="291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68293" y="3586747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14:cNvPr>
                <p14:cNvContentPartPr/>
                <p14:nvPr/>
              </p14:nvContentPartPr>
              <p14:xfrm>
                <a:off x="8643333" y="3704467"/>
                <a:ext cx="230040" cy="20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639013" y="3700147"/>
                  <a:ext cx="23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14:cNvPr>
                <p14:cNvContentPartPr/>
                <p14:nvPr/>
              </p14:nvContentPartPr>
              <p14:xfrm>
                <a:off x="8627853" y="3768547"/>
                <a:ext cx="271800" cy="27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23533" y="3764227"/>
                  <a:ext cx="28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14:cNvPr>
                <p14:cNvContentPartPr/>
                <p14:nvPr/>
              </p14:nvContentPartPr>
              <p14:xfrm>
                <a:off x="9184053" y="3561547"/>
                <a:ext cx="230760" cy="236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79733" y="3557227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14:cNvPr>
                <p14:cNvContentPartPr/>
                <p14:nvPr/>
              </p14:nvContentPartPr>
              <p14:xfrm>
                <a:off x="9284853" y="3635707"/>
                <a:ext cx="328320" cy="151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80533" y="3631387"/>
                  <a:ext cx="33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14:cNvPr>
                <p14:cNvContentPartPr/>
                <p14:nvPr/>
              </p14:nvContentPartPr>
              <p14:xfrm>
                <a:off x="9507693" y="3700867"/>
                <a:ext cx="145440" cy="133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03373" y="3696547"/>
                  <a:ext cx="15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14:cNvPr>
                <p14:cNvContentPartPr/>
                <p14:nvPr/>
              </p14:nvContentPartPr>
              <p14:xfrm>
                <a:off x="9765813" y="3586747"/>
                <a:ext cx="176760" cy="173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761493" y="3582427"/>
                  <a:ext cx="185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14:cNvPr>
                <p14:cNvContentPartPr/>
                <p14:nvPr/>
              </p14:nvContentPartPr>
              <p14:xfrm>
                <a:off x="10048773" y="3665227"/>
                <a:ext cx="192240" cy="6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44453" y="3660907"/>
                  <a:ext cx="200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14:cNvPr>
                <p14:cNvContentPartPr/>
                <p14:nvPr/>
              </p14:nvContentPartPr>
              <p14:xfrm>
                <a:off x="10301133" y="3460387"/>
                <a:ext cx="111240" cy="316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296813" y="3456067"/>
                  <a:ext cx="119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14:cNvPr>
                <p14:cNvContentPartPr/>
                <p14:nvPr/>
              </p14:nvContentPartPr>
              <p14:xfrm>
                <a:off x="10469613" y="3527347"/>
                <a:ext cx="205200" cy="1990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65293" y="352302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14:cNvPr>
                <p14:cNvContentPartPr/>
                <p14:nvPr/>
              </p14:nvContentPartPr>
              <p14:xfrm>
                <a:off x="10557093" y="3582787"/>
                <a:ext cx="281160" cy="1209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552773" y="3578467"/>
                  <a:ext cx="28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14:cNvPr>
                <p14:cNvContentPartPr/>
                <p14:nvPr/>
              </p14:nvContentPartPr>
              <p14:xfrm>
                <a:off x="10721253" y="3621307"/>
                <a:ext cx="161280" cy="3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16933" y="3616987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14:cNvPr>
                <p14:cNvContentPartPr/>
                <p14:nvPr/>
              </p14:nvContentPartPr>
              <p14:xfrm>
                <a:off x="10968213" y="3536347"/>
                <a:ext cx="50760" cy="17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63893" y="3532027"/>
                  <a:ext cx="59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14:cNvPr>
                <p14:cNvContentPartPr/>
                <p14:nvPr/>
              </p14:nvContentPartPr>
              <p14:xfrm>
                <a:off x="10932573" y="3519787"/>
                <a:ext cx="254520" cy="210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28253" y="3515467"/>
                  <a:ext cx="263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14:cNvPr>
                <p14:cNvContentPartPr/>
                <p14:nvPr/>
              </p14:nvContentPartPr>
              <p14:xfrm>
                <a:off x="11098533" y="3559027"/>
                <a:ext cx="325800" cy="1310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094213" y="3554707"/>
                  <a:ext cx="33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14:cNvPr>
                <p14:cNvContentPartPr/>
                <p14:nvPr/>
              </p14:nvContentPartPr>
              <p14:xfrm>
                <a:off x="11522613" y="3601867"/>
                <a:ext cx="18000" cy="968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18293" y="3597547"/>
                  <a:ext cx="2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14:cNvPr>
                <p14:cNvContentPartPr/>
                <p14:nvPr/>
              </p14:nvContentPartPr>
              <p14:xfrm>
                <a:off x="11467893" y="3504307"/>
                <a:ext cx="219600" cy="186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463573" y="3499987"/>
                  <a:ext cx="22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14:cNvPr>
                <p14:cNvContentPartPr/>
                <p14:nvPr/>
              </p14:nvContentPartPr>
              <p14:xfrm>
                <a:off x="11535573" y="3471547"/>
                <a:ext cx="272160" cy="2376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531253" y="3467227"/>
                  <a:ext cx="280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14:cNvPr>
                <p14:cNvContentPartPr/>
                <p14:nvPr/>
              </p14:nvContentPartPr>
              <p14:xfrm>
                <a:off x="11685333" y="3403147"/>
                <a:ext cx="172080" cy="4039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681013" y="3398827"/>
                  <a:ext cx="180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14:cNvPr>
                <p14:cNvContentPartPr/>
                <p14:nvPr/>
              </p14:nvContentPartPr>
              <p14:xfrm>
                <a:off x="8687253" y="4024507"/>
                <a:ext cx="289800" cy="280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82933" y="4020187"/>
                  <a:ext cx="29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14:cNvPr>
                <p14:cNvContentPartPr/>
                <p14:nvPr/>
              </p14:nvContentPartPr>
              <p14:xfrm>
                <a:off x="8760693" y="4100107"/>
                <a:ext cx="208080" cy="165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56373" y="4095787"/>
                  <a:ext cx="21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14:cNvPr>
                <p14:cNvContentPartPr/>
                <p14:nvPr/>
              </p14:nvContentPartPr>
              <p14:xfrm>
                <a:off x="9257493" y="4051147"/>
                <a:ext cx="181440" cy="29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53173" y="4046827"/>
                  <a:ext cx="190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14:cNvPr>
                <p14:cNvContentPartPr/>
                <p14:nvPr/>
              </p14:nvContentPartPr>
              <p14:xfrm>
                <a:off x="9593733" y="3994627"/>
                <a:ext cx="3960" cy="124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589413" y="3990307"/>
                  <a:ext cx="1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14:cNvPr>
                <p14:cNvContentPartPr/>
                <p14:nvPr/>
              </p14:nvContentPartPr>
              <p14:xfrm>
                <a:off x="9486813" y="3946027"/>
                <a:ext cx="210960" cy="206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82493" y="3941707"/>
                  <a:ext cx="219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14:cNvPr>
                <p14:cNvContentPartPr/>
                <p14:nvPr/>
              </p14:nvContentPartPr>
              <p14:xfrm>
                <a:off x="9872733" y="3998587"/>
                <a:ext cx="12240" cy="108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868413" y="3994267"/>
                  <a:ext cx="2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14:cNvPr>
                <p14:cNvContentPartPr/>
                <p14:nvPr/>
              </p14:nvContentPartPr>
              <p14:xfrm>
                <a:off x="9783093" y="4033867"/>
                <a:ext cx="191520" cy="20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78773" y="4029547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14:cNvPr>
                <p14:cNvContentPartPr/>
                <p14:nvPr/>
              </p14:nvContentPartPr>
              <p14:xfrm>
                <a:off x="10068933" y="3976267"/>
                <a:ext cx="16200" cy="140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064613" y="3971947"/>
                  <a:ext cx="2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14:cNvPr>
                <p14:cNvContentPartPr/>
                <p14:nvPr/>
              </p14:nvContentPartPr>
              <p14:xfrm>
                <a:off x="9948333" y="3967267"/>
                <a:ext cx="214200" cy="1652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944013" y="3962947"/>
                  <a:ext cx="222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14:cNvPr>
                <p14:cNvContentPartPr/>
                <p14:nvPr/>
              </p14:nvContentPartPr>
              <p14:xfrm>
                <a:off x="10099893" y="3920467"/>
                <a:ext cx="153000" cy="2282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95573" y="3916147"/>
                  <a:ext cx="16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14:cNvPr>
                <p14:cNvContentPartPr/>
                <p14:nvPr/>
              </p14:nvContentPartPr>
              <p14:xfrm>
                <a:off x="9443253" y="3843067"/>
                <a:ext cx="130320" cy="356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438933" y="3838747"/>
                  <a:ext cx="13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14:cNvPr>
                <p14:cNvContentPartPr/>
                <p14:nvPr/>
              </p14:nvContentPartPr>
              <p14:xfrm>
                <a:off x="10449813" y="3843787"/>
                <a:ext cx="55440" cy="231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445493" y="3839467"/>
                  <a:ext cx="64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14:cNvPr>
                <p14:cNvContentPartPr/>
                <p14:nvPr/>
              </p14:nvContentPartPr>
              <p14:xfrm>
                <a:off x="10383933" y="3935947"/>
                <a:ext cx="283680" cy="2001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379613" y="3931627"/>
                  <a:ext cx="29232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625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Breitbild</PresentationFormat>
  <Paragraphs>227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633</cp:revision>
  <dcterms:created xsi:type="dcterms:W3CDTF">2019-02-11T10:45:01Z</dcterms:created>
  <dcterms:modified xsi:type="dcterms:W3CDTF">2025-04-22T09:50:33Z</dcterms:modified>
</cp:coreProperties>
</file>